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0" r:id="rId1"/>
    <p:sldMasterId id="2147483654" r:id="rId2"/>
    <p:sldMasterId id="2147483656" r:id="rId3"/>
  </p:sldMasterIdLst>
  <p:notesMasterIdLst>
    <p:notesMasterId r:id="rId7"/>
  </p:notesMasterIdLst>
  <p:handoutMasterIdLst>
    <p:handoutMasterId r:id="rId8"/>
  </p:handoutMasterIdLst>
  <p:sldIdLst>
    <p:sldId id="256" r:id="rId4"/>
    <p:sldId id="257" r:id="rId5"/>
    <p:sldId id="258" r:id="rId6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2C617"/>
    <a:srgbClr val="91C33F"/>
    <a:srgbClr val="17448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962"/>
    <p:restoredTop sz="94682"/>
  </p:normalViewPr>
  <p:slideViewPr>
    <p:cSldViewPr snapToGrid="0" snapToObjects="1" showGuides="1">
      <p:cViewPr>
        <p:scale>
          <a:sx n="100" d="100"/>
          <a:sy n="100" d="100"/>
        </p:scale>
        <p:origin x="1056" y="64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95" d="100"/>
          <a:sy n="95" d="100"/>
        </p:scale>
        <p:origin x="3720" y="19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theme" Target="theme/theme1.xml"/><Relationship Id="rId1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Master" Target="slideMasters/slideMaster3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notesMaster" Target="notesMasters/notesMaster1.xml"/><Relationship Id="rId8" Type="http://schemas.openxmlformats.org/officeDocument/2006/relationships/handoutMaster" Target="handoutMasters/handout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F68A09-622F-5B49-A7B2-BDA1E0329C3D}" type="datetimeFigureOut">
              <a:rPr lang="fr-FR" smtClean="0"/>
              <a:t>08/05/2018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CE44AE-2450-8E49-92AC-C2458C08D6F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3480089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23AA71-B9B6-A44A-AED1-4EEE5C8E1FE3}" type="datetimeFigureOut">
              <a:rPr lang="fr-FR" smtClean="0"/>
              <a:t>08/05/2018</a:t>
            </a:fld>
            <a:endParaRPr lang="fr-FR"/>
          </a:p>
        </p:txBody>
      </p:sp>
      <p:sp>
        <p:nvSpPr>
          <p:cNvPr id="4" name="Espace réservé de l’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2C5242-5930-4E40-ACBB-FA9A5D845767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336329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2C5242-5930-4E40-ACBB-FA9A5D845767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980010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9"/>
          <p:cNvSpPr>
            <a:spLocks noGrp="1"/>
          </p:cNvSpPr>
          <p:nvPr>
            <p:ph type="body" sz="quarter" idx="10" hasCustomPrompt="1"/>
          </p:nvPr>
        </p:nvSpPr>
        <p:spPr>
          <a:xfrm>
            <a:off x="4152901" y="3784600"/>
            <a:ext cx="8039099" cy="914400"/>
          </a:xfrm>
          <a:prstGeom prst="rect">
            <a:avLst/>
          </a:prstGeom>
        </p:spPr>
        <p:txBody>
          <a:bodyPr lIns="0" tIns="0" rIns="0" bIns="0" anchor="b"/>
          <a:lstStyle>
            <a:lvl1pPr marL="0" indent="0" algn="l">
              <a:lnSpc>
                <a:spcPts val="4500"/>
              </a:lnSpc>
              <a:buNone/>
              <a:defRPr sz="5000" b="0" i="0" spc="300" baseline="0">
                <a:solidFill>
                  <a:srgbClr val="A2C617"/>
                </a:solidFill>
                <a:latin typeface="EC Square Sans Cond Pro Medium" charset="0"/>
                <a:ea typeface="EC Square Sans Cond Pro Medium" charset="0"/>
                <a:cs typeface="EC Square Sans Cond Pro Medium" charset="0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fr-FR" dirty="0" smtClean="0"/>
              <a:t>TITLE</a:t>
            </a:r>
            <a:endParaRPr lang="fr-FR" dirty="0"/>
          </a:p>
        </p:txBody>
      </p:sp>
      <p:sp>
        <p:nvSpPr>
          <p:cNvPr id="3" name="Espace réservé du texte 17"/>
          <p:cNvSpPr>
            <a:spLocks noGrp="1"/>
          </p:cNvSpPr>
          <p:nvPr>
            <p:ph type="body" sz="quarter" idx="11" hasCustomPrompt="1"/>
          </p:nvPr>
        </p:nvSpPr>
        <p:spPr>
          <a:xfrm>
            <a:off x="4152900" y="4851400"/>
            <a:ext cx="8039100" cy="850900"/>
          </a:xfrm>
          <a:prstGeom prst="rect">
            <a:avLst/>
          </a:prstGeom>
        </p:spPr>
        <p:txBody>
          <a:bodyPr lIns="0" tIns="0" rIns="0" bIns="0" anchor="t"/>
          <a:lstStyle>
            <a:lvl1pPr marL="0" indent="0" algn="l">
              <a:buNone/>
              <a:defRPr sz="4000" b="0" i="0" spc="300">
                <a:solidFill>
                  <a:srgbClr val="174489"/>
                </a:solidFill>
                <a:latin typeface="EC Square Sans Cond Pro" charset="0"/>
                <a:ea typeface="EC Square Sans Cond Pro" charset="0"/>
                <a:cs typeface="EC Square Sans Cond Pro" charset="0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fr-FR" dirty="0" err="1" smtClean="0"/>
              <a:t>Subtitle</a:t>
            </a:r>
            <a:endParaRPr lang="fr-FR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Espace réservé du texte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155701"/>
            <a:ext cx="12192000" cy="1435100"/>
          </a:xfrm>
          <a:prstGeom prst="rect">
            <a:avLst/>
          </a:prstGeom>
        </p:spPr>
        <p:txBody>
          <a:bodyPr lIns="720000" anchor="b"/>
          <a:lstStyle>
            <a:lvl1pPr marL="0" indent="0" algn="l">
              <a:lnSpc>
                <a:spcPts val="4500"/>
              </a:lnSpc>
              <a:buNone/>
              <a:defRPr sz="5000" b="0" i="0" spc="300" baseline="0">
                <a:solidFill>
                  <a:srgbClr val="A2C617"/>
                </a:solidFill>
                <a:latin typeface="EC Square Sans Cond Pro Medium" charset="0"/>
                <a:ea typeface="EC Square Sans Cond Pro Medium" charset="0"/>
                <a:cs typeface="EC Square Sans Cond Pro Medium" charset="0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fr-FR" dirty="0" smtClean="0"/>
              <a:t>TITLE</a:t>
            </a:r>
            <a:endParaRPr lang="fr-FR" dirty="0"/>
          </a:p>
        </p:txBody>
      </p:sp>
      <p:sp>
        <p:nvSpPr>
          <p:cNvPr id="18" name="Espace réservé du texte 17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2659063"/>
            <a:ext cx="12192000" cy="3030537"/>
          </a:xfrm>
          <a:prstGeom prst="rect">
            <a:avLst/>
          </a:prstGeom>
        </p:spPr>
        <p:txBody>
          <a:bodyPr lIns="720000" anchor="t"/>
          <a:lstStyle>
            <a:lvl1pPr marL="0" indent="0" algn="l">
              <a:buNone/>
              <a:defRPr sz="4000" b="0" i="0">
                <a:solidFill>
                  <a:srgbClr val="174489"/>
                </a:solidFill>
                <a:latin typeface="EC Square Sans Cond Pro" charset="0"/>
                <a:ea typeface="EC Square Sans Cond Pro" charset="0"/>
                <a:cs typeface="EC Square Sans Cond Pro" charset="0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fr-FR" dirty="0" err="1" smtClean="0"/>
              <a:t>Text</a:t>
            </a:r>
            <a:endParaRPr lang="fr-FR" dirty="0"/>
          </a:p>
        </p:txBody>
      </p:sp>
    </p:spTree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527">
          <p15:clr>
            <a:srgbClr val="FBAE40"/>
          </p15:clr>
        </p15:guide>
        <p15:guide id="2" pos="46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1070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Relationship Id="rId3" Type="http://schemas.openxmlformats.org/officeDocument/2006/relationships/image" Target="../media/image1.jpg"/></Relationships>
</file>

<file path=ppt/slideMasters/_rels/slideMaster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theme" Target="../theme/theme2.xml"/><Relationship Id="rId3" Type="http://schemas.openxmlformats.org/officeDocument/2006/relationships/image" Target="../media/image2.jpg"/></Relationships>
</file>

<file path=ppt/slideMasters/_rels/slideMaster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theme" Target="../theme/theme3.xml"/><Relationship Id="rId3" Type="http://schemas.openxmlformats.org/officeDocument/2006/relationships/image" Target="../media/image3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34374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23641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6112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016854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0"/>
          </p:nvPr>
        </p:nvSpPr>
        <p:spPr>
          <a:xfrm>
            <a:off x="0" y="1143001"/>
            <a:ext cx="12192000" cy="1435100"/>
          </a:xfrm>
        </p:spPr>
        <p:txBody>
          <a:bodyPr/>
          <a:lstStyle/>
          <a:p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quarter" idx="11"/>
          </p:nvPr>
        </p:nvSpPr>
        <p:spPr>
          <a:xfrm>
            <a:off x="0" y="2646363"/>
            <a:ext cx="12192000" cy="3030537"/>
          </a:xfrm>
        </p:spPr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8195236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21727093"/>
      </p:ext>
    </p:extLst>
  </p:cSld>
  <p:clrMapOvr>
    <a:masterClrMapping/>
  </p:clrMapOvr>
</p:sld>
</file>

<file path=ppt/theme/theme1.xml><?xml version="1.0" encoding="utf-8"?>
<a:theme xmlns:a="http://schemas.openxmlformats.org/drawingml/2006/main" name="1_Thème Office">
  <a:themeElements>
    <a:clrScheme name="Bureau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Bureau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Thème Office">
  <a:themeElements>
    <a:clrScheme name="Bureau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Bureau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Conception personnalisée">
  <a:themeElements>
    <a:clrScheme name="Bureau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Bureau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Bureau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Bureau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333</TotalTime>
  <Words>1</Words>
  <Application>Microsoft Macintosh PowerPoint</Application>
  <PresentationFormat>Grand écran</PresentationFormat>
  <Paragraphs>1</Paragraphs>
  <Slides>3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3</vt:i4>
      </vt:variant>
      <vt:variant>
        <vt:lpstr>Titres des diapositives</vt:lpstr>
      </vt:variant>
      <vt:variant>
        <vt:i4>3</vt:i4>
      </vt:variant>
    </vt:vector>
  </HeadingPairs>
  <TitlesOfParts>
    <vt:vector size="10" baseType="lpstr">
      <vt:lpstr>Calibri</vt:lpstr>
      <vt:lpstr>EC Square Sans Cond Pro</vt:lpstr>
      <vt:lpstr>EC Square Sans Cond Pro Medium</vt:lpstr>
      <vt:lpstr>Arial</vt:lpstr>
      <vt:lpstr>1_Thème Office</vt:lpstr>
      <vt:lpstr>3_Thème Office</vt:lpstr>
      <vt:lpstr>Conception personnalisée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15.0038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Utilisateur de Microsoft Office</dc:creator>
  <cp:lastModifiedBy>Utilisateur de Microsoft Office</cp:lastModifiedBy>
  <cp:revision>19</cp:revision>
  <dcterms:created xsi:type="dcterms:W3CDTF">2018-01-30T10:52:32Z</dcterms:created>
  <dcterms:modified xsi:type="dcterms:W3CDTF">2018-05-08T09:16:39Z</dcterms:modified>
</cp:coreProperties>
</file>