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11/8/2021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  <a:p>
            <a:pPr lvl="4"/>
            <a:r>
              <a:rPr lang="en-US" altLang="fr-F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5512605" y="75796"/>
            <a:ext cx="16027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FCH 2 JU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49978" y="717097"/>
            <a:ext cx="7030528" cy="6157288"/>
            <a:chOff x="2674189" y="29804"/>
            <a:chExt cx="7030528" cy="615728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85994" y="1567362"/>
              <a:ext cx="3630238" cy="46197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smtClean="0">
                  <a:solidFill>
                    <a:prstClr val="white"/>
                  </a:solidFill>
                  <a:latin typeface="Calibri"/>
                </a:rPr>
                <a:t>Acting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Communications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195999" y="5723145"/>
              <a:ext cx="1495290" cy="4389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VACANT POST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85042" y="4688321"/>
              <a:ext cx="1494587" cy="4228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CLAUDIU PAVEL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04149" y="3518545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07835" y="4088494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10532" y="5183317"/>
              <a:ext cx="1469097" cy="4724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04017" y="2476148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23657" y="2994760"/>
              <a:ext cx="1456005" cy="466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PIETRO 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6441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KOSTIS SAKELLARIS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Engineering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PEDRO 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58366" y="3657747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Communication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LELIA ROTARU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191052" y="1862742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623083" y="1415783"/>
              <a:ext cx="1368788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190400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6125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425482" y="617608"/>
              <a:ext cx="680170" cy="916180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flipH="1">
              <a:off x="7674933" y="2709998"/>
              <a:ext cx="239027" cy="14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700520" y="379981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6148" y="5579540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14237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067" y="3877319"/>
            <a:ext cx="432854" cy="87330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455" y="4462746"/>
            <a:ext cx="384081" cy="6462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493" y="4873964"/>
            <a:ext cx="384081" cy="873303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23276" y="1065980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  <a:latin typeface="Calibri"/>
              </a:rPr>
              <a:t>Personal Assistant</a:t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765435" y="2959724"/>
            <a:ext cx="222905" cy="44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7746313" y="3401199"/>
            <a:ext cx="239027" cy="1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7493" y="5423726"/>
            <a:ext cx="384081" cy="87180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112" y="3175068"/>
            <a:ext cx="384081" cy="871804"/>
          </a:xfrm>
          <a:prstGeom prst="rect">
            <a:avLst/>
          </a:prstGeom>
        </p:spPr>
      </p:pic>
      <p:sp>
        <p:nvSpPr>
          <p:cNvPr id="64" name="TextBox 12"/>
          <p:cNvSpPr txBox="1"/>
          <p:nvPr/>
        </p:nvSpPr>
        <p:spPr>
          <a:xfrm>
            <a:off x="5632276" y="3244334"/>
            <a:ext cx="927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390" y="4706782"/>
            <a:ext cx="432854" cy="74987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8234155" y="5017290"/>
            <a:ext cx="1426651" cy="581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</a:rPr>
              <a:t>Communication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</a:rPr>
              <a:t> Offier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</a:rPr>
              <a:t> </a:t>
            </a:r>
            <a:r>
              <a:rPr lang="nl-BE" sz="1050" b="1" dirty="0">
                <a:solidFill>
                  <a:prstClr val="white"/>
                </a:solidFill>
                <a:latin typeface="Calibri"/>
              </a:rPr>
              <a:t>LARA ORLANDI </a:t>
            </a:r>
          </a:p>
        </p:txBody>
      </p:sp>
      <p:cxnSp>
        <p:nvCxnSpPr>
          <p:cNvPr id="67" name="Elbow Connector 66"/>
          <p:cNvCxnSpPr>
            <a:cxnSpLocks/>
          </p:cNvCxnSpPr>
          <p:nvPr/>
        </p:nvCxnSpPr>
        <p:spPr>
          <a:xfrm rot="16200000" flipH="1">
            <a:off x="7816809" y="5496943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228725" y="5679184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  <a:latin typeface="Calibri"/>
              </a:rPr>
              <a:t>Seconded National Expert 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b="1" dirty="0">
                <a:solidFill>
                  <a:prstClr val="white"/>
                </a:solidFill>
                <a:latin typeface="Calibri"/>
              </a:rPr>
              <a:t>PETROS KARATZIAS</a:t>
            </a:r>
          </a:p>
        </p:txBody>
      </p:sp>
      <p:cxnSp>
        <p:nvCxnSpPr>
          <p:cNvPr id="70" name="Elbow Connector 69"/>
          <p:cNvCxnSpPr/>
          <p:nvPr/>
        </p:nvCxnSpPr>
        <p:spPr>
          <a:xfrm rot="16200000" flipH="1">
            <a:off x="7830442" y="6091464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8220943" y="6343098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  <a:latin typeface="Calibri"/>
              </a:rPr>
              <a:t>Seconded National Expert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>
                <a:solidFill>
                  <a:prstClr val="white"/>
                </a:solidFill>
                <a:latin typeface="Calibri"/>
              </a:rPr>
              <a:t> </a:t>
            </a:r>
            <a:r>
              <a:rPr lang="nl-BE" sz="1050" b="1" dirty="0">
                <a:solidFill>
                  <a:prstClr val="white"/>
                </a:solidFill>
                <a:latin typeface="Calibri"/>
              </a:rPr>
              <a:t>PIERRE MICHEL</a:t>
            </a: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149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 FCH )</cp:lastModifiedBy>
  <cp:revision>39</cp:revision>
  <dcterms:created xsi:type="dcterms:W3CDTF">2017-09-18T14:48:44Z</dcterms:created>
  <dcterms:modified xsi:type="dcterms:W3CDTF">2021-11-08T09:22:57Z</dcterms:modified>
</cp:coreProperties>
</file>