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2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1/6/2020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37422" y="58037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749978" y="775376"/>
            <a:ext cx="7030528" cy="6157288"/>
            <a:chOff x="2674189" y="29804"/>
            <a:chExt cx="7030528" cy="6157288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85994" y="1567362"/>
              <a:ext cx="3630238" cy="461973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299826" y="29804"/>
              <a:ext cx="1847661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08543" y="2492042"/>
              <a:ext cx="1473704" cy="43898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ENRIQUE GIRON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75100" y="2014013"/>
              <a:ext cx="1507148" cy="3919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Project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CARLOS NAVAS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270304"/>
              <a:ext cx="1378435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24312" y="2963338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31003" y="3533936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59220" y="5692861"/>
              <a:ext cx="1459247" cy="3873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38173" y="4687768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59221" y="5183337"/>
              <a:ext cx="1456005" cy="4666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5857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</a:rPr>
                <a:t>ELENI  ZAFEIRATOU</a:t>
              </a:r>
              <a:endParaRPr lang="en-GB" sz="1050" b="1" dirty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45154" y="3548303"/>
              <a:ext cx="1439863" cy="583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LELIA ROTARU</a:t>
              </a:r>
              <a:endParaRPr lang="nl-BE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38173" y="4084904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879349" y="1415783"/>
              <a:ext cx="1178132" cy="5304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8475" y="4190400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98475" y="4786314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98475" y="5373689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endCxn id="6" idx="0"/>
            </p:cNvCxnSpPr>
            <p:nvPr/>
          </p:nvCxnSpPr>
          <p:spPr>
            <a:xfrm rot="10800000" flipV="1">
              <a:off x="3612776" y="598266"/>
              <a:ext cx="1667496" cy="57831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endCxn id="7" idx="0"/>
            </p:cNvCxnSpPr>
            <p:nvPr/>
          </p:nvCxnSpPr>
          <p:spPr>
            <a:xfrm>
              <a:off x="7137328" y="587688"/>
              <a:ext cx="1567893" cy="58888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505951" y="698077"/>
              <a:ext cx="680170" cy="75524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6977" y="2654387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>
              <a:off x="3727070" y="2494140"/>
              <a:ext cx="888889" cy="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201370" y="3247872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/>
            <p:nvPr/>
          </p:nvCxnSpPr>
          <p:spPr>
            <a:xfrm rot="16200000" flipH="1">
              <a:off x="4202784" y="3816213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/>
            <p:nvPr/>
          </p:nvCxnSpPr>
          <p:spPr>
            <a:xfrm flipH="1">
              <a:off x="7674933" y="2709998"/>
              <a:ext cx="239027" cy="142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700520" y="379981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46148" y="5579540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51313" y="4414237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 flipV="1">
              <a:off x="4151313" y="5010152"/>
              <a:ext cx="209500" cy="139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09922" y="5333515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279" y="3766979"/>
            <a:ext cx="432854" cy="7498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064" y="4371073"/>
            <a:ext cx="384081" cy="6462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494" y="4839574"/>
            <a:ext cx="384081" cy="873303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stCxn id="5" idx="3"/>
          </p:cNvCxnSpPr>
          <p:nvPr/>
        </p:nvCxnSpPr>
        <p:spPr>
          <a:xfrm flipV="1">
            <a:off x="7223276" y="1124259"/>
            <a:ext cx="581881" cy="40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7793434" y="764997"/>
            <a:ext cx="1364800" cy="447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Personal Assistant</a:t>
            </a:r>
            <a:r>
              <a:rPr lang="nl-BE" sz="1050" dirty="0">
                <a:solidFill>
                  <a:prstClr val="white"/>
                </a:solidFill>
                <a:latin typeface="Calibri"/>
              </a:rPr>
              <a:t/>
            </a:r>
            <a:br>
              <a:rPr lang="nl-BE" sz="1050" dirty="0">
                <a:solidFill>
                  <a:prstClr val="white"/>
                </a:solidFill>
                <a:latin typeface="Calibri"/>
              </a:rPr>
            </a:b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MAGDA PANA</a:t>
            </a:r>
            <a:endParaRPr lang="en-GB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765435" y="2959724"/>
            <a:ext cx="222905" cy="44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7746313" y="3401199"/>
            <a:ext cx="239027" cy="1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7493" y="5423726"/>
            <a:ext cx="384081" cy="87180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0434" y="3372344"/>
            <a:ext cx="384081" cy="871804"/>
          </a:xfrm>
          <a:prstGeom prst="rect">
            <a:avLst/>
          </a:prstGeom>
        </p:spPr>
      </p:pic>
      <p:sp>
        <p:nvSpPr>
          <p:cNvPr id="64" name="TextBox 12"/>
          <p:cNvSpPr txBox="1"/>
          <p:nvPr/>
        </p:nvSpPr>
        <p:spPr>
          <a:xfrm>
            <a:off x="5632276" y="3244334"/>
            <a:ext cx="927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194" y="4673760"/>
            <a:ext cx="432854" cy="749873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8234155" y="5020335"/>
            <a:ext cx="1381581" cy="502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>
                <a:solidFill>
                  <a:prstClr val="white"/>
                </a:solidFill>
              </a:rPr>
              <a:t>Communications </a:t>
            </a:r>
            <a:r>
              <a:rPr lang="nl-BE" sz="1050" dirty="0" smtClean="0">
                <a:solidFill>
                  <a:prstClr val="white"/>
                </a:solidFill>
              </a:rPr>
              <a:t>Officer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</a:rPr>
              <a:t>Vacant</a:t>
            </a:r>
            <a:endParaRPr lang="nl-BE" sz="1050" dirty="0">
              <a:solidFill>
                <a:prstClr val="white"/>
              </a:solidFill>
            </a:endParaRPr>
          </a:p>
        </p:txBody>
      </p:sp>
      <p:cxnSp>
        <p:nvCxnSpPr>
          <p:cNvPr id="67" name="Elbow Connector 66"/>
          <p:cNvCxnSpPr/>
          <p:nvPr/>
        </p:nvCxnSpPr>
        <p:spPr>
          <a:xfrm rot="16200000" flipH="1">
            <a:off x="7816809" y="5496943"/>
            <a:ext cx="587871" cy="25555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8228725" y="5679184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Seconded National Expert 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PETROS KARATZIAS</a:t>
            </a:r>
            <a:endParaRPr lang="nl-BE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70" name="Elbow Connector 69"/>
          <p:cNvCxnSpPr/>
          <p:nvPr/>
        </p:nvCxnSpPr>
        <p:spPr>
          <a:xfrm rot="16200000" flipH="1">
            <a:off x="7830442" y="6091464"/>
            <a:ext cx="587871" cy="25555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8220943" y="6343098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Seconded National Expert 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Vacant</a:t>
            </a:r>
          </a:p>
        </p:txBody>
      </p:sp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89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KONTOGIANNIS Vasilis ( FCH )</cp:lastModifiedBy>
  <cp:revision>31</cp:revision>
  <dcterms:created xsi:type="dcterms:W3CDTF">2017-09-18T14:48:44Z</dcterms:created>
  <dcterms:modified xsi:type="dcterms:W3CDTF">2020-01-06T09:11:32Z</dcterms:modified>
</cp:coreProperties>
</file>