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1" r:id="rId1"/>
    <p:sldMasterId id="2147483946" r:id="rId2"/>
  </p:sldMasterIdLst>
  <p:notesMasterIdLst>
    <p:notesMasterId r:id="rId15"/>
  </p:notesMasterIdLst>
  <p:handoutMasterIdLst>
    <p:handoutMasterId r:id="rId16"/>
  </p:handoutMasterIdLst>
  <p:sldIdLst>
    <p:sldId id="470" r:id="rId3"/>
    <p:sldId id="487" r:id="rId4"/>
    <p:sldId id="475" r:id="rId5"/>
    <p:sldId id="495" r:id="rId6"/>
    <p:sldId id="485" r:id="rId7"/>
    <p:sldId id="492" r:id="rId8"/>
    <p:sldId id="488" r:id="rId9"/>
    <p:sldId id="478" r:id="rId10"/>
    <p:sldId id="490" r:id="rId11"/>
    <p:sldId id="491" r:id="rId12"/>
    <p:sldId id="494" r:id="rId13"/>
    <p:sldId id="486" r:id="rId14"/>
  </p:sldIdLst>
  <p:sldSz cx="9144000" cy="6858000" type="screen4x3"/>
  <p:notesSz cx="9774238" cy="67246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AFFF"/>
    <a:srgbClr val="FFFFFF"/>
    <a:srgbClr val="194C84"/>
    <a:srgbClr val="CC9900"/>
    <a:srgbClr val="FF9900"/>
    <a:srgbClr val="CC0000"/>
    <a:srgbClr val="FFFF66"/>
    <a:srgbClr val="1520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350" autoAdjust="0"/>
  </p:normalViewPr>
  <p:slideViewPr>
    <p:cSldViewPr snapToGrid="0" snapToObjects="1">
      <p:cViewPr varScale="1">
        <p:scale>
          <a:sx n="73" d="100"/>
          <a:sy n="73" d="100"/>
        </p:scale>
        <p:origin x="-102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5" d="100"/>
          <a:sy n="115" d="100"/>
        </p:scale>
        <p:origin x="-258" y="-102"/>
      </p:cViewPr>
      <p:guideLst>
        <p:guide orient="horz" pos="2118"/>
        <p:guide pos="307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vasca\Documents\Projects%20portfolio_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vasca\Documents\Projects%20portfolio_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vasca\Documents\Projects%20portfolio_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vasca\Documents\Projects%20portfolio_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331002016311546"/>
          <c:y val="3.9581713564945852E-2"/>
          <c:w val="0.52541296801729798"/>
          <c:h val="0.87468447828772944"/>
        </c:manualLayout>
      </c:layout>
      <c:lineChart>
        <c:grouping val="standard"/>
        <c:varyColors val="0"/>
        <c:ser>
          <c:idx val="0"/>
          <c:order val="0"/>
          <c:tx>
            <c:strRef>
              <c:f>'Raw data'!$B$383</c:f>
              <c:strCache>
                <c:ptCount val="1"/>
                <c:pt idx="0">
                  <c:v>FCH JU contribution per call</c:v>
                </c:pt>
              </c:strCache>
            </c:strRef>
          </c:tx>
          <c:marker>
            <c:symbol val="none"/>
          </c:marker>
          <c:cat>
            <c:numRef>
              <c:f>'Raw data'!$C$376:$H$376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'Raw data'!$C$383:$H$383</c:f>
              <c:numCache>
                <c:formatCode>#,##0\ [$€-1]</c:formatCode>
                <c:ptCount val="6"/>
                <c:pt idx="0">
                  <c:v>1193016</c:v>
                </c:pt>
                <c:pt idx="1">
                  <c:v>3457037</c:v>
                </c:pt>
                <c:pt idx="2">
                  <c:v>0</c:v>
                </c:pt>
                <c:pt idx="3">
                  <c:v>20711028</c:v>
                </c:pt>
                <c:pt idx="4">
                  <c:v>17071499</c:v>
                </c:pt>
                <c:pt idx="5">
                  <c:v>2339597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'Raw data'!$B$384</c:f>
              <c:strCache>
                <c:ptCount val="1"/>
                <c:pt idx="0">
                  <c:v>Cumulative</c:v>
                </c:pt>
              </c:strCache>
            </c:strRef>
          </c:tx>
          <c:marker>
            <c:symbol val="none"/>
          </c:marker>
          <c:cat>
            <c:numRef>
              <c:f>'Raw data'!$C$376:$H$376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'Raw data'!$C$384:$H$384</c:f>
              <c:numCache>
                <c:formatCode>#,##0\ [$€-1]</c:formatCode>
                <c:ptCount val="6"/>
                <c:pt idx="0">
                  <c:v>1193016</c:v>
                </c:pt>
                <c:pt idx="1">
                  <c:v>4650053</c:v>
                </c:pt>
                <c:pt idx="2">
                  <c:v>4650053</c:v>
                </c:pt>
                <c:pt idx="3">
                  <c:v>25361081</c:v>
                </c:pt>
                <c:pt idx="4">
                  <c:v>42432580</c:v>
                </c:pt>
                <c:pt idx="5">
                  <c:v>44772177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737792"/>
        <c:axId val="80739328"/>
      </c:lineChart>
      <c:lineChart>
        <c:grouping val="standard"/>
        <c:varyColors val="0"/>
        <c:ser>
          <c:idx val="2"/>
          <c:order val="2"/>
          <c:tx>
            <c:v>Number of projects</c:v>
          </c:tx>
          <c:marker>
            <c:symbol val="none"/>
          </c:marker>
          <c:val>
            <c:numRef>
              <c:f>'Raw data'!$C$393:$H$393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8</c:v>
                </c:pt>
                <c:pt idx="4">
                  <c:v>5</c:v>
                </c:pt>
                <c:pt idx="5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177984"/>
        <c:axId val="79176448"/>
      </c:lineChart>
      <c:catAx>
        <c:axId val="8073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739328"/>
        <c:crosses val="autoZero"/>
        <c:auto val="1"/>
        <c:lblAlgn val="ctr"/>
        <c:lblOffset val="100"/>
        <c:noMultiLvlLbl val="0"/>
      </c:catAx>
      <c:valAx>
        <c:axId val="8073932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\ [$€-1]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0737792"/>
        <c:crosses val="autoZero"/>
        <c:crossBetween val="between"/>
      </c:valAx>
      <c:valAx>
        <c:axId val="7917644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177984"/>
        <c:crosses val="max"/>
        <c:crossBetween val="between"/>
      </c:valAx>
      <c:catAx>
        <c:axId val="79177984"/>
        <c:scaling>
          <c:orientation val="minMax"/>
        </c:scaling>
        <c:delete val="1"/>
        <c:axPos val="b"/>
        <c:majorTickMark val="out"/>
        <c:minorTickMark val="none"/>
        <c:tickLblPos val="nextTo"/>
        <c:crossAx val="7917644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6723519221077097"/>
          <c:y val="0.2634276099679691"/>
          <c:w val="0.23101015422512958"/>
          <c:h val="0.530803246740303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1"/>
          <c:dPt>
            <c:idx val="4"/>
            <c:bubble3D val="0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numRef>
              <c:f>'Raw data'!$C$376:$H$376</c:f>
              <c:numCache>
                <c:formatCode>General</c:formatCode>
                <c:ptCount val="6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</c:numCache>
            </c:numRef>
          </c:cat>
          <c:val>
            <c:numRef>
              <c:f>'Raw data'!$C$383:$H$383</c:f>
              <c:numCache>
                <c:formatCode>#,##0\ [$€-1]</c:formatCode>
                <c:ptCount val="6"/>
                <c:pt idx="0">
                  <c:v>1193016</c:v>
                </c:pt>
                <c:pt idx="1">
                  <c:v>3457037</c:v>
                </c:pt>
                <c:pt idx="2">
                  <c:v>0</c:v>
                </c:pt>
                <c:pt idx="3">
                  <c:v>20711028</c:v>
                </c:pt>
                <c:pt idx="4">
                  <c:v>17071499</c:v>
                </c:pt>
                <c:pt idx="5">
                  <c:v>2339597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315419947506564"/>
          <c:y val="0.2766262029746282"/>
          <c:w val="0.15073468941382326"/>
          <c:h val="0.50230314960629918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'Raw data'!$K$253</c:f>
              <c:strCache>
                <c:ptCount val="1"/>
                <c:pt idx="0">
                  <c:v>Contribution</c:v>
                </c:pt>
              </c:strCache>
            </c:strRef>
          </c:tx>
          <c:invertIfNegative val="0"/>
          <c:cat>
            <c:strRef>
              <c:f>'Raw data'!$J$255:$J$260</c:f>
              <c:strCache>
                <c:ptCount val="6"/>
                <c:pt idx="0">
                  <c:v>MEAs</c:v>
                </c:pt>
                <c:pt idx="1">
                  <c:v>Bipolar Plates</c:v>
                </c:pt>
                <c:pt idx="2">
                  <c:v>Stack &amp; Subsystems</c:v>
                </c:pt>
                <c:pt idx="3">
                  <c:v>Simulation</c:v>
                </c:pt>
                <c:pt idx="4">
                  <c:v>H2 storage</c:v>
                </c:pt>
                <c:pt idx="5">
                  <c:v>HRS</c:v>
                </c:pt>
              </c:strCache>
            </c:strRef>
          </c:cat>
          <c:val>
            <c:numRef>
              <c:f>'Raw data'!$K$255:$K$260</c:f>
              <c:numCache>
                <c:formatCode>#,##0\ [$€-1]</c:formatCode>
                <c:ptCount val="6"/>
                <c:pt idx="0">
                  <c:v>21444256</c:v>
                </c:pt>
                <c:pt idx="1">
                  <c:v>5015271</c:v>
                </c:pt>
                <c:pt idx="2">
                  <c:v>8950288.3000000007</c:v>
                </c:pt>
                <c:pt idx="3">
                  <c:v>2294106</c:v>
                </c:pt>
                <c:pt idx="4">
                  <c:v>3601081</c:v>
                </c:pt>
                <c:pt idx="5">
                  <c:v>3566343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182912"/>
        <c:axId val="84184448"/>
        <c:axId val="0"/>
      </c:bar3DChart>
      <c:catAx>
        <c:axId val="841829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4184448"/>
        <c:crosses val="autoZero"/>
        <c:auto val="1"/>
        <c:lblAlgn val="ctr"/>
        <c:lblOffset val="100"/>
        <c:noMultiLvlLbl val="0"/>
      </c:catAx>
      <c:valAx>
        <c:axId val="841844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\ [$€-1]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41829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15210599415656487"/>
                  <c:y val="-8.733897046949446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'Raw data'!$J$255:$J$260</c:f>
              <c:strCache>
                <c:ptCount val="6"/>
                <c:pt idx="0">
                  <c:v>MEAs</c:v>
                </c:pt>
                <c:pt idx="1">
                  <c:v>Bipolar Plates</c:v>
                </c:pt>
                <c:pt idx="2">
                  <c:v>Stack &amp; Subsystems</c:v>
                </c:pt>
                <c:pt idx="3">
                  <c:v>Simulation</c:v>
                </c:pt>
                <c:pt idx="4">
                  <c:v>H2 storage</c:v>
                </c:pt>
                <c:pt idx="5">
                  <c:v>HRS</c:v>
                </c:pt>
              </c:strCache>
            </c:strRef>
          </c:cat>
          <c:val>
            <c:numRef>
              <c:f>'Raw data'!$K$255:$K$260</c:f>
              <c:numCache>
                <c:formatCode>#,##0\ [$€-1]</c:formatCode>
                <c:ptCount val="6"/>
                <c:pt idx="0">
                  <c:v>21444256</c:v>
                </c:pt>
                <c:pt idx="1">
                  <c:v>5015271</c:v>
                </c:pt>
                <c:pt idx="2">
                  <c:v>8950288.3000000007</c:v>
                </c:pt>
                <c:pt idx="3">
                  <c:v>2294106</c:v>
                </c:pt>
                <c:pt idx="4">
                  <c:v>3601081</c:v>
                </c:pt>
                <c:pt idx="5">
                  <c:v>3566343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t" anchorCtr="0" compatLnSpc="1">
            <a:prstTxWarp prst="textNoShape">
              <a:avLst/>
            </a:prstTxWarp>
          </a:bodyPr>
          <a:lstStyle>
            <a:lvl1pPr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35714" y="1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t" anchorCtr="0" compatLnSpc="1">
            <a:prstTxWarp prst="textNoShape">
              <a:avLst/>
            </a:prstTxWarp>
          </a:bodyPr>
          <a:lstStyle>
            <a:lvl1pPr algn="r"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387005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b" anchorCtr="0" compatLnSpc="1">
            <a:prstTxWarp prst="textNoShape">
              <a:avLst/>
            </a:prstTxWarp>
          </a:bodyPr>
          <a:lstStyle>
            <a:lvl1pPr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35714" y="6387005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b" anchorCtr="0" compatLnSpc="1">
            <a:prstTxWarp prst="textNoShape">
              <a:avLst/>
            </a:prstTxWarp>
          </a:bodyPr>
          <a:lstStyle>
            <a:lvl1pPr algn="r"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B72E1F16-CAD0-4B54-936D-4CE350D7575B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5782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t" anchorCtr="0" compatLnSpc="1">
            <a:prstTxWarp prst="textNoShape">
              <a:avLst/>
            </a:prstTxWarp>
          </a:bodyPr>
          <a:lstStyle>
            <a:lvl1pPr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35714" y="1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t" anchorCtr="0" compatLnSpc="1">
            <a:prstTxWarp prst="textNoShape">
              <a:avLst/>
            </a:prstTxWarp>
          </a:bodyPr>
          <a:lstStyle>
            <a:lvl1pPr algn="r"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08338" y="504825"/>
            <a:ext cx="3359150" cy="2520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799" y="3194288"/>
            <a:ext cx="7820641" cy="30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387005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b" anchorCtr="0" compatLnSpc="1">
            <a:prstTxWarp prst="textNoShape">
              <a:avLst/>
            </a:prstTxWarp>
          </a:bodyPr>
          <a:lstStyle>
            <a:lvl1pPr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5714" y="6387005"/>
            <a:ext cx="4236962" cy="33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37" tIns="45419" rIns="90837" bIns="45419" numCol="1" anchor="b" anchorCtr="0" compatLnSpc="1">
            <a:prstTxWarp prst="textNoShape">
              <a:avLst/>
            </a:prstTxWarp>
          </a:bodyPr>
          <a:lstStyle>
            <a:lvl1pPr algn="r" defTabSz="908228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32C7099-BCC2-4FE7-B948-7574184EFC4F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3882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01C78-4B0E-4C93-996B-D1D22667E287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8EE09-F7F9-4747-9201-F1D378550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5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F08D4-56B0-456A-B679-1DB4ADBA7B99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22F3F-AD6E-45C8-9F66-6F20192C4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98425"/>
            <a:ext cx="2057400" cy="6224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98425"/>
            <a:ext cx="6019800" cy="6224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5F92-6A24-4459-9865-339459DC6581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26C1F-C94A-42FF-B0FC-E022C249B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08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675" y="-98425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1747-A1DC-4621-B988-F058FF498A59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12F7-EB0F-422F-9E8B-2B824E4E9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46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209186" y="-365050"/>
            <a:ext cx="7477614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457200" y="2426063"/>
            <a:ext cx="82296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54445-2A7C-48C1-9666-BF57420D0FB9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34269-314F-4B69-8B4F-16127814C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46C0E-D575-4549-99B2-DD788E63941B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E3D66-2058-48F0-AC8A-DBD697057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677" y="-98425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5704"/>
            <a:ext cx="8229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E65DA-79BD-4A53-99A9-EFD96C39406D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83351-E52E-4E38-AADA-C315B62D9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677" y="-98425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25704"/>
            <a:ext cx="8229600" cy="37004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F2608-AC23-4053-8552-D85A0F95C3A0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5162D-4413-46B8-B4DD-286C82474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-98425"/>
            <a:ext cx="8229600" cy="622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12833-18D5-4565-8F40-89D9743DA409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5A284-028C-481F-819A-EB01C52CE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4058D-EE2B-49FF-B67C-0A970DE55CC9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CB560-A35E-449F-9B6B-9E42268F6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5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B7886-D627-44F6-8FB7-DCBA02DC848E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6E277-923D-41CC-9742-758B61768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7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7E839-D21A-4573-B19C-47BEB57B5046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84443-5719-4B04-8794-990CC17DD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2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7862A-C978-465E-8DBF-0D3A474FAF32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2AABE-8D66-4E4D-B6D0-D90F9EE30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3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B9BEA-8030-49D0-9373-1E9ECBEA7B0A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D095-255F-4873-AC90-ECDE232DA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4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DC3E-A2A7-4438-9603-66FB4ADE51B0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4B603-09D4-4EEF-90E9-CF58FEA98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9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87F1F-9FAA-4450-9484-66908B7AC4B0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0A182-5A6B-4F8B-AB36-0B4A206D0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8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569FA-FC63-4B90-BCA1-D5F08E319498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D2498-B561-45ED-8243-AF6C6E25B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5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CH JU - Power Point2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6BC824D-6311-4FB8-8AD6-355AAFD3E2B9}" type="datetime1">
              <a:rPr lang="en-US"/>
              <a:pPr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1C8A576-8684-416C-847F-805636094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5pPr>
      <a:lvl6pPr marL="8001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6pPr>
      <a:lvl7pPr marL="12573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7pPr>
      <a:lvl8pPr marL="17145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8pPr>
      <a:lvl9pPr marL="21717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itchFamily="34" charset="0"/>
        <a:buChar char="•"/>
        <a:defRPr sz="3200">
          <a:solidFill>
            <a:srgbClr val="194C84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pitchFamily="34" charset="0"/>
        <a:buChar char="–"/>
        <a:defRPr sz="2800">
          <a:solidFill>
            <a:srgbClr val="008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7" descr="FCH JU - Power Point2.jp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  <p:sp>
        <p:nvSpPr>
          <p:cNvPr id="563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>
              <a:defRPr/>
            </a:pPr>
            <a:fld id="{0BC4B77B-9611-4892-87D6-8775F51162DC}" type="datetime1">
              <a:rPr lang="en-US"/>
              <a:pPr defTabSz="457200">
                <a:defRPr/>
              </a:pPr>
              <a:t>11/14/2013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>
              <a:defRPr/>
            </a:pPr>
            <a:fld id="{7576F2A8-8FA5-4F5C-963E-9241BB92EF73}" type="slidenum">
              <a:rPr lang="en-US"/>
              <a:pPr defTabSz="457200"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2"/>
          </a:solidFill>
          <a:latin typeface="Arial"/>
          <a:ea typeface="ヒラギノ角ゴ Pro W3" charset="-128"/>
          <a:cs typeface="Arial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charset="0"/>
        <a:buChar char="•"/>
        <a:defRPr sz="3200" kern="1200">
          <a:solidFill>
            <a:srgbClr val="194C84"/>
          </a:solidFill>
          <a:latin typeface="Arial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–"/>
        <a:defRPr sz="2800" kern="1200">
          <a:solidFill>
            <a:srgbClr val="008000"/>
          </a:solidFill>
          <a:latin typeface="Arial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w-ig.e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nerghy.e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dreamstime.com/stock-image-green-fuel-pump-image7395911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58372" name="Picture 3" descr="FCH JU - Power Point 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Rectangle 5"/>
          <p:cNvSpPr>
            <a:spLocks/>
          </p:cNvSpPr>
          <p:nvPr/>
        </p:nvSpPr>
        <p:spPr bwMode="auto">
          <a:xfrm>
            <a:off x="3563938" y="3716338"/>
            <a:ext cx="32400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r" defTabSz="457200">
              <a:spcBef>
                <a:spcPct val="0"/>
              </a:spcBef>
              <a:buClrTx/>
              <a:buFontTx/>
              <a:buNone/>
            </a:pPr>
            <a:r>
              <a:rPr lang="fr-BE" sz="4400">
                <a:solidFill>
                  <a:schemeClr val="bg2"/>
                </a:solidFill>
                <a:latin typeface="Arial" pitchFamily="34" charset="0"/>
              </a:rPr>
              <a:t/>
            </a:r>
            <a:br>
              <a:rPr lang="fr-BE" sz="4400">
                <a:solidFill>
                  <a:schemeClr val="bg2"/>
                </a:solidFill>
                <a:latin typeface="Arial" pitchFamily="34" charset="0"/>
              </a:rPr>
            </a:br>
            <a:endParaRPr lang="en-GB" sz="2000">
              <a:solidFill>
                <a:srgbClr val="3366CC"/>
              </a:solidFill>
              <a:latin typeface="Arial" pitchFamily="34" charset="0"/>
            </a:endParaRP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2484438" y="47244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defTabSz="457200">
              <a:buClr>
                <a:srgbClr val="194C84"/>
              </a:buClr>
              <a:buFont typeface="Arial" pitchFamily="34" charset="0"/>
              <a:buNone/>
            </a:pPr>
            <a:endParaRPr lang="en-US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611188" y="6308725"/>
            <a:ext cx="15636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sz="1200">
                <a:solidFill>
                  <a:srgbClr val="3366CC"/>
                </a:solidFill>
                <a:latin typeface="Arial" pitchFamily="34" charset="0"/>
              </a:rPr>
              <a:t>http://www.fch-ju.eu/</a:t>
            </a:r>
          </a:p>
        </p:txBody>
      </p:sp>
      <p:sp>
        <p:nvSpPr>
          <p:cNvPr id="58376" name="Rectangle 3"/>
          <p:cNvSpPr txBox="1">
            <a:spLocks/>
          </p:cNvSpPr>
          <p:nvPr/>
        </p:nvSpPr>
        <p:spPr bwMode="auto">
          <a:xfrm>
            <a:off x="395288" y="3405188"/>
            <a:ext cx="83534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lnSpc>
                <a:spcPct val="80000"/>
              </a:lnSpc>
              <a:buClr>
                <a:srgbClr val="33CC33"/>
              </a:buClr>
              <a:buFont typeface="Arial" pitchFamily="34" charset="0"/>
              <a:buNone/>
            </a:pPr>
            <a:endParaRPr lang="en-GB" sz="3200" b="1">
              <a:latin typeface="Arial" pitchFamily="34" charset="0"/>
            </a:endParaRPr>
          </a:p>
          <a:p>
            <a:pPr algn="r">
              <a:lnSpc>
                <a:spcPct val="80000"/>
              </a:lnSpc>
              <a:buClr>
                <a:srgbClr val="33CC33"/>
              </a:buClr>
              <a:buFont typeface="Arial" pitchFamily="34" charset="0"/>
              <a:buNone/>
            </a:pPr>
            <a:endParaRPr lang="en-GB" sz="3200" b="1"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3718853"/>
            <a:ext cx="8137525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 smtClean="0">
                <a:solidFill>
                  <a:srgbClr val="194C84"/>
                </a:solidFill>
                <a:latin typeface="Calibri" panose="020F0502020204030204" pitchFamily="34" charset="0"/>
                <a:cs typeface="Arial" charset="0"/>
              </a:rPr>
              <a:t>Program Review Days 2013</a:t>
            </a:r>
          </a:p>
          <a:p>
            <a:pPr>
              <a:defRPr/>
            </a:pPr>
            <a:r>
              <a:rPr lang="en-GB" sz="2400" i="1" dirty="0" smtClean="0">
                <a:solidFill>
                  <a:srgbClr val="194C84"/>
                </a:solidFill>
                <a:latin typeface="Calibri" panose="020F0502020204030204" pitchFamily="34" charset="0"/>
                <a:cs typeface="Arial" charset="0"/>
              </a:rPr>
              <a:t>Introduction to R&amp;D projects in Transport</a:t>
            </a:r>
          </a:p>
          <a:p>
            <a:pPr>
              <a:defRPr/>
            </a:pPr>
            <a:endParaRPr lang="en-GB" sz="2400" i="1" dirty="0">
              <a:solidFill>
                <a:srgbClr val="194C84"/>
              </a:solidFill>
              <a:cs typeface="Arial" charset="0"/>
            </a:endParaRPr>
          </a:p>
          <a:p>
            <a:pPr>
              <a:defRPr/>
            </a:pPr>
            <a:endParaRPr lang="en-GB" sz="2400" i="1" dirty="0" smtClean="0">
              <a:solidFill>
                <a:srgbClr val="194C84"/>
              </a:solidFill>
              <a:cs typeface="Arial" charset="0"/>
            </a:endParaRPr>
          </a:p>
          <a:p>
            <a:pPr>
              <a:defRPr/>
            </a:pPr>
            <a:endParaRPr lang="en-GB" sz="24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endParaRPr lang="en-GB" sz="3200" i="1" dirty="0" smtClean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r>
              <a:rPr lang="en-GB" sz="2000" i="1" dirty="0" smtClean="0">
                <a:solidFill>
                  <a:srgbClr val="194C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S PGothic" pitchFamily="34" charset="-128"/>
                <a:cs typeface="Arial" charset="0"/>
              </a:rPr>
              <a:t>Carlos Navas, Project Manager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MS PGothic" pitchFamily="34" charset="-128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7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-22411" y="1668064"/>
            <a:ext cx="8857561" cy="59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 sz="3200" kern="1200">
                <a:solidFill>
                  <a:srgbClr val="194C84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charset="0"/>
              <a:buChar char="–"/>
              <a:defRPr sz="2800" kern="1200">
                <a:solidFill>
                  <a:srgbClr val="008000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r>
              <a:rPr lang="en-US" b="1" dirty="0" err="1" smtClean="0">
                <a:solidFill>
                  <a:schemeClr val="accent2"/>
                </a:solidFill>
                <a:latin typeface="+mj-lt"/>
                <a:cs typeface="Arial" pitchFamily="34" charset="0"/>
              </a:rPr>
              <a:t>Modelling</a:t>
            </a:r>
            <a:r>
              <a:rPr lang="en-US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, </a:t>
            </a:r>
            <a:r>
              <a:rPr lang="en-US" b="1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Storage </a:t>
            </a:r>
            <a:r>
              <a:rPr lang="en-US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and </a:t>
            </a:r>
            <a:r>
              <a:rPr lang="en-US" b="1" dirty="0" smtClean="0">
                <a:solidFill>
                  <a:schemeClr val="accent6"/>
                </a:solidFill>
                <a:latin typeface="+mj-lt"/>
                <a:cs typeface="Arial" pitchFamily="34" charset="0"/>
              </a:rPr>
              <a:t>HRS</a:t>
            </a:r>
          </a:p>
          <a:p>
            <a:pPr marL="457200" lvl="1" indent="0">
              <a:buFont typeface="Arial" charset="0"/>
              <a:buNone/>
              <a:defRPr/>
            </a:pPr>
            <a:endParaRPr lang="en-US" b="1" dirty="0" smtClean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990600" lvl="1" indent="-533400">
              <a:buFont typeface="Arial" pitchFamily="34" charset="0"/>
              <a:buNone/>
              <a:defRPr/>
            </a:pPr>
            <a:endParaRPr lang="fr-FR" b="1" dirty="0" smtClean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049218" y="2336230"/>
            <a:ext cx="0" cy="27507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3166632" y="2894124"/>
            <a:ext cx="2690671" cy="4684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4.5 </a:t>
            </a:r>
            <a:r>
              <a:rPr lang="en-US" dirty="0" err="1"/>
              <a:t>wt</a:t>
            </a:r>
            <a:r>
              <a:rPr lang="en-US" dirty="0"/>
              <a:t>%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nl-BE" dirty="0" smtClean="0"/>
              <a:t>- stable cycling w/ hydrides</a:t>
            </a:r>
            <a:endParaRPr lang="en-US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443861" y="2340939"/>
            <a:ext cx="1361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accent2"/>
                </a:solidFill>
                <a:latin typeface="+mj-lt"/>
                <a:cs typeface="Arial" pitchFamily="34" charset="0"/>
              </a:rPr>
              <a:t>PUMAMIND</a:t>
            </a:r>
            <a:endParaRPr lang="nl-BE" b="1" dirty="0">
              <a:solidFill>
                <a:schemeClr val="accent2"/>
              </a:solidFill>
              <a:latin typeface="+mj-lt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3861" y="296051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SSH2S</a:t>
            </a:r>
            <a:endParaRPr lang="nl-BE" b="1" dirty="0">
              <a:solidFill>
                <a:schemeClr val="accent3"/>
              </a:solidFill>
              <a:latin typeface="+mj-lt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3861" y="3580089"/>
            <a:ext cx="1160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accent3"/>
                </a:solidFill>
                <a:latin typeface="+mj-lt"/>
                <a:cs typeface="Arial" pitchFamily="34" charset="0"/>
              </a:rPr>
              <a:t>COPERNIC</a:t>
            </a:r>
            <a:endParaRPr lang="nl-BE" b="1" dirty="0">
              <a:solidFill>
                <a:schemeClr val="accent3"/>
              </a:solidFill>
              <a:latin typeface="+mj-lt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35704" y="4280345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accent6"/>
                </a:solidFill>
                <a:latin typeface="+mj-lt"/>
                <a:cs typeface="Arial" pitchFamily="34" charset="0"/>
              </a:rPr>
              <a:t>PHAEDRUS</a:t>
            </a:r>
            <a:endParaRPr lang="nl-BE" b="1" dirty="0">
              <a:solidFill>
                <a:schemeClr val="accent6"/>
              </a:solidFill>
              <a:latin typeface="+mj-lt"/>
              <a:cs typeface="Arial" pitchFamily="34" charset="0"/>
            </a:endParaRPr>
          </a:p>
        </p:txBody>
      </p:sp>
      <p:sp>
        <p:nvSpPr>
          <p:cNvPr id="69" name="TextBox 6"/>
          <p:cNvSpPr txBox="1">
            <a:spLocks noChangeArrowheads="1"/>
          </p:cNvSpPr>
          <p:nvPr/>
        </p:nvSpPr>
        <p:spPr bwMode="auto">
          <a:xfrm>
            <a:off x="1821610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n-lt"/>
                <a:cs typeface="Arial" charset="0"/>
              </a:rPr>
              <a:t>Achievements &amp; Status (3)</a:t>
            </a:r>
            <a:endParaRPr lang="en-US" sz="2400" b="1" dirty="0">
              <a:solidFill>
                <a:srgbClr val="EEECE1"/>
              </a:solidFill>
              <a:latin typeface="+mn-lt"/>
              <a:cs typeface="Arial" charset="0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1003300" y="4856879"/>
            <a:ext cx="7467600" cy="406493"/>
            <a:chOff x="1003300" y="5367865"/>
            <a:chExt cx="7467600" cy="406493"/>
          </a:xfrm>
        </p:grpSpPr>
        <p:grpSp>
          <p:nvGrpSpPr>
            <p:cNvPr id="71" name="Group 70"/>
            <p:cNvGrpSpPr/>
            <p:nvPr/>
          </p:nvGrpSpPr>
          <p:grpSpPr>
            <a:xfrm>
              <a:off x="1003300" y="5367865"/>
              <a:ext cx="7467600" cy="123240"/>
              <a:chOff x="1003300" y="4518958"/>
              <a:chExt cx="7467600" cy="123240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>
                <a:off x="1003300" y="4528959"/>
                <a:ext cx="74676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2255143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3063379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3871615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4679851" y="451895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488087" y="453419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>
                <a:off x="6296323" y="453419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7104559" y="4522292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7912795" y="4526101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TextBox 71"/>
            <p:cNvSpPr txBox="1"/>
            <p:nvPr/>
          </p:nvSpPr>
          <p:spPr>
            <a:xfrm>
              <a:off x="2393821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2010</a:t>
              </a:r>
              <a:endParaRPr lang="nl-BE" sz="12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802667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2013</a:t>
              </a:r>
              <a:endParaRPr lang="nl-BE" sz="12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227115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2016</a:t>
              </a:r>
              <a:endParaRPr lang="nl-BE" sz="12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177870" y="5497359"/>
              <a:ext cx="5130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2011</a:t>
              </a:r>
              <a:endParaRPr lang="nl-BE" sz="12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029578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2012</a:t>
              </a:r>
              <a:endParaRPr lang="nl-BE" sz="12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597220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2014</a:t>
              </a:r>
              <a:endParaRPr lang="nl-BE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432421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2015</a:t>
              </a:r>
              <a:endParaRPr lang="nl-BE" sz="1200" dirty="0"/>
            </a:p>
          </p:txBody>
        </p:sp>
      </p:grpSp>
      <p:sp>
        <p:nvSpPr>
          <p:cNvPr id="88" name="Striped Right Arrow 87"/>
          <p:cNvSpPr/>
          <p:nvPr/>
        </p:nvSpPr>
        <p:spPr>
          <a:xfrm>
            <a:off x="62207" y="5136888"/>
            <a:ext cx="3115663" cy="913898"/>
          </a:xfrm>
          <a:prstGeom prst="stripedRightArrow">
            <a:avLst>
              <a:gd name="adj1" fmla="val 71698"/>
              <a:gd name="adj2" fmla="val 14643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Cell level </a:t>
            </a:r>
            <a:r>
              <a:rPr lang="en-US" dirty="0" err="1" smtClean="0">
                <a:solidFill>
                  <a:schemeClr val="accent2"/>
                </a:solidFill>
              </a:rPr>
              <a:t>modelling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9393" name="Striped Right Arrow 59392"/>
          <p:cNvSpPr/>
          <p:nvPr/>
        </p:nvSpPr>
        <p:spPr>
          <a:xfrm>
            <a:off x="2174480" y="5553496"/>
            <a:ext cx="3152690" cy="913898"/>
          </a:xfrm>
          <a:prstGeom prst="stripedRightArrow">
            <a:avLst>
              <a:gd name="adj1" fmla="val 71698"/>
              <a:gd name="adj2" fmla="val 14643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Both solid state &amp; CGH2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45" name="Striped Right Arrow 44"/>
          <p:cNvSpPr/>
          <p:nvPr/>
        </p:nvSpPr>
        <p:spPr>
          <a:xfrm>
            <a:off x="4406369" y="5944102"/>
            <a:ext cx="4737631" cy="913898"/>
          </a:xfrm>
          <a:prstGeom prst="stripedRightArrow">
            <a:avLst>
              <a:gd name="adj1" fmla="val 71698"/>
              <a:gd name="adj2" fmla="val 14643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/>
                </a:solidFill>
              </a:rPr>
              <a:t>Electrochemical compression + PEM electrolysis + advanced dispensers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4597835" y="2340260"/>
            <a:ext cx="2425960" cy="3859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0" name="Rounded Rectangle 89"/>
          <p:cNvSpPr/>
          <p:nvPr/>
        </p:nvSpPr>
        <p:spPr>
          <a:xfrm>
            <a:off x="5027480" y="3503593"/>
            <a:ext cx="2425960" cy="52401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Improve manufacturing &amp; reduce costs (cylinders)</a:t>
            </a:r>
            <a:endParaRPr lang="en-US" sz="1600" dirty="0"/>
          </a:p>
        </p:txBody>
      </p:sp>
      <p:sp>
        <p:nvSpPr>
          <p:cNvPr id="91" name="Rounded Rectangle 90"/>
          <p:cNvSpPr/>
          <p:nvPr/>
        </p:nvSpPr>
        <p:spPr>
          <a:xfrm>
            <a:off x="4597835" y="4168589"/>
            <a:ext cx="2425960" cy="5431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Functionality of all </a:t>
            </a:r>
            <a:r>
              <a:rPr lang="en-US" dirty="0" smtClean="0">
                <a:solidFill>
                  <a:schemeClr val="bg1"/>
                </a:solidFill>
              </a:rPr>
              <a:t>components </a:t>
            </a:r>
            <a:r>
              <a:rPr lang="en-US" dirty="0">
                <a:solidFill>
                  <a:schemeClr val="bg1"/>
                </a:solidFill>
              </a:rPr>
              <a:t>proven</a:t>
            </a:r>
          </a:p>
        </p:txBody>
      </p:sp>
    </p:spTree>
    <p:extLst>
      <p:ext uri="{BB962C8B-B14F-4D97-AF65-F5344CB8AC3E}">
        <p14:creationId xmlns:p14="http://schemas.microsoft.com/office/powerpoint/2010/main" val="165458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7" grpId="0"/>
      <p:bldP spid="47" grpId="0"/>
      <p:bldP spid="53" grpId="0"/>
      <p:bldP spid="88" grpId="0" animBg="1"/>
      <p:bldP spid="59393" grpId="0" animBg="1"/>
      <p:bldP spid="45" grpId="0" animBg="1"/>
      <p:bldP spid="90" grpId="0" animBg="1"/>
      <p:bldP spid="9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38554" y="2310930"/>
            <a:ext cx="741191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Comprehensive level of MAIP coverage: 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All areas identified receive funding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Level of support in line with expectations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trong focus on FC components (MEA, BP)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R&amp;D supported mostly in calls 2011 &amp; 2012 (74% of total)</a:t>
            </a:r>
          </a:p>
          <a:p>
            <a:pPr marL="74295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Bulk of impact to come 2015+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2251914" y="206656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n-lt"/>
                <a:cs typeface="Arial" charset="0"/>
              </a:rPr>
              <a:t> Conclusions: R&amp;D in Transport</a:t>
            </a:r>
            <a:endParaRPr lang="en-US" sz="2400" b="1" dirty="0">
              <a:solidFill>
                <a:srgbClr val="EEECE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8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4075" y="2914650"/>
            <a:ext cx="8305800" cy="3790950"/>
          </a:xfrm>
        </p:spPr>
        <p:txBody>
          <a:bodyPr/>
          <a:lstStyle/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fr-BE" dirty="0">
              <a:solidFill>
                <a:srgbClr val="17375E"/>
              </a:solidFill>
              <a:cs typeface="+mn-cs"/>
            </a:endParaRPr>
          </a:p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fr-BE" sz="4000" b="1" dirty="0">
                <a:solidFill>
                  <a:srgbClr val="17375E"/>
                </a:solidFill>
                <a:cs typeface="+mn-cs"/>
              </a:rPr>
              <a:t>Thank you for </a:t>
            </a:r>
            <a:r>
              <a:rPr lang="fr-BE" sz="4000" b="1" dirty="0" err="1">
                <a:solidFill>
                  <a:srgbClr val="17375E"/>
                </a:solidFill>
                <a:cs typeface="+mn-cs"/>
              </a:rPr>
              <a:t>your</a:t>
            </a:r>
            <a:r>
              <a:rPr lang="fr-BE" sz="4000" b="1" dirty="0">
                <a:solidFill>
                  <a:srgbClr val="17375E"/>
                </a:solidFill>
                <a:cs typeface="+mn-cs"/>
              </a:rPr>
              <a:t> </a:t>
            </a:r>
            <a:r>
              <a:rPr lang="fr-BE" sz="4000" b="1" dirty="0" smtClean="0">
                <a:solidFill>
                  <a:srgbClr val="17375E"/>
                </a:solidFill>
                <a:cs typeface="+mn-cs"/>
              </a:rPr>
              <a:t>attention!</a:t>
            </a:r>
            <a:endParaRPr lang="fr-BE" sz="4000" b="1" dirty="0">
              <a:solidFill>
                <a:srgbClr val="17375E"/>
              </a:solidFill>
              <a:cs typeface="+mn-cs"/>
            </a:endParaRPr>
          </a:p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fr-BE" sz="4000" dirty="0">
              <a:solidFill>
                <a:srgbClr val="17375E"/>
              </a:solidFill>
              <a:cs typeface="+mn-cs"/>
            </a:endParaRPr>
          </a:p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fr-BE" dirty="0" err="1">
                <a:solidFill>
                  <a:srgbClr val="17375E"/>
                </a:solidFill>
                <a:cs typeface="+mn-cs"/>
              </a:rPr>
              <a:t>Further</a:t>
            </a:r>
            <a:r>
              <a:rPr lang="fr-BE" dirty="0">
                <a:solidFill>
                  <a:srgbClr val="17375E"/>
                </a:solidFill>
                <a:cs typeface="+mn-cs"/>
              </a:rPr>
              <a:t> </a:t>
            </a:r>
            <a:r>
              <a:rPr lang="fr-BE" dirty="0" smtClean="0">
                <a:solidFill>
                  <a:srgbClr val="17375E"/>
                </a:solidFill>
                <a:cs typeface="+mn-cs"/>
              </a:rPr>
              <a:t>info:</a:t>
            </a:r>
            <a:r>
              <a:rPr lang="fr-BE" sz="4000" dirty="0" smtClean="0">
                <a:solidFill>
                  <a:srgbClr val="17375E"/>
                </a:solidFill>
                <a:cs typeface="+mn-cs"/>
              </a:rPr>
              <a:t> </a:t>
            </a:r>
            <a:endParaRPr lang="fr-BE" sz="4000" dirty="0">
              <a:solidFill>
                <a:srgbClr val="17375E"/>
              </a:solidFill>
              <a:cs typeface="+mn-cs"/>
            </a:endParaRPr>
          </a:p>
          <a:p>
            <a:pPr marL="342791" indent="-342791" defTabSz="457056">
              <a:lnSpc>
                <a:spcPct val="90000"/>
              </a:lnSpc>
              <a:buFont typeface="Arial" charset="0"/>
              <a:buChar char="•"/>
              <a:defRPr/>
            </a:pPr>
            <a:r>
              <a:rPr lang="fr-BE" sz="1800" b="1" dirty="0">
                <a:solidFill>
                  <a:srgbClr val="17375E"/>
                </a:solidFill>
                <a:cs typeface="+mn-cs"/>
              </a:rPr>
              <a:t>FCH </a:t>
            </a:r>
            <a:r>
              <a:rPr lang="fr-BE" sz="1800" b="1" dirty="0" smtClean="0">
                <a:solidFill>
                  <a:srgbClr val="17375E"/>
                </a:solidFill>
                <a:cs typeface="+mn-cs"/>
              </a:rPr>
              <a:t>JU: </a:t>
            </a:r>
            <a:r>
              <a:rPr lang="fr-BE" sz="1800" b="1" u="sng" dirty="0">
                <a:solidFill>
                  <a:srgbClr val="17375E"/>
                </a:solidFill>
                <a:cs typeface="+mn-cs"/>
              </a:rPr>
              <a:t>http://fch-ju.eu</a:t>
            </a:r>
          </a:p>
          <a:p>
            <a:pPr marL="342791" indent="-342791" defTabSz="457056">
              <a:lnSpc>
                <a:spcPct val="90000"/>
              </a:lnSpc>
              <a:buFont typeface="Arial" charset="0"/>
              <a:buChar char="•"/>
              <a:defRPr/>
            </a:pPr>
            <a:r>
              <a:rPr lang="fr-BE" sz="1800" b="1" dirty="0" smtClean="0">
                <a:solidFill>
                  <a:srgbClr val="17375E"/>
                </a:solidFill>
                <a:cs typeface="+mn-cs"/>
              </a:rPr>
              <a:t>NEW-IG: </a:t>
            </a:r>
            <a:r>
              <a:rPr lang="fr-BE" sz="1800" b="1" u="sng" dirty="0">
                <a:solidFill>
                  <a:srgbClr val="17375E"/>
                </a:solidFill>
                <a:cs typeface="+mn-cs"/>
                <a:hlinkClick r:id="rId3"/>
              </a:rPr>
              <a:t>http://</a:t>
            </a:r>
            <a:r>
              <a:rPr lang="fr-BE" sz="1800" b="1" u="sng" dirty="0" smtClean="0">
                <a:solidFill>
                  <a:srgbClr val="17375E"/>
                </a:solidFill>
                <a:cs typeface="+mn-cs"/>
                <a:hlinkClick r:id="rId3"/>
              </a:rPr>
              <a:t>www.new-ig.eu</a:t>
            </a:r>
            <a:endParaRPr lang="fr-BE" sz="1800" b="1" u="sng" dirty="0">
              <a:solidFill>
                <a:srgbClr val="17375E"/>
              </a:solidFill>
              <a:cs typeface="+mn-cs"/>
            </a:endParaRPr>
          </a:p>
          <a:p>
            <a:pPr marL="342791" indent="-342791" defTabSz="457056">
              <a:lnSpc>
                <a:spcPct val="90000"/>
              </a:lnSpc>
              <a:buFont typeface="Arial" charset="0"/>
              <a:buChar char="•"/>
              <a:defRPr/>
            </a:pPr>
            <a:r>
              <a:rPr lang="fr-BE" sz="1800" b="1" dirty="0" smtClean="0">
                <a:solidFill>
                  <a:srgbClr val="17375E"/>
                </a:solidFill>
                <a:cs typeface="+mn-cs"/>
              </a:rPr>
              <a:t>N.ERGHY: </a:t>
            </a:r>
            <a:r>
              <a:rPr lang="fr-BE" sz="1800" b="1" u="sng" dirty="0">
                <a:solidFill>
                  <a:srgbClr val="17375E"/>
                </a:solidFill>
                <a:cs typeface="+mn-cs"/>
                <a:hlinkClick r:id="rId4"/>
              </a:rPr>
              <a:t>http://www.nerghy.eu</a:t>
            </a:r>
            <a:endParaRPr lang="fr-BE" sz="1800" b="1" u="sng" dirty="0">
              <a:solidFill>
                <a:srgbClr val="17375E"/>
              </a:solidFill>
              <a:cs typeface="+mn-cs"/>
            </a:endParaRPr>
          </a:p>
        </p:txBody>
      </p:sp>
      <p:sp>
        <p:nvSpPr>
          <p:cNvPr id="307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eaLnBrk="1" hangingPunct="1"/>
            <a:fld id="{3C624292-6B33-4D7B-A679-70B54B3572CB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12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620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2156856" y="-130381"/>
            <a:ext cx="71342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ctr"/>
            <a:r>
              <a:rPr lang="fr-BE" sz="3200" b="1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Multi-</a:t>
            </a:r>
            <a:r>
              <a:rPr lang="fr-BE" sz="3200" b="1" dirty="0" err="1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Annual</a:t>
            </a:r>
            <a:r>
              <a:rPr lang="fr-BE" sz="3200" b="1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fr-BE" sz="3200" b="1" dirty="0" err="1" smtClean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Implementation</a:t>
            </a:r>
            <a:r>
              <a:rPr lang="fr-BE" sz="3200" b="1" dirty="0" smtClean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fr-BE" sz="3200" b="1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Plan </a:t>
            </a:r>
          </a:p>
          <a:p>
            <a:pPr marL="342900" indent="-342900" algn="ctr"/>
            <a:r>
              <a:rPr lang="fr-BE" sz="3200" b="1" dirty="0">
                <a:solidFill>
                  <a:schemeClr val="bg1"/>
                </a:solidFill>
                <a:latin typeface="Calibri" panose="020F0502020204030204" pitchFamily="34" charset="0"/>
                <a:cs typeface="Arial" pitchFamily="34" charset="0"/>
              </a:rPr>
              <a:t>2008 - 2013</a:t>
            </a:r>
            <a:endParaRPr lang="en-GB" sz="3200" b="1" dirty="0">
              <a:solidFill>
                <a:schemeClr val="bg1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614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93" y="2147331"/>
            <a:ext cx="798195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950844" y="4376180"/>
            <a:ext cx="1825964" cy="1513632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14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1808163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>
                <a:solidFill>
                  <a:srgbClr val="EEECE1"/>
                </a:solidFill>
                <a:latin typeface="Calibri" panose="020F0502020204030204" pitchFamily="34" charset="0"/>
                <a:cs typeface="Arial" charset="0"/>
              </a:rPr>
              <a:t>MAIP O</a:t>
            </a:r>
            <a:r>
              <a:rPr lang="en-US" sz="3200" b="1" dirty="0" smtClean="0">
                <a:solidFill>
                  <a:srgbClr val="EEECE1"/>
                </a:solidFill>
                <a:latin typeface="Calibri" panose="020F0502020204030204" pitchFamily="34" charset="0"/>
                <a:cs typeface="Arial" charset="0"/>
              </a:rPr>
              <a:t>bjectives</a:t>
            </a:r>
            <a:endParaRPr lang="en-US" sz="3200" b="1" dirty="0">
              <a:solidFill>
                <a:srgbClr val="EEECE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188954"/>
            <a:ext cx="60186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defTabSz="457200" eaLnBrk="0" hangingPunct="0">
              <a:spcBef>
                <a:spcPct val="20000"/>
              </a:spcBef>
              <a:buClr>
                <a:srgbClr val="008000"/>
              </a:buClr>
              <a:buFont typeface="Arial" charset="0"/>
              <a:buChar char="–"/>
              <a:defRPr/>
            </a:pPr>
            <a:r>
              <a:rPr lang="en-US" sz="2800" b="1" dirty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Budget distribution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91" r="50000"/>
          <a:stretch/>
        </p:blipFill>
        <p:spPr bwMode="auto">
          <a:xfrm>
            <a:off x="150125" y="2764468"/>
            <a:ext cx="4525302" cy="360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014973" y="3270807"/>
            <a:ext cx="3110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Expected </a:t>
            </a:r>
            <a:r>
              <a:rPr lang="en-US" sz="2000" b="1" dirty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budget of </a:t>
            </a:r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42.5M€</a:t>
            </a:r>
            <a:endParaRPr lang="en-US" sz="2000" b="1" dirty="0">
              <a:solidFill>
                <a:srgbClr val="1F497D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17" name="Isosceles Triangle 7"/>
          <p:cNvSpPr/>
          <p:nvPr/>
        </p:nvSpPr>
        <p:spPr>
          <a:xfrm rot="12122516">
            <a:off x="5985031" y="2254928"/>
            <a:ext cx="903213" cy="966327"/>
          </a:xfrm>
          <a:custGeom>
            <a:avLst/>
            <a:gdLst>
              <a:gd name="connsiteX0" fmla="*/ 0 w 938212"/>
              <a:gd name="connsiteY0" fmla="*/ 910133 h 910133"/>
              <a:gd name="connsiteX1" fmla="*/ 469106 w 938212"/>
              <a:gd name="connsiteY1" fmla="*/ 0 h 910133"/>
              <a:gd name="connsiteX2" fmla="*/ 938212 w 938212"/>
              <a:gd name="connsiteY2" fmla="*/ 910133 h 910133"/>
              <a:gd name="connsiteX3" fmla="*/ 0 w 938212"/>
              <a:gd name="connsiteY3" fmla="*/ 910133 h 910133"/>
              <a:gd name="connsiteX0" fmla="*/ 0 w 872009"/>
              <a:gd name="connsiteY0" fmla="*/ 910133 h 910133"/>
              <a:gd name="connsiteX1" fmla="*/ 469106 w 872009"/>
              <a:gd name="connsiteY1" fmla="*/ 0 h 910133"/>
              <a:gd name="connsiteX2" fmla="*/ 872009 w 872009"/>
              <a:gd name="connsiteY2" fmla="*/ 876201 h 910133"/>
              <a:gd name="connsiteX3" fmla="*/ 0 w 872009"/>
              <a:gd name="connsiteY3" fmla="*/ 910133 h 910133"/>
              <a:gd name="connsiteX0" fmla="*/ 0 w 872009"/>
              <a:gd name="connsiteY0" fmla="*/ 934189 h 934189"/>
              <a:gd name="connsiteX1" fmla="*/ 476982 w 872009"/>
              <a:gd name="connsiteY1" fmla="*/ 0 h 934189"/>
              <a:gd name="connsiteX2" fmla="*/ 872009 w 872009"/>
              <a:gd name="connsiteY2" fmla="*/ 900257 h 934189"/>
              <a:gd name="connsiteX3" fmla="*/ 0 w 872009"/>
              <a:gd name="connsiteY3" fmla="*/ 934189 h 934189"/>
              <a:gd name="connsiteX0" fmla="*/ 0 w 903213"/>
              <a:gd name="connsiteY0" fmla="*/ 781840 h 900257"/>
              <a:gd name="connsiteX1" fmla="*/ 508186 w 903213"/>
              <a:gd name="connsiteY1" fmla="*/ 0 h 900257"/>
              <a:gd name="connsiteX2" fmla="*/ 903213 w 903213"/>
              <a:gd name="connsiteY2" fmla="*/ 900257 h 900257"/>
              <a:gd name="connsiteX3" fmla="*/ 0 w 903213"/>
              <a:gd name="connsiteY3" fmla="*/ 781840 h 900257"/>
              <a:gd name="connsiteX0" fmla="*/ 0 w 903213"/>
              <a:gd name="connsiteY0" fmla="*/ 781840 h 900257"/>
              <a:gd name="connsiteX1" fmla="*/ 508186 w 903213"/>
              <a:gd name="connsiteY1" fmla="*/ 0 h 900257"/>
              <a:gd name="connsiteX2" fmla="*/ 903213 w 903213"/>
              <a:gd name="connsiteY2" fmla="*/ 900257 h 900257"/>
              <a:gd name="connsiteX3" fmla="*/ 475473 w 903213"/>
              <a:gd name="connsiteY3" fmla="*/ 845124 h 900257"/>
              <a:gd name="connsiteX4" fmla="*/ 0 w 903213"/>
              <a:gd name="connsiteY4" fmla="*/ 781840 h 900257"/>
              <a:gd name="connsiteX0" fmla="*/ 0 w 903213"/>
              <a:gd name="connsiteY0" fmla="*/ 781840 h 955710"/>
              <a:gd name="connsiteX1" fmla="*/ 508186 w 903213"/>
              <a:gd name="connsiteY1" fmla="*/ 0 h 955710"/>
              <a:gd name="connsiteX2" fmla="*/ 903213 w 903213"/>
              <a:gd name="connsiteY2" fmla="*/ 900257 h 955710"/>
              <a:gd name="connsiteX3" fmla="*/ 434553 w 903213"/>
              <a:gd name="connsiteY3" fmla="*/ 955710 h 955710"/>
              <a:gd name="connsiteX4" fmla="*/ 0 w 903213"/>
              <a:gd name="connsiteY4" fmla="*/ 781840 h 955710"/>
              <a:gd name="connsiteX0" fmla="*/ 0 w 903213"/>
              <a:gd name="connsiteY0" fmla="*/ 781840 h 955710"/>
              <a:gd name="connsiteX1" fmla="*/ 508186 w 903213"/>
              <a:gd name="connsiteY1" fmla="*/ 0 h 955710"/>
              <a:gd name="connsiteX2" fmla="*/ 903213 w 903213"/>
              <a:gd name="connsiteY2" fmla="*/ 900257 h 955710"/>
              <a:gd name="connsiteX3" fmla="*/ 689139 w 903213"/>
              <a:gd name="connsiteY3" fmla="*/ 927572 h 955710"/>
              <a:gd name="connsiteX4" fmla="*/ 434553 w 903213"/>
              <a:gd name="connsiteY4" fmla="*/ 955710 h 955710"/>
              <a:gd name="connsiteX5" fmla="*/ 0 w 903213"/>
              <a:gd name="connsiteY5" fmla="*/ 781840 h 955710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0 w 903213"/>
              <a:gd name="connsiteY5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244943 w 903213"/>
              <a:gd name="connsiteY5" fmla="*/ 881138 h 959786"/>
              <a:gd name="connsiteX6" fmla="*/ 0 w 903213"/>
              <a:gd name="connsiteY6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229887 w 903213"/>
              <a:gd name="connsiteY5" fmla="*/ 900486 h 959786"/>
              <a:gd name="connsiteX6" fmla="*/ 0 w 903213"/>
              <a:gd name="connsiteY6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7645 w 903213"/>
              <a:gd name="connsiteY3" fmla="*/ 926301 h 959786"/>
              <a:gd name="connsiteX4" fmla="*/ 692499 w 903213"/>
              <a:gd name="connsiteY4" fmla="*/ 959786 h 959786"/>
              <a:gd name="connsiteX5" fmla="*/ 434553 w 903213"/>
              <a:gd name="connsiteY5" fmla="*/ 955710 h 959786"/>
              <a:gd name="connsiteX6" fmla="*/ 229887 w 903213"/>
              <a:gd name="connsiteY6" fmla="*/ 900486 h 959786"/>
              <a:gd name="connsiteX7" fmla="*/ 0 w 903213"/>
              <a:gd name="connsiteY7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8859 w 903213"/>
              <a:gd name="connsiteY3" fmla="*/ 941312 h 959786"/>
              <a:gd name="connsiteX4" fmla="*/ 692499 w 903213"/>
              <a:gd name="connsiteY4" fmla="*/ 959786 h 959786"/>
              <a:gd name="connsiteX5" fmla="*/ 434553 w 903213"/>
              <a:gd name="connsiteY5" fmla="*/ 955710 h 959786"/>
              <a:gd name="connsiteX6" fmla="*/ 229887 w 903213"/>
              <a:gd name="connsiteY6" fmla="*/ 900486 h 959786"/>
              <a:gd name="connsiteX7" fmla="*/ 0 w 903213"/>
              <a:gd name="connsiteY7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8859 w 903213"/>
              <a:gd name="connsiteY3" fmla="*/ 941312 h 959786"/>
              <a:gd name="connsiteX4" fmla="*/ 692499 w 903213"/>
              <a:gd name="connsiteY4" fmla="*/ 959786 h 959786"/>
              <a:gd name="connsiteX5" fmla="*/ 559306 w 903213"/>
              <a:gd name="connsiteY5" fmla="*/ 956956 h 959786"/>
              <a:gd name="connsiteX6" fmla="*/ 434553 w 903213"/>
              <a:gd name="connsiteY6" fmla="*/ 955710 h 959786"/>
              <a:gd name="connsiteX7" fmla="*/ 229887 w 903213"/>
              <a:gd name="connsiteY7" fmla="*/ 900486 h 959786"/>
              <a:gd name="connsiteX8" fmla="*/ 0 w 903213"/>
              <a:gd name="connsiteY8" fmla="*/ 781840 h 959786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229887 w 903213"/>
              <a:gd name="connsiteY7" fmla="*/ 900486 h 966327"/>
              <a:gd name="connsiteX8" fmla="*/ 0 w 903213"/>
              <a:gd name="connsiteY8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31753 w 903213"/>
              <a:gd name="connsiteY7" fmla="*/ 927003 h 966327"/>
              <a:gd name="connsiteX8" fmla="*/ 229887 w 903213"/>
              <a:gd name="connsiteY8" fmla="*/ 900486 h 966327"/>
              <a:gd name="connsiteX9" fmla="*/ 0 w 903213"/>
              <a:gd name="connsiteY9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0 w 903213"/>
              <a:gd name="connsiteY9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131840 w 903213"/>
              <a:gd name="connsiteY9" fmla="*/ 846465 h 966327"/>
              <a:gd name="connsiteX10" fmla="*/ 0 w 903213"/>
              <a:gd name="connsiteY10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127133 w 903213"/>
              <a:gd name="connsiteY9" fmla="*/ 853645 h 966327"/>
              <a:gd name="connsiteX10" fmla="*/ 0 w 903213"/>
              <a:gd name="connsiteY10" fmla="*/ 781840 h 96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03213" h="966327">
                <a:moveTo>
                  <a:pt x="0" y="781840"/>
                </a:moveTo>
                <a:lnTo>
                  <a:pt x="508186" y="0"/>
                </a:lnTo>
                <a:lnTo>
                  <a:pt x="903213" y="900257"/>
                </a:lnTo>
                <a:lnTo>
                  <a:pt x="808859" y="941312"/>
                </a:lnTo>
                <a:lnTo>
                  <a:pt x="692499" y="959786"/>
                </a:lnTo>
                <a:lnTo>
                  <a:pt x="555531" y="966327"/>
                </a:lnTo>
                <a:lnTo>
                  <a:pt x="434553" y="955710"/>
                </a:lnTo>
                <a:lnTo>
                  <a:pt x="328910" y="938565"/>
                </a:lnTo>
                <a:lnTo>
                  <a:pt x="229887" y="900486"/>
                </a:lnTo>
                <a:lnTo>
                  <a:pt x="127133" y="853645"/>
                </a:lnTo>
                <a:lnTo>
                  <a:pt x="0" y="781840"/>
                </a:lnTo>
                <a:close/>
              </a:path>
            </a:pathLst>
          </a:cu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8" name="Isosceles Triangle 7"/>
          <p:cNvSpPr/>
          <p:nvPr/>
        </p:nvSpPr>
        <p:spPr>
          <a:xfrm rot="12294030">
            <a:off x="2370474" y="3688507"/>
            <a:ext cx="902637" cy="966327"/>
          </a:xfrm>
          <a:custGeom>
            <a:avLst/>
            <a:gdLst>
              <a:gd name="connsiteX0" fmla="*/ 0 w 938212"/>
              <a:gd name="connsiteY0" fmla="*/ 910133 h 910133"/>
              <a:gd name="connsiteX1" fmla="*/ 469106 w 938212"/>
              <a:gd name="connsiteY1" fmla="*/ 0 h 910133"/>
              <a:gd name="connsiteX2" fmla="*/ 938212 w 938212"/>
              <a:gd name="connsiteY2" fmla="*/ 910133 h 910133"/>
              <a:gd name="connsiteX3" fmla="*/ 0 w 938212"/>
              <a:gd name="connsiteY3" fmla="*/ 910133 h 910133"/>
              <a:gd name="connsiteX0" fmla="*/ 0 w 872009"/>
              <a:gd name="connsiteY0" fmla="*/ 910133 h 910133"/>
              <a:gd name="connsiteX1" fmla="*/ 469106 w 872009"/>
              <a:gd name="connsiteY1" fmla="*/ 0 h 910133"/>
              <a:gd name="connsiteX2" fmla="*/ 872009 w 872009"/>
              <a:gd name="connsiteY2" fmla="*/ 876201 h 910133"/>
              <a:gd name="connsiteX3" fmla="*/ 0 w 872009"/>
              <a:gd name="connsiteY3" fmla="*/ 910133 h 910133"/>
              <a:gd name="connsiteX0" fmla="*/ 0 w 872009"/>
              <a:gd name="connsiteY0" fmla="*/ 934189 h 934189"/>
              <a:gd name="connsiteX1" fmla="*/ 476982 w 872009"/>
              <a:gd name="connsiteY1" fmla="*/ 0 h 934189"/>
              <a:gd name="connsiteX2" fmla="*/ 872009 w 872009"/>
              <a:gd name="connsiteY2" fmla="*/ 900257 h 934189"/>
              <a:gd name="connsiteX3" fmla="*/ 0 w 872009"/>
              <a:gd name="connsiteY3" fmla="*/ 934189 h 934189"/>
              <a:gd name="connsiteX0" fmla="*/ 0 w 903213"/>
              <a:gd name="connsiteY0" fmla="*/ 781840 h 900257"/>
              <a:gd name="connsiteX1" fmla="*/ 508186 w 903213"/>
              <a:gd name="connsiteY1" fmla="*/ 0 h 900257"/>
              <a:gd name="connsiteX2" fmla="*/ 903213 w 903213"/>
              <a:gd name="connsiteY2" fmla="*/ 900257 h 900257"/>
              <a:gd name="connsiteX3" fmla="*/ 0 w 903213"/>
              <a:gd name="connsiteY3" fmla="*/ 781840 h 900257"/>
              <a:gd name="connsiteX0" fmla="*/ 0 w 903213"/>
              <a:gd name="connsiteY0" fmla="*/ 781840 h 900257"/>
              <a:gd name="connsiteX1" fmla="*/ 508186 w 903213"/>
              <a:gd name="connsiteY1" fmla="*/ 0 h 900257"/>
              <a:gd name="connsiteX2" fmla="*/ 903213 w 903213"/>
              <a:gd name="connsiteY2" fmla="*/ 900257 h 900257"/>
              <a:gd name="connsiteX3" fmla="*/ 475473 w 903213"/>
              <a:gd name="connsiteY3" fmla="*/ 845124 h 900257"/>
              <a:gd name="connsiteX4" fmla="*/ 0 w 903213"/>
              <a:gd name="connsiteY4" fmla="*/ 781840 h 900257"/>
              <a:gd name="connsiteX0" fmla="*/ 0 w 903213"/>
              <a:gd name="connsiteY0" fmla="*/ 781840 h 955710"/>
              <a:gd name="connsiteX1" fmla="*/ 508186 w 903213"/>
              <a:gd name="connsiteY1" fmla="*/ 0 h 955710"/>
              <a:gd name="connsiteX2" fmla="*/ 903213 w 903213"/>
              <a:gd name="connsiteY2" fmla="*/ 900257 h 955710"/>
              <a:gd name="connsiteX3" fmla="*/ 434553 w 903213"/>
              <a:gd name="connsiteY3" fmla="*/ 955710 h 955710"/>
              <a:gd name="connsiteX4" fmla="*/ 0 w 903213"/>
              <a:gd name="connsiteY4" fmla="*/ 781840 h 955710"/>
              <a:gd name="connsiteX0" fmla="*/ 0 w 903213"/>
              <a:gd name="connsiteY0" fmla="*/ 781840 h 955710"/>
              <a:gd name="connsiteX1" fmla="*/ 508186 w 903213"/>
              <a:gd name="connsiteY1" fmla="*/ 0 h 955710"/>
              <a:gd name="connsiteX2" fmla="*/ 903213 w 903213"/>
              <a:gd name="connsiteY2" fmla="*/ 900257 h 955710"/>
              <a:gd name="connsiteX3" fmla="*/ 689139 w 903213"/>
              <a:gd name="connsiteY3" fmla="*/ 927572 h 955710"/>
              <a:gd name="connsiteX4" fmla="*/ 434553 w 903213"/>
              <a:gd name="connsiteY4" fmla="*/ 955710 h 955710"/>
              <a:gd name="connsiteX5" fmla="*/ 0 w 903213"/>
              <a:gd name="connsiteY5" fmla="*/ 781840 h 955710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0 w 903213"/>
              <a:gd name="connsiteY5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244943 w 903213"/>
              <a:gd name="connsiteY5" fmla="*/ 881138 h 959786"/>
              <a:gd name="connsiteX6" fmla="*/ 0 w 903213"/>
              <a:gd name="connsiteY6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229887 w 903213"/>
              <a:gd name="connsiteY5" fmla="*/ 900486 h 959786"/>
              <a:gd name="connsiteX6" fmla="*/ 0 w 903213"/>
              <a:gd name="connsiteY6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7645 w 903213"/>
              <a:gd name="connsiteY3" fmla="*/ 926301 h 959786"/>
              <a:gd name="connsiteX4" fmla="*/ 692499 w 903213"/>
              <a:gd name="connsiteY4" fmla="*/ 959786 h 959786"/>
              <a:gd name="connsiteX5" fmla="*/ 434553 w 903213"/>
              <a:gd name="connsiteY5" fmla="*/ 955710 h 959786"/>
              <a:gd name="connsiteX6" fmla="*/ 229887 w 903213"/>
              <a:gd name="connsiteY6" fmla="*/ 900486 h 959786"/>
              <a:gd name="connsiteX7" fmla="*/ 0 w 903213"/>
              <a:gd name="connsiteY7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8859 w 903213"/>
              <a:gd name="connsiteY3" fmla="*/ 941312 h 959786"/>
              <a:gd name="connsiteX4" fmla="*/ 692499 w 903213"/>
              <a:gd name="connsiteY4" fmla="*/ 959786 h 959786"/>
              <a:gd name="connsiteX5" fmla="*/ 434553 w 903213"/>
              <a:gd name="connsiteY5" fmla="*/ 955710 h 959786"/>
              <a:gd name="connsiteX6" fmla="*/ 229887 w 903213"/>
              <a:gd name="connsiteY6" fmla="*/ 900486 h 959786"/>
              <a:gd name="connsiteX7" fmla="*/ 0 w 903213"/>
              <a:gd name="connsiteY7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8859 w 903213"/>
              <a:gd name="connsiteY3" fmla="*/ 941312 h 959786"/>
              <a:gd name="connsiteX4" fmla="*/ 692499 w 903213"/>
              <a:gd name="connsiteY4" fmla="*/ 959786 h 959786"/>
              <a:gd name="connsiteX5" fmla="*/ 559306 w 903213"/>
              <a:gd name="connsiteY5" fmla="*/ 956956 h 959786"/>
              <a:gd name="connsiteX6" fmla="*/ 434553 w 903213"/>
              <a:gd name="connsiteY6" fmla="*/ 955710 h 959786"/>
              <a:gd name="connsiteX7" fmla="*/ 229887 w 903213"/>
              <a:gd name="connsiteY7" fmla="*/ 900486 h 959786"/>
              <a:gd name="connsiteX8" fmla="*/ 0 w 903213"/>
              <a:gd name="connsiteY8" fmla="*/ 781840 h 959786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229887 w 903213"/>
              <a:gd name="connsiteY7" fmla="*/ 900486 h 966327"/>
              <a:gd name="connsiteX8" fmla="*/ 0 w 903213"/>
              <a:gd name="connsiteY8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31753 w 903213"/>
              <a:gd name="connsiteY7" fmla="*/ 927003 h 966327"/>
              <a:gd name="connsiteX8" fmla="*/ 229887 w 903213"/>
              <a:gd name="connsiteY8" fmla="*/ 900486 h 966327"/>
              <a:gd name="connsiteX9" fmla="*/ 0 w 903213"/>
              <a:gd name="connsiteY9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0 w 903213"/>
              <a:gd name="connsiteY9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131840 w 903213"/>
              <a:gd name="connsiteY9" fmla="*/ 846465 h 966327"/>
              <a:gd name="connsiteX10" fmla="*/ 0 w 903213"/>
              <a:gd name="connsiteY10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127133 w 903213"/>
              <a:gd name="connsiteY9" fmla="*/ 853645 h 966327"/>
              <a:gd name="connsiteX10" fmla="*/ 0 w 903213"/>
              <a:gd name="connsiteY10" fmla="*/ 781840 h 96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03213" h="966327">
                <a:moveTo>
                  <a:pt x="0" y="781840"/>
                </a:moveTo>
                <a:lnTo>
                  <a:pt x="508186" y="0"/>
                </a:lnTo>
                <a:lnTo>
                  <a:pt x="903213" y="900257"/>
                </a:lnTo>
                <a:lnTo>
                  <a:pt x="808859" y="941312"/>
                </a:lnTo>
                <a:lnTo>
                  <a:pt x="692499" y="959786"/>
                </a:lnTo>
                <a:lnTo>
                  <a:pt x="555531" y="966327"/>
                </a:lnTo>
                <a:lnTo>
                  <a:pt x="434553" y="955710"/>
                </a:lnTo>
                <a:lnTo>
                  <a:pt x="328910" y="938565"/>
                </a:lnTo>
                <a:lnTo>
                  <a:pt x="229887" y="900486"/>
                </a:lnTo>
                <a:lnTo>
                  <a:pt x="127133" y="853645"/>
                </a:lnTo>
                <a:lnTo>
                  <a:pt x="0" y="781840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9" name="Isosceles Triangle 7"/>
          <p:cNvSpPr/>
          <p:nvPr/>
        </p:nvSpPr>
        <p:spPr>
          <a:xfrm rot="12294030">
            <a:off x="2373410" y="3691443"/>
            <a:ext cx="902637" cy="966327"/>
          </a:xfrm>
          <a:custGeom>
            <a:avLst/>
            <a:gdLst>
              <a:gd name="connsiteX0" fmla="*/ 0 w 938212"/>
              <a:gd name="connsiteY0" fmla="*/ 910133 h 910133"/>
              <a:gd name="connsiteX1" fmla="*/ 469106 w 938212"/>
              <a:gd name="connsiteY1" fmla="*/ 0 h 910133"/>
              <a:gd name="connsiteX2" fmla="*/ 938212 w 938212"/>
              <a:gd name="connsiteY2" fmla="*/ 910133 h 910133"/>
              <a:gd name="connsiteX3" fmla="*/ 0 w 938212"/>
              <a:gd name="connsiteY3" fmla="*/ 910133 h 910133"/>
              <a:gd name="connsiteX0" fmla="*/ 0 w 872009"/>
              <a:gd name="connsiteY0" fmla="*/ 910133 h 910133"/>
              <a:gd name="connsiteX1" fmla="*/ 469106 w 872009"/>
              <a:gd name="connsiteY1" fmla="*/ 0 h 910133"/>
              <a:gd name="connsiteX2" fmla="*/ 872009 w 872009"/>
              <a:gd name="connsiteY2" fmla="*/ 876201 h 910133"/>
              <a:gd name="connsiteX3" fmla="*/ 0 w 872009"/>
              <a:gd name="connsiteY3" fmla="*/ 910133 h 910133"/>
              <a:gd name="connsiteX0" fmla="*/ 0 w 872009"/>
              <a:gd name="connsiteY0" fmla="*/ 934189 h 934189"/>
              <a:gd name="connsiteX1" fmla="*/ 476982 w 872009"/>
              <a:gd name="connsiteY1" fmla="*/ 0 h 934189"/>
              <a:gd name="connsiteX2" fmla="*/ 872009 w 872009"/>
              <a:gd name="connsiteY2" fmla="*/ 900257 h 934189"/>
              <a:gd name="connsiteX3" fmla="*/ 0 w 872009"/>
              <a:gd name="connsiteY3" fmla="*/ 934189 h 934189"/>
              <a:gd name="connsiteX0" fmla="*/ 0 w 903213"/>
              <a:gd name="connsiteY0" fmla="*/ 781840 h 900257"/>
              <a:gd name="connsiteX1" fmla="*/ 508186 w 903213"/>
              <a:gd name="connsiteY1" fmla="*/ 0 h 900257"/>
              <a:gd name="connsiteX2" fmla="*/ 903213 w 903213"/>
              <a:gd name="connsiteY2" fmla="*/ 900257 h 900257"/>
              <a:gd name="connsiteX3" fmla="*/ 0 w 903213"/>
              <a:gd name="connsiteY3" fmla="*/ 781840 h 900257"/>
              <a:gd name="connsiteX0" fmla="*/ 0 w 903213"/>
              <a:gd name="connsiteY0" fmla="*/ 781840 h 900257"/>
              <a:gd name="connsiteX1" fmla="*/ 508186 w 903213"/>
              <a:gd name="connsiteY1" fmla="*/ 0 h 900257"/>
              <a:gd name="connsiteX2" fmla="*/ 903213 w 903213"/>
              <a:gd name="connsiteY2" fmla="*/ 900257 h 900257"/>
              <a:gd name="connsiteX3" fmla="*/ 475473 w 903213"/>
              <a:gd name="connsiteY3" fmla="*/ 845124 h 900257"/>
              <a:gd name="connsiteX4" fmla="*/ 0 w 903213"/>
              <a:gd name="connsiteY4" fmla="*/ 781840 h 900257"/>
              <a:gd name="connsiteX0" fmla="*/ 0 w 903213"/>
              <a:gd name="connsiteY0" fmla="*/ 781840 h 955710"/>
              <a:gd name="connsiteX1" fmla="*/ 508186 w 903213"/>
              <a:gd name="connsiteY1" fmla="*/ 0 h 955710"/>
              <a:gd name="connsiteX2" fmla="*/ 903213 w 903213"/>
              <a:gd name="connsiteY2" fmla="*/ 900257 h 955710"/>
              <a:gd name="connsiteX3" fmla="*/ 434553 w 903213"/>
              <a:gd name="connsiteY3" fmla="*/ 955710 h 955710"/>
              <a:gd name="connsiteX4" fmla="*/ 0 w 903213"/>
              <a:gd name="connsiteY4" fmla="*/ 781840 h 955710"/>
              <a:gd name="connsiteX0" fmla="*/ 0 w 903213"/>
              <a:gd name="connsiteY0" fmla="*/ 781840 h 955710"/>
              <a:gd name="connsiteX1" fmla="*/ 508186 w 903213"/>
              <a:gd name="connsiteY1" fmla="*/ 0 h 955710"/>
              <a:gd name="connsiteX2" fmla="*/ 903213 w 903213"/>
              <a:gd name="connsiteY2" fmla="*/ 900257 h 955710"/>
              <a:gd name="connsiteX3" fmla="*/ 689139 w 903213"/>
              <a:gd name="connsiteY3" fmla="*/ 927572 h 955710"/>
              <a:gd name="connsiteX4" fmla="*/ 434553 w 903213"/>
              <a:gd name="connsiteY4" fmla="*/ 955710 h 955710"/>
              <a:gd name="connsiteX5" fmla="*/ 0 w 903213"/>
              <a:gd name="connsiteY5" fmla="*/ 781840 h 955710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0 w 903213"/>
              <a:gd name="connsiteY5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244943 w 903213"/>
              <a:gd name="connsiteY5" fmla="*/ 881138 h 959786"/>
              <a:gd name="connsiteX6" fmla="*/ 0 w 903213"/>
              <a:gd name="connsiteY6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692499 w 903213"/>
              <a:gd name="connsiteY3" fmla="*/ 959786 h 959786"/>
              <a:gd name="connsiteX4" fmla="*/ 434553 w 903213"/>
              <a:gd name="connsiteY4" fmla="*/ 955710 h 959786"/>
              <a:gd name="connsiteX5" fmla="*/ 229887 w 903213"/>
              <a:gd name="connsiteY5" fmla="*/ 900486 h 959786"/>
              <a:gd name="connsiteX6" fmla="*/ 0 w 903213"/>
              <a:gd name="connsiteY6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7645 w 903213"/>
              <a:gd name="connsiteY3" fmla="*/ 926301 h 959786"/>
              <a:gd name="connsiteX4" fmla="*/ 692499 w 903213"/>
              <a:gd name="connsiteY4" fmla="*/ 959786 h 959786"/>
              <a:gd name="connsiteX5" fmla="*/ 434553 w 903213"/>
              <a:gd name="connsiteY5" fmla="*/ 955710 h 959786"/>
              <a:gd name="connsiteX6" fmla="*/ 229887 w 903213"/>
              <a:gd name="connsiteY6" fmla="*/ 900486 h 959786"/>
              <a:gd name="connsiteX7" fmla="*/ 0 w 903213"/>
              <a:gd name="connsiteY7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8859 w 903213"/>
              <a:gd name="connsiteY3" fmla="*/ 941312 h 959786"/>
              <a:gd name="connsiteX4" fmla="*/ 692499 w 903213"/>
              <a:gd name="connsiteY4" fmla="*/ 959786 h 959786"/>
              <a:gd name="connsiteX5" fmla="*/ 434553 w 903213"/>
              <a:gd name="connsiteY5" fmla="*/ 955710 h 959786"/>
              <a:gd name="connsiteX6" fmla="*/ 229887 w 903213"/>
              <a:gd name="connsiteY6" fmla="*/ 900486 h 959786"/>
              <a:gd name="connsiteX7" fmla="*/ 0 w 903213"/>
              <a:gd name="connsiteY7" fmla="*/ 781840 h 959786"/>
              <a:gd name="connsiteX0" fmla="*/ 0 w 903213"/>
              <a:gd name="connsiteY0" fmla="*/ 781840 h 959786"/>
              <a:gd name="connsiteX1" fmla="*/ 508186 w 903213"/>
              <a:gd name="connsiteY1" fmla="*/ 0 h 959786"/>
              <a:gd name="connsiteX2" fmla="*/ 903213 w 903213"/>
              <a:gd name="connsiteY2" fmla="*/ 900257 h 959786"/>
              <a:gd name="connsiteX3" fmla="*/ 808859 w 903213"/>
              <a:gd name="connsiteY3" fmla="*/ 941312 h 959786"/>
              <a:gd name="connsiteX4" fmla="*/ 692499 w 903213"/>
              <a:gd name="connsiteY4" fmla="*/ 959786 h 959786"/>
              <a:gd name="connsiteX5" fmla="*/ 559306 w 903213"/>
              <a:gd name="connsiteY5" fmla="*/ 956956 h 959786"/>
              <a:gd name="connsiteX6" fmla="*/ 434553 w 903213"/>
              <a:gd name="connsiteY6" fmla="*/ 955710 h 959786"/>
              <a:gd name="connsiteX7" fmla="*/ 229887 w 903213"/>
              <a:gd name="connsiteY7" fmla="*/ 900486 h 959786"/>
              <a:gd name="connsiteX8" fmla="*/ 0 w 903213"/>
              <a:gd name="connsiteY8" fmla="*/ 781840 h 959786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229887 w 903213"/>
              <a:gd name="connsiteY7" fmla="*/ 900486 h 966327"/>
              <a:gd name="connsiteX8" fmla="*/ 0 w 903213"/>
              <a:gd name="connsiteY8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31753 w 903213"/>
              <a:gd name="connsiteY7" fmla="*/ 927003 h 966327"/>
              <a:gd name="connsiteX8" fmla="*/ 229887 w 903213"/>
              <a:gd name="connsiteY8" fmla="*/ 900486 h 966327"/>
              <a:gd name="connsiteX9" fmla="*/ 0 w 903213"/>
              <a:gd name="connsiteY9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0 w 903213"/>
              <a:gd name="connsiteY9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131840 w 903213"/>
              <a:gd name="connsiteY9" fmla="*/ 846465 h 966327"/>
              <a:gd name="connsiteX10" fmla="*/ 0 w 903213"/>
              <a:gd name="connsiteY10" fmla="*/ 781840 h 966327"/>
              <a:gd name="connsiteX0" fmla="*/ 0 w 903213"/>
              <a:gd name="connsiteY0" fmla="*/ 781840 h 966327"/>
              <a:gd name="connsiteX1" fmla="*/ 508186 w 903213"/>
              <a:gd name="connsiteY1" fmla="*/ 0 h 966327"/>
              <a:gd name="connsiteX2" fmla="*/ 903213 w 903213"/>
              <a:gd name="connsiteY2" fmla="*/ 900257 h 966327"/>
              <a:gd name="connsiteX3" fmla="*/ 808859 w 903213"/>
              <a:gd name="connsiteY3" fmla="*/ 941312 h 966327"/>
              <a:gd name="connsiteX4" fmla="*/ 692499 w 903213"/>
              <a:gd name="connsiteY4" fmla="*/ 959786 h 966327"/>
              <a:gd name="connsiteX5" fmla="*/ 555531 w 903213"/>
              <a:gd name="connsiteY5" fmla="*/ 966327 h 966327"/>
              <a:gd name="connsiteX6" fmla="*/ 434553 w 903213"/>
              <a:gd name="connsiteY6" fmla="*/ 955710 h 966327"/>
              <a:gd name="connsiteX7" fmla="*/ 328910 w 903213"/>
              <a:gd name="connsiteY7" fmla="*/ 938565 h 966327"/>
              <a:gd name="connsiteX8" fmla="*/ 229887 w 903213"/>
              <a:gd name="connsiteY8" fmla="*/ 900486 h 966327"/>
              <a:gd name="connsiteX9" fmla="*/ 127133 w 903213"/>
              <a:gd name="connsiteY9" fmla="*/ 853645 h 966327"/>
              <a:gd name="connsiteX10" fmla="*/ 0 w 903213"/>
              <a:gd name="connsiteY10" fmla="*/ 781840 h 96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03213" h="966327">
                <a:moveTo>
                  <a:pt x="0" y="781840"/>
                </a:moveTo>
                <a:lnTo>
                  <a:pt x="508186" y="0"/>
                </a:lnTo>
                <a:lnTo>
                  <a:pt x="903213" y="900257"/>
                </a:lnTo>
                <a:lnTo>
                  <a:pt x="808859" y="941312"/>
                </a:lnTo>
                <a:lnTo>
                  <a:pt x="692499" y="959786"/>
                </a:lnTo>
                <a:lnTo>
                  <a:pt x="555531" y="966327"/>
                </a:lnTo>
                <a:lnTo>
                  <a:pt x="434553" y="955710"/>
                </a:lnTo>
                <a:lnTo>
                  <a:pt x="328910" y="938565"/>
                </a:lnTo>
                <a:lnTo>
                  <a:pt x="229887" y="900486"/>
                </a:lnTo>
                <a:lnTo>
                  <a:pt x="127133" y="853645"/>
                </a:lnTo>
                <a:lnTo>
                  <a:pt x="0" y="781840"/>
                </a:lnTo>
                <a:close/>
              </a:path>
            </a:pathLst>
          </a:custGeom>
          <a:solidFill>
            <a:srgbClr val="92D05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TextBox 19"/>
          <p:cNvSpPr txBox="1"/>
          <p:nvPr/>
        </p:nvSpPr>
        <p:spPr>
          <a:xfrm>
            <a:off x="5012159" y="3825918"/>
            <a:ext cx="407029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Covering: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Membranes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Catalysts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Bipolar Plates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Manufacturing and process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Methodology and tools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System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Advanced components for HRS</a:t>
            </a:r>
            <a:endParaRPr lang="en-US" b="1" dirty="0">
              <a:solidFill>
                <a:srgbClr val="1F497D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30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23 L 0.11545 -0.0162 C 0.14114 -0.01921 0.17517 -0.03125 0.20746 -0.04815 C 0.24722 -0.06805 0.27691 -0.08866 0.29618 -0.10833 L 0.3908 -0.19884 " pathEditMode="relative" rAng="-1251677" ptsTypes="FffFF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78" y="-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  <p:bldP spid="18" grpId="0" animBg="1"/>
      <p:bldP spid="18" grpId="1" animBg="1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5444900"/>
              </p:ext>
            </p:extLst>
          </p:nvPr>
        </p:nvGraphicFramePr>
        <p:xfrm>
          <a:off x="121024" y="2837330"/>
          <a:ext cx="8697661" cy="3913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604531"/>
              </p:ext>
            </p:extLst>
          </p:nvPr>
        </p:nvGraphicFramePr>
        <p:xfrm>
          <a:off x="970257" y="10690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1808163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r" defTabSz="457200">
              <a:defRPr sz="3200" b="1">
                <a:solidFill>
                  <a:srgbClr val="EEECE1"/>
                </a:solidFill>
                <a:latin typeface="Calibri" panose="020F0502020204030204" pitchFamily="34" charset="0"/>
                <a:cs typeface="Arial" charset="0"/>
              </a:defRPr>
            </a:lvl1pPr>
          </a:lstStyle>
          <a:p>
            <a:r>
              <a:rPr lang="en-US" dirty="0"/>
              <a:t>FCH JU Funding </a:t>
            </a:r>
          </a:p>
        </p:txBody>
      </p:sp>
    </p:spTree>
    <p:extLst>
      <p:ext uri="{BB962C8B-B14F-4D97-AF65-F5344CB8AC3E}">
        <p14:creationId xmlns:p14="http://schemas.microsoft.com/office/powerpoint/2010/main" val="104653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ounded Rectangle 186"/>
          <p:cNvSpPr/>
          <p:nvPr/>
        </p:nvSpPr>
        <p:spPr>
          <a:xfrm>
            <a:off x="213361" y="2011680"/>
            <a:ext cx="4692748" cy="3863340"/>
          </a:xfrm>
          <a:prstGeom prst="roundRect">
            <a:avLst/>
          </a:prstGeom>
          <a:ln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1808163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r" defTabSz="457200">
              <a:defRPr sz="3200" b="1">
                <a:solidFill>
                  <a:srgbClr val="EEECE1"/>
                </a:solidFill>
                <a:latin typeface="Calibri" panose="020F0502020204030204" pitchFamily="34" charset="0"/>
                <a:cs typeface="Arial" charset="0"/>
              </a:defRPr>
            </a:lvl1pPr>
          </a:lstStyle>
          <a:p>
            <a:r>
              <a:rPr lang="en-US" dirty="0"/>
              <a:t>MAIP Coverage</a:t>
            </a:r>
          </a:p>
        </p:txBody>
      </p:sp>
      <p:grpSp>
        <p:nvGrpSpPr>
          <p:cNvPr id="251" name="Group 250"/>
          <p:cNvGrpSpPr/>
          <p:nvPr/>
        </p:nvGrpSpPr>
        <p:grpSpPr>
          <a:xfrm>
            <a:off x="316567" y="2639328"/>
            <a:ext cx="1567457" cy="2852782"/>
            <a:chOff x="1366674" y="2721863"/>
            <a:chExt cx="1567457" cy="2852782"/>
          </a:xfrm>
        </p:grpSpPr>
        <p:grpSp>
          <p:nvGrpSpPr>
            <p:cNvPr id="250" name="Group 249"/>
            <p:cNvGrpSpPr/>
            <p:nvPr/>
          </p:nvGrpSpPr>
          <p:grpSpPr>
            <a:xfrm>
              <a:off x="1366674" y="2721863"/>
              <a:ext cx="1567457" cy="2852782"/>
              <a:chOff x="1366674" y="2721863"/>
              <a:chExt cx="1567457" cy="2852782"/>
            </a:xfrm>
          </p:grpSpPr>
          <p:sp>
            <p:nvSpPr>
              <p:cNvPr id="231" name="Parallelogram 230"/>
              <p:cNvSpPr/>
              <p:nvPr/>
            </p:nvSpPr>
            <p:spPr>
              <a:xfrm rot="19846607">
                <a:off x="1366674" y="2972939"/>
                <a:ext cx="1567457" cy="2369688"/>
              </a:xfrm>
              <a:custGeom>
                <a:avLst/>
                <a:gdLst>
                  <a:gd name="connsiteX0" fmla="*/ 0 w 1530999"/>
                  <a:gd name="connsiteY0" fmla="*/ 1500971 h 1500971"/>
                  <a:gd name="connsiteX1" fmla="*/ 826270 w 1530999"/>
                  <a:gd name="connsiteY1" fmla="*/ 0 h 1500971"/>
                  <a:gd name="connsiteX2" fmla="*/ 1530999 w 1530999"/>
                  <a:gd name="connsiteY2" fmla="*/ 0 h 1500971"/>
                  <a:gd name="connsiteX3" fmla="*/ 704729 w 1530999"/>
                  <a:gd name="connsiteY3" fmla="*/ 1500971 h 1500971"/>
                  <a:gd name="connsiteX4" fmla="*/ 0 w 1530999"/>
                  <a:gd name="connsiteY4" fmla="*/ 1500971 h 1500971"/>
                  <a:gd name="connsiteX0" fmla="*/ 0 w 2018779"/>
                  <a:gd name="connsiteY0" fmla="*/ 2363168 h 2363168"/>
                  <a:gd name="connsiteX1" fmla="*/ 1314050 w 2018779"/>
                  <a:gd name="connsiteY1" fmla="*/ 0 h 2363168"/>
                  <a:gd name="connsiteX2" fmla="*/ 2018779 w 2018779"/>
                  <a:gd name="connsiteY2" fmla="*/ 0 h 2363168"/>
                  <a:gd name="connsiteX3" fmla="*/ 1192509 w 2018779"/>
                  <a:gd name="connsiteY3" fmla="*/ 1500971 h 2363168"/>
                  <a:gd name="connsiteX4" fmla="*/ 0 w 2018779"/>
                  <a:gd name="connsiteY4" fmla="*/ 2363168 h 2363168"/>
                  <a:gd name="connsiteX0" fmla="*/ 0 w 2018779"/>
                  <a:gd name="connsiteY0" fmla="*/ 2363168 h 2369688"/>
                  <a:gd name="connsiteX1" fmla="*/ 1314050 w 2018779"/>
                  <a:gd name="connsiteY1" fmla="*/ 0 h 2369688"/>
                  <a:gd name="connsiteX2" fmla="*/ 2018779 w 2018779"/>
                  <a:gd name="connsiteY2" fmla="*/ 0 h 2369688"/>
                  <a:gd name="connsiteX3" fmla="*/ 248146 w 2018779"/>
                  <a:gd name="connsiteY3" fmla="*/ 2369688 h 2369688"/>
                  <a:gd name="connsiteX4" fmla="*/ 0 w 2018779"/>
                  <a:gd name="connsiteY4" fmla="*/ 2363168 h 2369688"/>
                  <a:gd name="connsiteX0" fmla="*/ 0 w 1565016"/>
                  <a:gd name="connsiteY0" fmla="*/ 2371442 h 2377962"/>
                  <a:gd name="connsiteX1" fmla="*/ 1314050 w 1565016"/>
                  <a:gd name="connsiteY1" fmla="*/ 8274 h 2377962"/>
                  <a:gd name="connsiteX2" fmla="*/ 1565016 w 1565016"/>
                  <a:gd name="connsiteY2" fmla="*/ 0 h 2377962"/>
                  <a:gd name="connsiteX3" fmla="*/ 248146 w 1565016"/>
                  <a:gd name="connsiteY3" fmla="*/ 2377962 h 2377962"/>
                  <a:gd name="connsiteX4" fmla="*/ 0 w 1565016"/>
                  <a:gd name="connsiteY4" fmla="*/ 2371442 h 2377962"/>
                  <a:gd name="connsiteX0" fmla="*/ 0 w 1567457"/>
                  <a:gd name="connsiteY0" fmla="*/ 2363168 h 2369688"/>
                  <a:gd name="connsiteX1" fmla="*/ 1314050 w 1567457"/>
                  <a:gd name="connsiteY1" fmla="*/ 0 h 2369688"/>
                  <a:gd name="connsiteX2" fmla="*/ 1567457 w 1567457"/>
                  <a:gd name="connsiteY2" fmla="*/ 368 h 2369688"/>
                  <a:gd name="connsiteX3" fmla="*/ 248146 w 1567457"/>
                  <a:gd name="connsiteY3" fmla="*/ 2369688 h 2369688"/>
                  <a:gd name="connsiteX4" fmla="*/ 0 w 1567457"/>
                  <a:gd name="connsiteY4" fmla="*/ 2363168 h 23696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67457" h="2369688">
                    <a:moveTo>
                      <a:pt x="0" y="2363168"/>
                    </a:moveTo>
                    <a:lnTo>
                      <a:pt x="1314050" y="0"/>
                    </a:lnTo>
                    <a:lnTo>
                      <a:pt x="1567457" y="368"/>
                    </a:lnTo>
                    <a:lnTo>
                      <a:pt x="248146" y="2369688"/>
                    </a:lnTo>
                    <a:lnTo>
                      <a:pt x="0" y="2363168"/>
                    </a:lnTo>
                    <a:close/>
                  </a:path>
                </a:pathLst>
              </a:custGeom>
              <a:gradFill>
                <a:gsLst>
                  <a:gs pos="3000">
                    <a:schemeClr val="tx2">
                      <a:lumMod val="60000"/>
                      <a:lumOff val="4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grpSp>
            <p:nvGrpSpPr>
              <p:cNvPr id="249" name="Group 248"/>
              <p:cNvGrpSpPr/>
              <p:nvPr/>
            </p:nvGrpSpPr>
            <p:grpSpPr>
              <a:xfrm>
                <a:off x="1808163" y="2721863"/>
                <a:ext cx="503711" cy="2852782"/>
                <a:chOff x="2898342" y="2773559"/>
                <a:chExt cx="503711" cy="2852782"/>
              </a:xfrm>
            </p:grpSpPr>
            <p:grpSp>
              <p:nvGrpSpPr>
                <p:cNvPr id="126" name="Group 125"/>
                <p:cNvGrpSpPr/>
                <p:nvPr/>
              </p:nvGrpSpPr>
              <p:grpSpPr>
                <a:xfrm flipH="1">
                  <a:off x="2898342" y="2912496"/>
                  <a:ext cx="231354" cy="2713845"/>
                  <a:chOff x="4559145" y="2862548"/>
                  <a:chExt cx="231354" cy="2713845"/>
                </a:xfrm>
              </p:grpSpPr>
              <p:sp>
                <p:nvSpPr>
                  <p:cNvPr id="127" name="Rectangle 126"/>
                  <p:cNvSpPr/>
                  <p:nvPr/>
                </p:nvSpPr>
                <p:spPr>
                  <a:xfrm>
                    <a:off x="4559145" y="2862548"/>
                    <a:ext cx="231354" cy="2713845"/>
                  </a:xfrm>
                  <a:prstGeom prst="rect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28" name="Rectangle 127"/>
                  <p:cNvSpPr/>
                  <p:nvPr/>
                </p:nvSpPr>
                <p:spPr>
                  <a:xfrm>
                    <a:off x="4559145" y="2994752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29" name="Rectangle 128"/>
                  <p:cNvSpPr/>
                  <p:nvPr/>
                </p:nvSpPr>
                <p:spPr>
                  <a:xfrm>
                    <a:off x="4559145" y="3158169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0" name="Rectangle 129"/>
                  <p:cNvSpPr/>
                  <p:nvPr/>
                </p:nvSpPr>
                <p:spPr>
                  <a:xfrm>
                    <a:off x="4559145" y="3356475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1" name="Rectangle 130"/>
                  <p:cNvSpPr/>
                  <p:nvPr/>
                </p:nvSpPr>
                <p:spPr>
                  <a:xfrm>
                    <a:off x="4559145" y="3554781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2" name="Rectangle 131"/>
                  <p:cNvSpPr/>
                  <p:nvPr/>
                </p:nvSpPr>
                <p:spPr>
                  <a:xfrm>
                    <a:off x="4559145" y="3940376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3" name="Rectangle 132"/>
                  <p:cNvSpPr/>
                  <p:nvPr/>
                </p:nvSpPr>
                <p:spPr>
                  <a:xfrm>
                    <a:off x="4559145" y="4160716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4" name="Rectangle 133"/>
                  <p:cNvSpPr/>
                  <p:nvPr/>
                </p:nvSpPr>
                <p:spPr>
                  <a:xfrm>
                    <a:off x="4559145" y="4359022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5" name="Rectangle 134"/>
                  <p:cNvSpPr/>
                  <p:nvPr/>
                </p:nvSpPr>
                <p:spPr>
                  <a:xfrm>
                    <a:off x="4559145" y="4821736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6" name="Rectangle 135"/>
                  <p:cNvSpPr/>
                  <p:nvPr/>
                </p:nvSpPr>
                <p:spPr>
                  <a:xfrm>
                    <a:off x="4559145" y="4985153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>
                  <a:xfrm>
                    <a:off x="4559145" y="5183459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138" name="Rectangle 137"/>
                  <p:cNvSpPr/>
                  <p:nvPr/>
                </p:nvSpPr>
                <p:spPr>
                  <a:xfrm>
                    <a:off x="4559145" y="5381765"/>
                    <a:ext cx="115677" cy="106494"/>
                  </a:xfrm>
                  <a:prstGeom prst="rect">
                    <a:avLst/>
                  </a:pr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</p:grpSp>
            <p:cxnSp>
              <p:nvCxnSpPr>
                <p:cNvPr id="139" name="Straight Connector 138"/>
                <p:cNvCxnSpPr/>
                <p:nvPr/>
              </p:nvCxnSpPr>
              <p:spPr>
                <a:xfrm flipV="1">
                  <a:off x="3121025" y="2781065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/>
                <p:cNvCxnSpPr/>
                <p:nvPr/>
              </p:nvCxnSpPr>
              <p:spPr>
                <a:xfrm flipV="1">
                  <a:off x="3128168" y="5492513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419" name="Straight Connector 59418"/>
                <p:cNvCxnSpPr/>
                <p:nvPr/>
              </p:nvCxnSpPr>
              <p:spPr>
                <a:xfrm>
                  <a:off x="3276601" y="3321754"/>
                  <a:ext cx="2755" cy="294628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/>
                <p:cNvCxnSpPr/>
                <p:nvPr/>
              </p:nvCxnSpPr>
              <p:spPr>
                <a:xfrm flipV="1">
                  <a:off x="3121025" y="2913253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/>
                <p:cNvCxnSpPr/>
                <p:nvPr/>
              </p:nvCxnSpPr>
              <p:spPr>
                <a:xfrm flipV="1">
                  <a:off x="3121025" y="3019747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 flipV="1">
                  <a:off x="3121025" y="3076670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flipV="1">
                  <a:off x="3121025" y="3183164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>
                <a:xfrm flipV="1">
                  <a:off x="3125787" y="3319373"/>
                  <a:ext cx="152048" cy="84885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/>
                <p:cNvCxnSpPr/>
                <p:nvPr/>
              </p:nvCxnSpPr>
              <p:spPr>
                <a:xfrm flipV="1">
                  <a:off x="3121025" y="3614633"/>
                  <a:ext cx="152048" cy="84885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6" name="Straight Connector 185"/>
                <p:cNvCxnSpPr/>
                <p:nvPr/>
              </p:nvCxnSpPr>
              <p:spPr>
                <a:xfrm flipV="1">
                  <a:off x="3121025" y="3466145"/>
                  <a:ext cx="73285" cy="4244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8" name="Straight Connector 187"/>
                <p:cNvCxnSpPr/>
                <p:nvPr/>
              </p:nvCxnSpPr>
              <p:spPr>
                <a:xfrm flipV="1">
                  <a:off x="3121025" y="3556639"/>
                  <a:ext cx="73285" cy="4244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>
                  <a:off x="3200577" y="3466145"/>
                  <a:ext cx="2397" cy="9049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 flipV="1">
                  <a:off x="3121025" y="3858877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 flipV="1">
                  <a:off x="3121025" y="3965371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 flipV="1">
                  <a:off x="3121025" y="4082531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>
                <a:xfrm flipV="1">
                  <a:off x="3121025" y="4188851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 flipV="1">
                  <a:off x="3121025" y="4285417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 flipV="1">
                  <a:off x="3121025" y="4384017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3276458" y="4954116"/>
                  <a:ext cx="2755" cy="294628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 flipV="1">
                  <a:off x="3121025" y="4954116"/>
                  <a:ext cx="152048" cy="84885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Connector 199"/>
                <p:cNvCxnSpPr/>
                <p:nvPr/>
              </p:nvCxnSpPr>
              <p:spPr>
                <a:xfrm flipV="1">
                  <a:off x="3121025" y="5254138"/>
                  <a:ext cx="152048" cy="84885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1" name="Straight Connector 200"/>
                <p:cNvCxnSpPr/>
                <p:nvPr/>
              </p:nvCxnSpPr>
              <p:spPr>
                <a:xfrm flipV="1">
                  <a:off x="3121025" y="5105650"/>
                  <a:ext cx="73285" cy="4244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2" name="Straight Connector 201"/>
                <p:cNvCxnSpPr/>
                <p:nvPr/>
              </p:nvCxnSpPr>
              <p:spPr>
                <a:xfrm flipV="1">
                  <a:off x="3121025" y="5196144"/>
                  <a:ext cx="73285" cy="4244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/>
                <p:cNvCxnSpPr/>
                <p:nvPr/>
              </p:nvCxnSpPr>
              <p:spPr>
                <a:xfrm>
                  <a:off x="3200434" y="5105650"/>
                  <a:ext cx="2397" cy="90494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4" name="Straight Connector 203"/>
                <p:cNvCxnSpPr/>
                <p:nvPr/>
              </p:nvCxnSpPr>
              <p:spPr>
                <a:xfrm flipV="1">
                  <a:off x="3121025" y="4740237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Connector 204"/>
                <p:cNvCxnSpPr/>
                <p:nvPr/>
              </p:nvCxnSpPr>
              <p:spPr>
                <a:xfrm flipV="1">
                  <a:off x="3121025" y="4844262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/>
                <p:cNvCxnSpPr/>
                <p:nvPr/>
              </p:nvCxnSpPr>
              <p:spPr>
                <a:xfrm flipV="1">
                  <a:off x="3121025" y="5305035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/>
                <p:cNvCxnSpPr/>
                <p:nvPr/>
              </p:nvCxnSpPr>
              <p:spPr>
                <a:xfrm flipV="1">
                  <a:off x="3121025" y="5406760"/>
                  <a:ext cx="231354" cy="131447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3354388" y="2786129"/>
                  <a:ext cx="0" cy="2717212"/>
                </a:xfrm>
                <a:prstGeom prst="line">
                  <a:avLst/>
                </a:prstGeom>
                <a:ln w="9525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2" name="Parallelogram 151"/>
                <p:cNvSpPr/>
                <p:nvPr/>
              </p:nvSpPr>
              <p:spPr>
                <a:xfrm rot="19846607">
                  <a:off x="3089670" y="3147200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19" name="Parallelogram 218"/>
                <p:cNvSpPr/>
                <p:nvPr/>
              </p:nvSpPr>
              <p:spPr>
                <a:xfrm rot="19846607">
                  <a:off x="3084924" y="2987689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0" name="Parallelogram 219"/>
                <p:cNvSpPr/>
                <p:nvPr/>
              </p:nvSpPr>
              <p:spPr>
                <a:xfrm rot="19846607">
                  <a:off x="3089669" y="3932666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1" name="Parallelogram 220"/>
                <p:cNvSpPr/>
                <p:nvPr/>
              </p:nvSpPr>
              <p:spPr>
                <a:xfrm rot="19846607">
                  <a:off x="3089671" y="4155701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2" name="Parallelogram 221"/>
                <p:cNvSpPr/>
                <p:nvPr/>
              </p:nvSpPr>
              <p:spPr>
                <a:xfrm rot="19846607">
                  <a:off x="3089670" y="4357949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3" name="Parallelogram 222"/>
                <p:cNvSpPr/>
                <p:nvPr/>
              </p:nvSpPr>
              <p:spPr>
                <a:xfrm rot="19846607">
                  <a:off x="3091296" y="4811024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4" name="Parallelogram 223"/>
                <p:cNvSpPr/>
                <p:nvPr/>
              </p:nvSpPr>
              <p:spPr>
                <a:xfrm rot="19846607">
                  <a:off x="3089670" y="5378490"/>
                  <a:ext cx="310757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5" name="Parallelogram 224"/>
                <p:cNvSpPr/>
                <p:nvPr/>
              </p:nvSpPr>
              <p:spPr>
                <a:xfrm rot="19846607">
                  <a:off x="3095283" y="3367874"/>
                  <a:ext cx="222549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6" name="Parallelogram 225"/>
                <p:cNvSpPr/>
                <p:nvPr/>
              </p:nvSpPr>
              <p:spPr>
                <a:xfrm rot="19846607">
                  <a:off x="3090536" y="3561216"/>
                  <a:ext cx="222549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7" name="Parallelogram 226"/>
                <p:cNvSpPr/>
                <p:nvPr/>
              </p:nvSpPr>
              <p:spPr>
                <a:xfrm rot="19846607">
                  <a:off x="3096909" y="5003293"/>
                  <a:ext cx="222549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8" name="Parallelogram 227"/>
                <p:cNvSpPr/>
                <p:nvPr/>
              </p:nvSpPr>
              <p:spPr>
                <a:xfrm rot="19846607">
                  <a:off x="3096909" y="5199516"/>
                  <a:ext cx="222549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29" name="Parallelogram 228"/>
                <p:cNvSpPr/>
                <p:nvPr/>
              </p:nvSpPr>
              <p:spPr>
                <a:xfrm rot="19846607">
                  <a:off x="3174970" y="5085307"/>
                  <a:ext cx="135991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  <a:effectLst>
                  <a:outerShdw blurRad="1270000" dist="2540000" dir="21540000" sx="200000" sy="200000" rotWithShape="0">
                    <a:srgbClr val="000000">
                      <a:alpha val="0"/>
                    </a:srgb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30" name="Parallelogram 229"/>
                <p:cNvSpPr/>
                <p:nvPr/>
              </p:nvSpPr>
              <p:spPr>
                <a:xfrm rot="19846607">
                  <a:off x="3169664" y="3442586"/>
                  <a:ext cx="135991" cy="89684"/>
                </a:xfrm>
                <a:prstGeom prst="parallelogram">
                  <a:avLst>
                    <a:gd name="adj" fmla="val 55049"/>
                  </a:avLst>
                </a:prstGeom>
                <a:solidFill>
                  <a:schemeClr val="tx2"/>
                </a:solidFill>
                <a:ln>
                  <a:noFill/>
                </a:ln>
                <a:effectLst>
                  <a:outerShdw blurRad="1270000" dist="2540000" dir="21540000" sx="200000" sy="200000" rotWithShape="0">
                    <a:srgbClr val="000000">
                      <a:alpha val="0"/>
                    </a:srgb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34" name="Parallelogram 233"/>
                <p:cNvSpPr/>
                <p:nvPr/>
              </p:nvSpPr>
              <p:spPr>
                <a:xfrm>
                  <a:off x="3244884" y="3655661"/>
                  <a:ext cx="117475" cy="196866"/>
                </a:xfrm>
                <a:custGeom>
                  <a:avLst/>
                  <a:gdLst>
                    <a:gd name="connsiteX0" fmla="*/ 0 w 161925"/>
                    <a:gd name="connsiteY0" fmla="*/ 203216 h 203216"/>
                    <a:gd name="connsiteX1" fmla="*/ 40481 w 161925"/>
                    <a:gd name="connsiteY1" fmla="*/ 0 h 203216"/>
                    <a:gd name="connsiteX2" fmla="*/ 161925 w 161925"/>
                    <a:gd name="connsiteY2" fmla="*/ 0 h 203216"/>
                    <a:gd name="connsiteX3" fmla="*/ 121444 w 161925"/>
                    <a:gd name="connsiteY3" fmla="*/ 203216 h 203216"/>
                    <a:gd name="connsiteX4" fmla="*/ 0 w 161925"/>
                    <a:gd name="connsiteY4" fmla="*/ 203216 h 203216"/>
                    <a:gd name="connsiteX0" fmla="*/ 0 w 161925"/>
                    <a:gd name="connsiteY0" fmla="*/ 203216 h 203216"/>
                    <a:gd name="connsiteX1" fmla="*/ 40481 w 161925"/>
                    <a:gd name="connsiteY1" fmla="*/ 0 h 203216"/>
                    <a:gd name="connsiteX2" fmla="*/ 161925 w 161925"/>
                    <a:gd name="connsiteY2" fmla="*/ 0 h 203216"/>
                    <a:gd name="connsiteX3" fmla="*/ 156369 w 161925"/>
                    <a:gd name="connsiteY3" fmla="*/ 152416 h 203216"/>
                    <a:gd name="connsiteX4" fmla="*/ 0 w 161925"/>
                    <a:gd name="connsiteY4" fmla="*/ 203216 h 203216"/>
                    <a:gd name="connsiteX0" fmla="*/ 0 w 161925"/>
                    <a:gd name="connsiteY0" fmla="*/ 203216 h 203216"/>
                    <a:gd name="connsiteX1" fmla="*/ 53181 w 161925"/>
                    <a:gd name="connsiteY1" fmla="*/ 53975 h 203216"/>
                    <a:gd name="connsiteX2" fmla="*/ 161925 w 161925"/>
                    <a:gd name="connsiteY2" fmla="*/ 0 h 203216"/>
                    <a:gd name="connsiteX3" fmla="*/ 156369 w 161925"/>
                    <a:gd name="connsiteY3" fmla="*/ 152416 h 203216"/>
                    <a:gd name="connsiteX4" fmla="*/ 0 w 161925"/>
                    <a:gd name="connsiteY4" fmla="*/ 203216 h 203216"/>
                    <a:gd name="connsiteX0" fmla="*/ 0 w 117475"/>
                    <a:gd name="connsiteY0" fmla="*/ 196866 h 196866"/>
                    <a:gd name="connsiteX1" fmla="*/ 8731 w 117475"/>
                    <a:gd name="connsiteY1" fmla="*/ 53975 h 196866"/>
                    <a:gd name="connsiteX2" fmla="*/ 117475 w 117475"/>
                    <a:gd name="connsiteY2" fmla="*/ 0 h 196866"/>
                    <a:gd name="connsiteX3" fmla="*/ 111919 w 117475"/>
                    <a:gd name="connsiteY3" fmla="*/ 152416 h 196866"/>
                    <a:gd name="connsiteX4" fmla="*/ 0 w 117475"/>
                    <a:gd name="connsiteY4" fmla="*/ 196866 h 196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7475" h="196866">
                      <a:moveTo>
                        <a:pt x="0" y="196866"/>
                      </a:moveTo>
                      <a:lnTo>
                        <a:pt x="8731" y="53975"/>
                      </a:lnTo>
                      <a:lnTo>
                        <a:pt x="117475" y="0"/>
                      </a:lnTo>
                      <a:lnTo>
                        <a:pt x="111919" y="152416"/>
                      </a:lnTo>
                      <a:lnTo>
                        <a:pt x="0" y="196866"/>
                      </a:lnTo>
                      <a:close/>
                    </a:path>
                  </a:pathLst>
                </a:cu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255" name="Parallelogram 236"/>
                <p:cNvSpPr/>
                <p:nvPr/>
              </p:nvSpPr>
              <p:spPr>
                <a:xfrm>
                  <a:off x="2900198" y="2773559"/>
                  <a:ext cx="443996" cy="130361"/>
                </a:xfrm>
                <a:custGeom>
                  <a:avLst/>
                  <a:gdLst>
                    <a:gd name="connsiteX0" fmla="*/ 0 w 285911"/>
                    <a:gd name="connsiteY0" fmla="*/ 257221 h 257221"/>
                    <a:gd name="connsiteX1" fmla="*/ 64305 w 285911"/>
                    <a:gd name="connsiteY1" fmla="*/ 0 h 257221"/>
                    <a:gd name="connsiteX2" fmla="*/ 285911 w 285911"/>
                    <a:gd name="connsiteY2" fmla="*/ 0 h 257221"/>
                    <a:gd name="connsiteX3" fmla="*/ 221606 w 285911"/>
                    <a:gd name="connsiteY3" fmla="*/ 257221 h 257221"/>
                    <a:gd name="connsiteX4" fmla="*/ 0 w 285911"/>
                    <a:gd name="connsiteY4" fmla="*/ 257221 h 257221"/>
                    <a:gd name="connsiteX0" fmla="*/ 0 w 438311"/>
                    <a:gd name="connsiteY0" fmla="*/ 257221 h 257221"/>
                    <a:gd name="connsiteX1" fmla="*/ 64305 w 438311"/>
                    <a:gd name="connsiteY1" fmla="*/ 0 h 257221"/>
                    <a:gd name="connsiteX2" fmla="*/ 438311 w 438311"/>
                    <a:gd name="connsiteY2" fmla="*/ 139700 h 257221"/>
                    <a:gd name="connsiteX3" fmla="*/ 221606 w 438311"/>
                    <a:gd name="connsiteY3" fmla="*/ 257221 h 257221"/>
                    <a:gd name="connsiteX4" fmla="*/ 0 w 438311"/>
                    <a:gd name="connsiteY4" fmla="*/ 257221 h 257221"/>
                    <a:gd name="connsiteX0" fmla="*/ 0 w 438311"/>
                    <a:gd name="connsiteY0" fmla="*/ 120696 h 120696"/>
                    <a:gd name="connsiteX1" fmla="*/ 137330 w 438311"/>
                    <a:gd name="connsiteY1" fmla="*/ 0 h 120696"/>
                    <a:gd name="connsiteX2" fmla="*/ 438311 w 438311"/>
                    <a:gd name="connsiteY2" fmla="*/ 3175 h 120696"/>
                    <a:gd name="connsiteX3" fmla="*/ 221606 w 438311"/>
                    <a:gd name="connsiteY3" fmla="*/ 120696 h 120696"/>
                    <a:gd name="connsiteX4" fmla="*/ 0 w 438311"/>
                    <a:gd name="connsiteY4" fmla="*/ 120696 h 120696"/>
                    <a:gd name="connsiteX0" fmla="*/ 0 w 438311"/>
                    <a:gd name="connsiteY0" fmla="*/ 117521 h 117521"/>
                    <a:gd name="connsiteX1" fmla="*/ 207180 w 438311"/>
                    <a:gd name="connsiteY1" fmla="*/ 9525 h 117521"/>
                    <a:gd name="connsiteX2" fmla="*/ 438311 w 438311"/>
                    <a:gd name="connsiteY2" fmla="*/ 0 h 117521"/>
                    <a:gd name="connsiteX3" fmla="*/ 221606 w 438311"/>
                    <a:gd name="connsiteY3" fmla="*/ 117521 h 117521"/>
                    <a:gd name="connsiteX4" fmla="*/ 0 w 438311"/>
                    <a:gd name="connsiteY4" fmla="*/ 117521 h 117521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438311 w 438311"/>
                    <a:gd name="connsiteY2" fmla="*/ 15875 h 133396"/>
                    <a:gd name="connsiteX3" fmla="*/ 221606 w 438311"/>
                    <a:gd name="connsiteY3" fmla="*/ 133396 h 133396"/>
                    <a:gd name="connsiteX4" fmla="*/ 0 w 438311"/>
                    <a:gd name="connsiteY4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292261 w 438311"/>
                    <a:gd name="connsiteY2" fmla="*/ 4710 h 133396"/>
                    <a:gd name="connsiteX3" fmla="*/ 438311 w 438311"/>
                    <a:gd name="connsiteY3" fmla="*/ 15875 h 133396"/>
                    <a:gd name="connsiteX4" fmla="*/ 221606 w 438311"/>
                    <a:gd name="connsiteY4" fmla="*/ 133396 h 133396"/>
                    <a:gd name="connsiteX5" fmla="*/ 0 w 438311"/>
                    <a:gd name="connsiteY5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304961 w 438311"/>
                    <a:gd name="connsiteY2" fmla="*/ 33285 h 133396"/>
                    <a:gd name="connsiteX3" fmla="*/ 438311 w 438311"/>
                    <a:gd name="connsiteY3" fmla="*/ 15875 h 133396"/>
                    <a:gd name="connsiteX4" fmla="*/ 221606 w 438311"/>
                    <a:gd name="connsiteY4" fmla="*/ 133396 h 133396"/>
                    <a:gd name="connsiteX5" fmla="*/ 0 w 438311"/>
                    <a:gd name="connsiteY5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304961 w 438311"/>
                    <a:gd name="connsiteY2" fmla="*/ 33285 h 133396"/>
                    <a:gd name="connsiteX3" fmla="*/ 276386 w 438311"/>
                    <a:gd name="connsiteY3" fmla="*/ 11060 h 133396"/>
                    <a:gd name="connsiteX4" fmla="*/ 438311 w 438311"/>
                    <a:gd name="connsiteY4" fmla="*/ 15875 h 133396"/>
                    <a:gd name="connsiteX5" fmla="*/ 221606 w 438311"/>
                    <a:gd name="connsiteY5" fmla="*/ 133396 h 133396"/>
                    <a:gd name="connsiteX6" fmla="*/ 0 w 438311"/>
                    <a:gd name="connsiteY6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304961 w 438311"/>
                    <a:gd name="connsiteY2" fmla="*/ 33285 h 133396"/>
                    <a:gd name="connsiteX3" fmla="*/ 285911 w 438311"/>
                    <a:gd name="connsiteY3" fmla="*/ 4710 h 133396"/>
                    <a:gd name="connsiteX4" fmla="*/ 438311 w 438311"/>
                    <a:gd name="connsiteY4" fmla="*/ 15875 h 133396"/>
                    <a:gd name="connsiteX5" fmla="*/ 221606 w 438311"/>
                    <a:gd name="connsiteY5" fmla="*/ 133396 h 133396"/>
                    <a:gd name="connsiteX6" fmla="*/ 0 w 438311"/>
                    <a:gd name="connsiteY6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304961 w 438311"/>
                    <a:gd name="connsiteY2" fmla="*/ 33285 h 133396"/>
                    <a:gd name="connsiteX3" fmla="*/ 285911 w 438311"/>
                    <a:gd name="connsiteY3" fmla="*/ 4710 h 133396"/>
                    <a:gd name="connsiteX4" fmla="*/ 374811 w 438311"/>
                    <a:gd name="connsiteY4" fmla="*/ 11060 h 133396"/>
                    <a:gd name="connsiteX5" fmla="*/ 438311 w 438311"/>
                    <a:gd name="connsiteY5" fmla="*/ 15875 h 133396"/>
                    <a:gd name="connsiteX6" fmla="*/ 221606 w 438311"/>
                    <a:gd name="connsiteY6" fmla="*/ 133396 h 133396"/>
                    <a:gd name="connsiteX7" fmla="*/ 0 w 438311"/>
                    <a:gd name="connsiteY7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304961 w 438311"/>
                    <a:gd name="connsiteY2" fmla="*/ 33285 h 133396"/>
                    <a:gd name="connsiteX3" fmla="*/ 285911 w 438311"/>
                    <a:gd name="connsiteY3" fmla="*/ 4710 h 133396"/>
                    <a:gd name="connsiteX4" fmla="*/ 406561 w 438311"/>
                    <a:gd name="connsiteY4" fmla="*/ 7885 h 133396"/>
                    <a:gd name="connsiteX5" fmla="*/ 438311 w 438311"/>
                    <a:gd name="connsiteY5" fmla="*/ 15875 h 133396"/>
                    <a:gd name="connsiteX6" fmla="*/ 221606 w 438311"/>
                    <a:gd name="connsiteY6" fmla="*/ 133396 h 133396"/>
                    <a:gd name="connsiteX7" fmla="*/ 0 w 438311"/>
                    <a:gd name="connsiteY7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238286 w 438311"/>
                    <a:gd name="connsiteY2" fmla="*/ 80910 h 133396"/>
                    <a:gd name="connsiteX3" fmla="*/ 285911 w 438311"/>
                    <a:gd name="connsiteY3" fmla="*/ 4710 h 133396"/>
                    <a:gd name="connsiteX4" fmla="*/ 406561 w 438311"/>
                    <a:gd name="connsiteY4" fmla="*/ 7885 h 133396"/>
                    <a:gd name="connsiteX5" fmla="*/ 438311 w 438311"/>
                    <a:gd name="connsiteY5" fmla="*/ 15875 h 133396"/>
                    <a:gd name="connsiteX6" fmla="*/ 221606 w 438311"/>
                    <a:gd name="connsiteY6" fmla="*/ 133396 h 133396"/>
                    <a:gd name="connsiteX7" fmla="*/ 0 w 438311"/>
                    <a:gd name="connsiteY7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238286 w 438311"/>
                    <a:gd name="connsiteY2" fmla="*/ 80910 h 133396"/>
                    <a:gd name="connsiteX3" fmla="*/ 285911 w 438311"/>
                    <a:gd name="connsiteY3" fmla="*/ 4710 h 133396"/>
                    <a:gd name="connsiteX4" fmla="*/ 406561 w 438311"/>
                    <a:gd name="connsiteY4" fmla="*/ 7885 h 133396"/>
                    <a:gd name="connsiteX5" fmla="*/ 438311 w 438311"/>
                    <a:gd name="connsiteY5" fmla="*/ 15875 h 133396"/>
                    <a:gd name="connsiteX6" fmla="*/ 221606 w 438311"/>
                    <a:gd name="connsiteY6" fmla="*/ 133396 h 133396"/>
                    <a:gd name="connsiteX7" fmla="*/ 0 w 438311"/>
                    <a:gd name="connsiteY7" fmla="*/ 133396 h 133396"/>
                    <a:gd name="connsiteX0" fmla="*/ 0 w 438311"/>
                    <a:gd name="connsiteY0" fmla="*/ 133396 h 133396"/>
                    <a:gd name="connsiteX1" fmla="*/ 242105 w 438311"/>
                    <a:gd name="connsiteY1" fmla="*/ 0 h 133396"/>
                    <a:gd name="connsiteX2" fmla="*/ 238286 w 438311"/>
                    <a:gd name="connsiteY2" fmla="*/ 80910 h 133396"/>
                    <a:gd name="connsiteX3" fmla="*/ 301786 w 438311"/>
                    <a:gd name="connsiteY3" fmla="*/ 74560 h 133396"/>
                    <a:gd name="connsiteX4" fmla="*/ 406561 w 438311"/>
                    <a:gd name="connsiteY4" fmla="*/ 7885 h 133396"/>
                    <a:gd name="connsiteX5" fmla="*/ 438311 w 438311"/>
                    <a:gd name="connsiteY5" fmla="*/ 15875 h 133396"/>
                    <a:gd name="connsiteX6" fmla="*/ 221606 w 438311"/>
                    <a:gd name="connsiteY6" fmla="*/ 133396 h 133396"/>
                    <a:gd name="connsiteX7" fmla="*/ 0 w 438311"/>
                    <a:gd name="connsiteY7" fmla="*/ 133396 h 133396"/>
                    <a:gd name="connsiteX0" fmla="*/ 0 w 438311"/>
                    <a:gd name="connsiteY0" fmla="*/ 154823 h 154823"/>
                    <a:gd name="connsiteX1" fmla="*/ 242105 w 438311"/>
                    <a:gd name="connsiteY1" fmla="*/ 21427 h 154823"/>
                    <a:gd name="connsiteX2" fmla="*/ 289086 w 438311"/>
                    <a:gd name="connsiteY2" fmla="*/ 16612 h 154823"/>
                    <a:gd name="connsiteX3" fmla="*/ 301786 w 438311"/>
                    <a:gd name="connsiteY3" fmla="*/ 95987 h 154823"/>
                    <a:gd name="connsiteX4" fmla="*/ 406561 w 438311"/>
                    <a:gd name="connsiteY4" fmla="*/ 29312 h 154823"/>
                    <a:gd name="connsiteX5" fmla="*/ 438311 w 438311"/>
                    <a:gd name="connsiteY5" fmla="*/ 37302 h 154823"/>
                    <a:gd name="connsiteX6" fmla="*/ 221606 w 438311"/>
                    <a:gd name="connsiteY6" fmla="*/ 154823 h 154823"/>
                    <a:gd name="connsiteX7" fmla="*/ 0 w 438311"/>
                    <a:gd name="connsiteY7" fmla="*/ 154823 h 154823"/>
                    <a:gd name="connsiteX0" fmla="*/ 0 w 438311"/>
                    <a:gd name="connsiteY0" fmla="*/ 157317 h 157317"/>
                    <a:gd name="connsiteX1" fmla="*/ 242105 w 438311"/>
                    <a:gd name="connsiteY1" fmla="*/ 23921 h 157317"/>
                    <a:gd name="connsiteX2" fmla="*/ 289086 w 438311"/>
                    <a:gd name="connsiteY2" fmla="*/ 19106 h 157317"/>
                    <a:gd name="connsiteX3" fmla="*/ 282736 w 438311"/>
                    <a:gd name="connsiteY3" fmla="*/ 69906 h 157317"/>
                    <a:gd name="connsiteX4" fmla="*/ 406561 w 438311"/>
                    <a:gd name="connsiteY4" fmla="*/ 31806 h 157317"/>
                    <a:gd name="connsiteX5" fmla="*/ 438311 w 438311"/>
                    <a:gd name="connsiteY5" fmla="*/ 39796 h 157317"/>
                    <a:gd name="connsiteX6" fmla="*/ 221606 w 438311"/>
                    <a:gd name="connsiteY6" fmla="*/ 157317 h 157317"/>
                    <a:gd name="connsiteX7" fmla="*/ 0 w 438311"/>
                    <a:gd name="connsiteY7" fmla="*/ 157317 h 157317"/>
                    <a:gd name="connsiteX0" fmla="*/ 0 w 438311"/>
                    <a:gd name="connsiteY0" fmla="*/ 138561 h 138561"/>
                    <a:gd name="connsiteX1" fmla="*/ 242105 w 438311"/>
                    <a:gd name="connsiteY1" fmla="*/ 5165 h 138561"/>
                    <a:gd name="connsiteX2" fmla="*/ 289086 w 438311"/>
                    <a:gd name="connsiteY2" fmla="*/ 350 h 138561"/>
                    <a:gd name="connsiteX3" fmla="*/ 282736 w 438311"/>
                    <a:gd name="connsiteY3" fmla="*/ 51150 h 138561"/>
                    <a:gd name="connsiteX4" fmla="*/ 406561 w 438311"/>
                    <a:gd name="connsiteY4" fmla="*/ 13050 h 138561"/>
                    <a:gd name="connsiteX5" fmla="*/ 438311 w 438311"/>
                    <a:gd name="connsiteY5" fmla="*/ 21040 h 138561"/>
                    <a:gd name="connsiteX6" fmla="*/ 221606 w 438311"/>
                    <a:gd name="connsiteY6" fmla="*/ 138561 h 138561"/>
                    <a:gd name="connsiteX7" fmla="*/ 0 w 438311"/>
                    <a:gd name="connsiteY7" fmla="*/ 138561 h 138561"/>
                    <a:gd name="connsiteX0" fmla="*/ 0 w 438311"/>
                    <a:gd name="connsiteY0" fmla="*/ 138561 h 138561"/>
                    <a:gd name="connsiteX1" fmla="*/ 242105 w 438311"/>
                    <a:gd name="connsiteY1" fmla="*/ 5165 h 138561"/>
                    <a:gd name="connsiteX2" fmla="*/ 289086 w 438311"/>
                    <a:gd name="connsiteY2" fmla="*/ 350 h 138561"/>
                    <a:gd name="connsiteX3" fmla="*/ 282736 w 438311"/>
                    <a:gd name="connsiteY3" fmla="*/ 51150 h 138561"/>
                    <a:gd name="connsiteX4" fmla="*/ 387511 w 438311"/>
                    <a:gd name="connsiteY4" fmla="*/ 13050 h 138561"/>
                    <a:gd name="connsiteX5" fmla="*/ 438311 w 438311"/>
                    <a:gd name="connsiteY5" fmla="*/ 21040 h 138561"/>
                    <a:gd name="connsiteX6" fmla="*/ 221606 w 438311"/>
                    <a:gd name="connsiteY6" fmla="*/ 138561 h 138561"/>
                    <a:gd name="connsiteX7" fmla="*/ 0 w 438311"/>
                    <a:gd name="connsiteY7" fmla="*/ 138561 h 138561"/>
                    <a:gd name="connsiteX0" fmla="*/ 0 w 438311"/>
                    <a:gd name="connsiteY0" fmla="*/ 138561 h 138561"/>
                    <a:gd name="connsiteX1" fmla="*/ 242105 w 438311"/>
                    <a:gd name="connsiteY1" fmla="*/ 5165 h 138561"/>
                    <a:gd name="connsiteX2" fmla="*/ 289086 w 438311"/>
                    <a:gd name="connsiteY2" fmla="*/ 350 h 138561"/>
                    <a:gd name="connsiteX3" fmla="*/ 282736 w 438311"/>
                    <a:gd name="connsiteY3" fmla="*/ 51150 h 138561"/>
                    <a:gd name="connsiteX4" fmla="*/ 387511 w 438311"/>
                    <a:gd name="connsiteY4" fmla="*/ 13050 h 138561"/>
                    <a:gd name="connsiteX5" fmla="*/ 438311 w 438311"/>
                    <a:gd name="connsiteY5" fmla="*/ 21040 h 138561"/>
                    <a:gd name="connsiteX6" fmla="*/ 221606 w 438311"/>
                    <a:gd name="connsiteY6" fmla="*/ 138561 h 138561"/>
                    <a:gd name="connsiteX7" fmla="*/ 0 w 438311"/>
                    <a:gd name="connsiteY7" fmla="*/ 138561 h 138561"/>
                    <a:gd name="connsiteX0" fmla="*/ 0 w 438311"/>
                    <a:gd name="connsiteY0" fmla="*/ 139292 h 139292"/>
                    <a:gd name="connsiteX1" fmla="*/ 242105 w 438311"/>
                    <a:gd name="connsiteY1" fmla="*/ 5896 h 139292"/>
                    <a:gd name="connsiteX2" fmla="*/ 289086 w 438311"/>
                    <a:gd name="connsiteY2" fmla="*/ 1081 h 139292"/>
                    <a:gd name="connsiteX3" fmla="*/ 282736 w 438311"/>
                    <a:gd name="connsiteY3" fmla="*/ 51881 h 139292"/>
                    <a:gd name="connsiteX4" fmla="*/ 387511 w 438311"/>
                    <a:gd name="connsiteY4" fmla="*/ 13781 h 139292"/>
                    <a:gd name="connsiteX5" fmla="*/ 438311 w 438311"/>
                    <a:gd name="connsiteY5" fmla="*/ 21771 h 139292"/>
                    <a:gd name="connsiteX6" fmla="*/ 221606 w 438311"/>
                    <a:gd name="connsiteY6" fmla="*/ 139292 h 139292"/>
                    <a:gd name="connsiteX7" fmla="*/ 0 w 438311"/>
                    <a:gd name="connsiteY7" fmla="*/ 139292 h 139292"/>
                    <a:gd name="connsiteX0" fmla="*/ 0 w 438311"/>
                    <a:gd name="connsiteY0" fmla="*/ 139292 h 139292"/>
                    <a:gd name="connsiteX1" fmla="*/ 242105 w 438311"/>
                    <a:gd name="connsiteY1" fmla="*/ 5896 h 139292"/>
                    <a:gd name="connsiteX2" fmla="*/ 289086 w 438311"/>
                    <a:gd name="connsiteY2" fmla="*/ 1081 h 139292"/>
                    <a:gd name="connsiteX3" fmla="*/ 282736 w 438311"/>
                    <a:gd name="connsiteY3" fmla="*/ 51881 h 139292"/>
                    <a:gd name="connsiteX4" fmla="*/ 387511 w 438311"/>
                    <a:gd name="connsiteY4" fmla="*/ 13781 h 139292"/>
                    <a:gd name="connsiteX5" fmla="*/ 438311 w 438311"/>
                    <a:gd name="connsiteY5" fmla="*/ 21771 h 139292"/>
                    <a:gd name="connsiteX6" fmla="*/ 221606 w 438311"/>
                    <a:gd name="connsiteY6" fmla="*/ 139292 h 139292"/>
                    <a:gd name="connsiteX7" fmla="*/ 0 w 438311"/>
                    <a:gd name="connsiteY7" fmla="*/ 139292 h 139292"/>
                    <a:gd name="connsiteX0" fmla="*/ 0 w 438311"/>
                    <a:gd name="connsiteY0" fmla="*/ 148551 h 148551"/>
                    <a:gd name="connsiteX1" fmla="*/ 242105 w 438311"/>
                    <a:gd name="connsiteY1" fmla="*/ 15155 h 148551"/>
                    <a:gd name="connsiteX2" fmla="*/ 292261 w 438311"/>
                    <a:gd name="connsiteY2" fmla="*/ 815 h 148551"/>
                    <a:gd name="connsiteX3" fmla="*/ 282736 w 438311"/>
                    <a:gd name="connsiteY3" fmla="*/ 61140 h 148551"/>
                    <a:gd name="connsiteX4" fmla="*/ 387511 w 438311"/>
                    <a:gd name="connsiteY4" fmla="*/ 23040 h 148551"/>
                    <a:gd name="connsiteX5" fmla="*/ 438311 w 438311"/>
                    <a:gd name="connsiteY5" fmla="*/ 31030 h 148551"/>
                    <a:gd name="connsiteX6" fmla="*/ 221606 w 438311"/>
                    <a:gd name="connsiteY6" fmla="*/ 148551 h 148551"/>
                    <a:gd name="connsiteX7" fmla="*/ 0 w 438311"/>
                    <a:gd name="connsiteY7" fmla="*/ 148551 h 148551"/>
                    <a:gd name="connsiteX0" fmla="*/ 0 w 438311"/>
                    <a:gd name="connsiteY0" fmla="*/ 148551 h 148551"/>
                    <a:gd name="connsiteX1" fmla="*/ 242105 w 438311"/>
                    <a:gd name="connsiteY1" fmla="*/ 15155 h 148551"/>
                    <a:gd name="connsiteX2" fmla="*/ 292261 w 438311"/>
                    <a:gd name="connsiteY2" fmla="*/ 815 h 148551"/>
                    <a:gd name="connsiteX3" fmla="*/ 282736 w 438311"/>
                    <a:gd name="connsiteY3" fmla="*/ 61140 h 148551"/>
                    <a:gd name="connsiteX4" fmla="*/ 374811 w 438311"/>
                    <a:gd name="connsiteY4" fmla="*/ 32565 h 148551"/>
                    <a:gd name="connsiteX5" fmla="*/ 438311 w 438311"/>
                    <a:gd name="connsiteY5" fmla="*/ 31030 h 148551"/>
                    <a:gd name="connsiteX6" fmla="*/ 221606 w 438311"/>
                    <a:gd name="connsiteY6" fmla="*/ 148551 h 148551"/>
                    <a:gd name="connsiteX7" fmla="*/ 0 w 438311"/>
                    <a:gd name="connsiteY7" fmla="*/ 148551 h 148551"/>
                    <a:gd name="connsiteX0" fmla="*/ 0 w 438311"/>
                    <a:gd name="connsiteY0" fmla="*/ 149309 h 149309"/>
                    <a:gd name="connsiteX1" fmla="*/ 242105 w 438311"/>
                    <a:gd name="connsiteY1" fmla="*/ 15913 h 149309"/>
                    <a:gd name="connsiteX2" fmla="*/ 292261 w 438311"/>
                    <a:gd name="connsiteY2" fmla="*/ 1573 h 149309"/>
                    <a:gd name="connsiteX3" fmla="*/ 304961 w 438311"/>
                    <a:gd name="connsiteY3" fmla="*/ 42848 h 149309"/>
                    <a:gd name="connsiteX4" fmla="*/ 374811 w 438311"/>
                    <a:gd name="connsiteY4" fmla="*/ 33323 h 149309"/>
                    <a:gd name="connsiteX5" fmla="*/ 438311 w 438311"/>
                    <a:gd name="connsiteY5" fmla="*/ 31788 h 149309"/>
                    <a:gd name="connsiteX6" fmla="*/ 221606 w 438311"/>
                    <a:gd name="connsiteY6" fmla="*/ 149309 h 149309"/>
                    <a:gd name="connsiteX7" fmla="*/ 0 w 438311"/>
                    <a:gd name="connsiteY7" fmla="*/ 149309 h 149309"/>
                    <a:gd name="connsiteX0" fmla="*/ 0 w 438311"/>
                    <a:gd name="connsiteY0" fmla="*/ 149309 h 149309"/>
                    <a:gd name="connsiteX1" fmla="*/ 242105 w 438311"/>
                    <a:gd name="connsiteY1" fmla="*/ 15913 h 149309"/>
                    <a:gd name="connsiteX2" fmla="*/ 292261 w 438311"/>
                    <a:gd name="connsiteY2" fmla="*/ 1573 h 149309"/>
                    <a:gd name="connsiteX3" fmla="*/ 304961 w 438311"/>
                    <a:gd name="connsiteY3" fmla="*/ 42848 h 149309"/>
                    <a:gd name="connsiteX4" fmla="*/ 374811 w 438311"/>
                    <a:gd name="connsiteY4" fmla="*/ 33323 h 149309"/>
                    <a:gd name="connsiteX5" fmla="*/ 438311 w 438311"/>
                    <a:gd name="connsiteY5" fmla="*/ 31788 h 149309"/>
                    <a:gd name="connsiteX6" fmla="*/ 221606 w 438311"/>
                    <a:gd name="connsiteY6" fmla="*/ 149309 h 149309"/>
                    <a:gd name="connsiteX7" fmla="*/ 0 w 438311"/>
                    <a:gd name="connsiteY7" fmla="*/ 149309 h 149309"/>
                    <a:gd name="connsiteX0" fmla="*/ 0 w 438311"/>
                    <a:gd name="connsiteY0" fmla="*/ 149309 h 149309"/>
                    <a:gd name="connsiteX1" fmla="*/ 242105 w 438311"/>
                    <a:gd name="connsiteY1" fmla="*/ 15913 h 149309"/>
                    <a:gd name="connsiteX2" fmla="*/ 292261 w 438311"/>
                    <a:gd name="connsiteY2" fmla="*/ 1573 h 149309"/>
                    <a:gd name="connsiteX3" fmla="*/ 304961 w 438311"/>
                    <a:gd name="connsiteY3" fmla="*/ 42848 h 149309"/>
                    <a:gd name="connsiteX4" fmla="*/ 374811 w 438311"/>
                    <a:gd name="connsiteY4" fmla="*/ 33323 h 149309"/>
                    <a:gd name="connsiteX5" fmla="*/ 438311 w 438311"/>
                    <a:gd name="connsiteY5" fmla="*/ 31788 h 149309"/>
                    <a:gd name="connsiteX6" fmla="*/ 221606 w 438311"/>
                    <a:gd name="connsiteY6" fmla="*/ 149309 h 149309"/>
                    <a:gd name="connsiteX7" fmla="*/ 0 w 438311"/>
                    <a:gd name="connsiteY7" fmla="*/ 149309 h 149309"/>
                    <a:gd name="connsiteX0" fmla="*/ 0 w 438311"/>
                    <a:gd name="connsiteY0" fmla="*/ 147736 h 147736"/>
                    <a:gd name="connsiteX1" fmla="*/ 242105 w 438311"/>
                    <a:gd name="connsiteY1" fmla="*/ 14340 h 147736"/>
                    <a:gd name="connsiteX2" fmla="*/ 292261 w 438311"/>
                    <a:gd name="connsiteY2" fmla="*/ 0 h 147736"/>
                    <a:gd name="connsiteX3" fmla="*/ 304961 w 438311"/>
                    <a:gd name="connsiteY3" fmla="*/ 41275 h 147736"/>
                    <a:gd name="connsiteX4" fmla="*/ 374811 w 438311"/>
                    <a:gd name="connsiteY4" fmla="*/ 31750 h 147736"/>
                    <a:gd name="connsiteX5" fmla="*/ 438311 w 438311"/>
                    <a:gd name="connsiteY5" fmla="*/ 30215 h 147736"/>
                    <a:gd name="connsiteX6" fmla="*/ 221606 w 438311"/>
                    <a:gd name="connsiteY6" fmla="*/ 147736 h 147736"/>
                    <a:gd name="connsiteX7" fmla="*/ 0 w 438311"/>
                    <a:gd name="connsiteY7" fmla="*/ 147736 h 147736"/>
                    <a:gd name="connsiteX0" fmla="*/ 0 w 438311"/>
                    <a:gd name="connsiteY0" fmla="*/ 147736 h 147736"/>
                    <a:gd name="connsiteX1" fmla="*/ 242105 w 438311"/>
                    <a:gd name="connsiteY1" fmla="*/ 14340 h 147736"/>
                    <a:gd name="connsiteX2" fmla="*/ 311311 w 438311"/>
                    <a:gd name="connsiteY2" fmla="*/ 0 h 147736"/>
                    <a:gd name="connsiteX3" fmla="*/ 304961 w 438311"/>
                    <a:gd name="connsiteY3" fmla="*/ 41275 h 147736"/>
                    <a:gd name="connsiteX4" fmla="*/ 374811 w 438311"/>
                    <a:gd name="connsiteY4" fmla="*/ 31750 h 147736"/>
                    <a:gd name="connsiteX5" fmla="*/ 438311 w 438311"/>
                    <a:gd name="connsiteY5" fmla="*/ 30215 h 147736"/>
                    <a:gd name="connsiteX6" fmla="*/ 221606 w 438311"/>
                    <a:gd name="connsiteY6" fmla="*/ 147736 h 147736"/>
                    <a:gd name="connsiteX7" fmla="*/ 0 w 438311"/>
                    <a:gd name="connsiteY7" fmla="*/ 147736 h 147736"/>
                    <a:gd name="connsiteX0" fmla="*/ 0 w 438311"/>
                    <a:gd name="connsiteY0" fmla="*/ 148187 h 148187"/>
                    <a:gd name="connsiteX1" fmla="*/ 242105 w 438311"/>
                    <a:gd name="connsiteY1" fmla="*/ 14791 h 148187"/>
                    <a:gd name="connsiteX2" fmla="*/ 311311 w 438311"/>
                    <a:gd name="connsiteY2" fmla="*/ 451 h 148187"/>
                    <a:gd name="connsiteX3" fmla="*/ 349411 w 438311"/>
                    <a:gd name="connsiteY3" fmla="*/ 29026 h 148187"/>
                    <a:gd name="connsiteX4" fmla="*/ 374811 w 438311"/>
                    <a:gd name="connsiteY4" fmla="*/ 32201 h 148187"/>
                    <a:gd name="connsiteX5" fmla="*/ 438311 w 438311"/>
                    <a:gd name="connsiteY5" fmla="*/ 30666 h 148187"/>
                    <a:gd name="connsiteX6" fmla="*/ 221606 w 438311"/>
                    <a:gd name="connsiteY6" fmla="*/ 148187 h 148187"/>
                    <a:gd name="connsiteX7" fmla="*/ 0 w 438311"/>
                    <a:gd name="connsiteY7" fmla="*/ 148187 h 148187"/>
                    <a:gd name="connsiteX0" fmla="*/ 0 w 438311"/>
                    <a:gd name="connsiteY0" fmla="*/ 148187 h 148187"/>
                    <a:gd name="connsiteX1" fmla="*/ 242105 w 438311"/>
                    <a:gd name="connsiteY1" fmla="*/ 14791 h 148187"/>
                    <a:gd name="connsiteX2" fmla="*/ 311311 w 438311"/>
                    <a:gd name="connsiteY2" fmla="*/ 451 h 148187"/>
                    <a:gd name="connsiteX3" fmla="*/ 349411 w 438311"/>
                    <a:gd name="connsiteY3" fmla="*/ 29026 h 148187"/>
                    <a:gd name="connsiteX4" fmla="*/ 374811 w 438311"/>
                    <a:gd name="connsiteY4" fmla="*/ 32201 h 148187"/>
                    <a:gd name="connsiteX5" fmla="*/ 438311 w 438311"/>
                    <a:gd name="connsiteY5" fmla="*/ 30666 h 148187"/>
                    <a:gd name="connsiteX6" fmla="*/ 221606 w 438311"/>
                    <a:gd name="connsiteY6" fmla="*/ 148187 h 148187"/>
                    <a:gd name="connsiteX7" fmla="*/ 0 w 438311"/>
                    <a:gd name="connsiteY7" fmla="*/ 148187 h 148187"/>
                    <a:gd name="connsiteX0" fmla="*/ 0 w 438311"/>
                    <a:gd name="connsiteY0" fmla="*/ 148187 h 148187"/>
                    <a:gd name="connsiteX1" fmla="*/ 242105 w 438311"/>
                    <a:gd name="connsiteY1" fmla="*/ 14791 h 148187"/>
                    <a:gd name="connsiteX2" fmla="*/ 311311 w 438311"/>
                    <a:gd name="connsiteY2" fmla="*/ 451 h 148187"/>
                    <a:gd name="connsiteX3" fmla="*/ 349411 w 438311"/>
                    <a:gd name="connsiteY3" fmla="*/ 29026 h 148187"/>
                    <a:gd name="connsiteX4" fmla="*/ 435136 w 438311"/>
                    <a:gd name="connsiteY4" fmla="*/ 9976 h 148187"/>
                    <a:gd name="connsiteX5" fmla="*/ 438311 w 438311"/>
                    <a:gd name="connsiteY5" fmla="*/ 30666 h 148187"/>
                    <a:gd name="connsiteX6" fmla="*/ 221606 w 438311"/>
                    <a:gd name="connsiteY6" fmla="*/ 148187 h 148187"/>
                    <a:gd name="connsiteX7" fmla="*/ 0 w 438311"/>
                    <a:gd name="connsiteY7" fmla="*/ 148187 h 148187"/>
                    <a:gd name="connsiteX0" fmla="*/ 0 w 485936"/>
                    <a:gd name="connsiteY0" fmla="*/ 148187 h 148187"/>
                    <a:gd name="connsiteX1" fmla="*/ 242105 w 485936"/>
                    <a:gd name="connsiteY1" fmla="*/ 14791 h 148187"/>
                    <a:gd name="connsiteX2" fmla="*/ 311311 w 485936"/>
                    <a:gd name="connsiteY2" fmla="*/ 451 h 148187"/>
                    <a:gd name="connsiteX3" fmla="*/ 349411 w 485936"/>
                    <a:gd name="connsiteY3" fmla="*/ 29026 h 148187"/>
                    <a:gd name="connsiteX4" fmla="*/ 435136 w 485936"/>
                    <a:gd name="connsiteY4" fmla="*/ 9976 h 148187"/>
                    <a:gd name="connsiteX5" fmla="*/ 485936 w 485936"/>
                    <a:gd name="connsiteY5" fmla="*/ 11616 h 148187"/>
                    <a:gd name="connsiteX6" fmla="*/ 221606 w 485936"/>
                    <a:gd name="connsiteY6" fmla="*/ 148187 h 148187"/>
                    <a:gd name="connsiteX7" fmla="*/ 0 w 485936"/>
                    <a:gd name="connsiteY7" fmla="*/ 148187 h 148187"/>
                    <a:gd name="connsiteX0" fmla="*/ 0 w 485936"/>
                    <a:gd name="connsiteY0" fmla="*/ 148187 h 148187"/>
                    <a:gd name="connsiteX1" fmla="*/ 242105 w 485936"/>
                    <a:gd name="connsiteY1" fmla="*/ 14791 h 148187"/>
                    <a:gd name="connsiteX2" fmla="*/ 311311 w 485936"/>
                    <a:gd name="connsiteY2" fmla="*/ 451 h 148187"/>
                    <a:gd name="connsiteX3" fmla="*/ 349411 w 485936"/>
                    <a:gd name="connsiteY3" fmla="*/ 29026 h 148187"/>
                    <a:gd name="connsiteX4" fmla="*/ 435136 w 485936"/>
                    <a:gd name="connsiteY4" fmla="*/ 9976 h 148187"/>
                    <a:gd name="connsiteX5" fmla="*/ 485936 w 485936"/>
                    <a:gd name="connsiteY5" fmla="*/ 11616 h 148187"/>
                    <a:gd name="connsiteX6" fmla="*/ 221606 w 485936"/>
                    <a:gd name="connsiteY6" fmla="*/ 148187 h 148187"/>
                    <a:gd name="connsiteX7" fmla="*/ 0 w 485936"/>
                    <a:gd name="connsiteY7" fmla="*/ 148187 h 148187"/>
                    <a:gd name="connsiteX0" fmla="*/ 0 w 485936"/>
                    <a:gd name="connsiteY0" fmla="*/ 148187 h 151796"/>
                    <a:gd name="connsiteX1" fmla="*/ 242105 w 485936"/>
                    <a:gd name="connsiteY1" fmla="*/ 14791 h 151796"/>
                    <a:gd name="connsiteX2" fmla="*/ 311311 w 485936"/>
                    <a:gd name="connsiteY2" fmla="*/ 451 h 151796"/>
                    <a:gd name="connsiteX3" fmla="*/ 349411 w 485936"/>
                    <a:gd name="connsiteY3" fmla="*/ 29026 h 151796"/>
                    <a:gd name="connsiteX4" fmla="*/ 435136 w 485936"/>
                    <a:gd name="connsiteY4" fmla="*/ 9976 h 151796"/>
                    <a:gd name="connsiteX5" fmla="*/ 485936 w 485936"/>
                    <a:gd name="connsiteY5" fmla="*/ 11616 h 151796"/>
                    <a:gd name="connsiteX6" fmla="*/ 245090 w 485936"/>
                    <a:gd name="connsiteY6" fmla="*/ 151796 h 151796"/>
                    <a:gd name="connsiteX7" fmla="*/ 0 w 485936"/>
                    <a:gd name="connsiteY7" fmla="*/ 148187 h 151796"/>
                    <a:gd name="connsiteX0" fmla="*/ 0 w 469161"/>
                    <a:gd name="connsiteY0" fmla="*/ 148187 h 151796"/>
                    <a:gd name="connsiteX1" fmla="*/ 242105 w 469161"/>
                    <a:gd name="connsiteY1" fmla="*/ 14791 h 151796"/>
                    <a:gd name="connsiteX2" fmla="*/ 311311 w 469161"/>
                    <a:gd name="connsiteY2" fmla="*/ 451 h 151796"/>
                    <a:gd name="connsiteX3" fmla="*/ 349411 w 469161"/>
                    <a:gd name="connsiteY3" fmla="*/ 29026 h 151796"/>
                    <a:gd name="connsiteX4" fmla="*/ 435136 w 469161"/>
                    <a:gd name="connsiteY4" fmla="*/ 9976 h 151796"/>
                    <a:gd name="connsiteX5" fmla="*/ 469161 w 469161"/>
                    <a:gd name="connsiteY5" fmla="*/ 15226 h 151796"/>
                    <a:gd name="connsiteX6" fmla="*/ 245090 w 469161"/>
                    <a:gd name="connsiteY6" fmla="*/ 151796 h 151796"/>
                    <a:gd name="connsiteX7" fmla="*/ 0 w 469161"/>
                    <a:gd name="connsiteY7" fmla="*/ 148187 h 151796"/>
                    <a:gd name="connsiteX0" fmla="*/ 0 w 469161"/>
                    <a:gd name="connsiteY0" fmla="*/ 148187 h 148187"/>
                    <a:gd name="connsiteX1" fmla="*/ 242105 w 469161"/>
                    <a:gd name="connsiteY1" fmla="*/ 14791 h 148187"/>
                    <a:gd name="connsiteX2" fmla="*/ 311311 w 469161"/>
                    <a:gd name="connsiteY2" fmla="*/ 451 h 148187"/>
                    <a:gd name="connsiteX3" fmla="*/ 349411 w 469161"/>
                    <a:gd name="connsiteY3" fmla="*/ 29026 h 148187"/>
                    <a:gd name="connsiteX4" fmla="*/ 435136 w 469161"/>
                    <a:gd name="connsiteY4" fmla="*/ 9976 h 148187"/>
                    <a:gd name="connsiteX5" fmla="*/ 469161 w 469161"/>
                    <a:gd name="connsiteY5" fmla="*/ 15226 h 148187"/>
                    <a:gd name="connsiteX6" fmla="*/ 248445 w 469161"/>
                    <a:gd name="connsiteY6" fmla="*/ 144578 h 148187"/>
                    <a:gd name="connsiteX7" fmla="*/ 0 w 469161"/>
                    <a:gd name="connsiteY7" fmla="*/ 148187 h 1481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9161" h="148187">
                      <a:moveTo>
                        <a:pt x="0" y="148187"/>
                      </a:moveTo>
                      <a:lnTo>
                        <a:pt x="242105" y="14791"/>
                      </a:lnTo>
                      <a:lnTo>
                        <a:pt x="311311" y="451"/>
                      </a:lnTo>
                      <a:cubicBezTo>
                        <a:pt x="336711" y="451"/>
                        <a:pt x="327186" y="-5899"/>
                        <a:pt x="349411" y="29026"/>
                      </a:cubicBezTo>
                      <a:cubicBezTo>
                        <a:pt x="422436" y="22676"/>
                        <a:pt x="400211" y="13151"/>
                        <a:pt x="435136" y="9976"/>
                      </a:cubicBezTo>
                      <a:lnTo>
                        <a:pt x="469161" y="15226"/>
                      </a:lnTo>
                      <a:lnTo>
                        <a:pt x="248445" y="144578"/>
                      </a:lnTo>
                      <a:lnTo>
                        <a:pt x="0" y="14818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</p:grpSp>
        <p:sp>
          <p:nvSpPr>
            <p:cNvPr id="258" name="Parallelogram 245"/>
            <p:cNvSpPr/>
            <p:nvPr/>
          </p:nvSpPr>
          <p:spPr>
            <a:xfrm>
              <a:off x="1855656" y="2795092"/>
              <a:ext cx="143344" cy="31432"/>
            </a:xfrm>
            <a:custGeom>
              <a:avLst/>
              <a:gdLst>
                <a:gd name="connsiteX0" fmla="*/ 0 w 129056"/>
                <a:gd name="connsiteY0" fmla="*/ 45719 h 45719"/>
                <a:gd name="connsiteX1" fmla="*/ 51513 w 129056"/>
                <a:gd name="connsiteY1" fmla="*/ 0 h 45719"/>
                <a:gd name="connsiteX2" fmla="*/ 129056 w 129056"/>
                <a:gd name="connsiteY2" fmla="*/ 0 h 45719"/>
                <a:gd name="connsiteX3" fmla="*/ 77543 w 129056"/>
                <a:gd name="connsiteY3" fmla="*/ 45719 h 45719"/>
                <a:gd name="connsiteX4" fmla="*/ 0 w 129056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11906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2381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3338 h 43338"/>
                <a:gd name="connsiteX1" fmla="*/ 49132 w 155250"/>
                <a:gd name="connsiteY1" fmla="*/ 7144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55250"/>
                <a:gd name="connsiteY0" fmla="*/ 43338 h 43338"/>
                <a:gd name="connsiteX1" fmla="*/ 61038 w 155250"/>
                <a:gd name="connsiteY1" fmla="*/ 2382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43344"/>
                <a:gd name="connsiteY0" fmla="*/ 40956 h 40956"/>
                <a:gd name="connsiteX1" fmla="*/ 61038 w 143344"/>
                <a:gd name="connsiteY1" fmla="*/ 0 h 40956"/>
                <a:gd name="connsiteX2" fmla="*/ 143344 w 143344"/>
                <a:gd name="connsiteY2" fmla="*/ 11161 h 40956"/>
                <a:gd name="connsiteX3" fmla="*/ 77543 w 143344"/>
                <a:gd name="connsiteY3" fmla="*/ 40956 h 40956"/>
                <a:gd name="connsiteX4" fmla="*/ 0 w 143344"/>
                <a:gd name="connsiteY4" fmla="*/ 40956 h 40956"/>
                <a:gd name="connsiteX0" fmla="*/ 0 w 143344"/>
                <a:gd name="connsiteY0" fmla="*/ 34184 h 34184"/>
                <a:gd name="connsiteX1" fmla="*/ 58657 w 143344"/>
                <a:gd name="connsiteY1" fmla="*/ 0 h 34184"/>
                <a:gd name="connsiteX2" fmla="*/ 143344 w 143344"/>
                <a:gd name="connsiteY2" fmla="*/ 4389 h 34184"/>
                <a:gd name="connsiteX3" fmla="*/ 77543 w 143344"/>
                <a:gd name="connsiteY3" fmla="*/ 34184 h 34184"/>
                <a:gd name="connsiteX4" fmla="*/ 0 w 143344"/>
                <a:gd name="connsiteY4" fmla="*/ 34184 h 34184"/>
                <a:gd name="connsiteX0" fmla="*/ 0 w 143344"/>
                <a:gd name="connsiteY0" fmla="*/ 29795 h 29795"/>
                <a:gd name="connsiteX1" fmla="*/ 58657 w 143344"/>
                <a:gd name="connsiteY1" fmla="*/ 4640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  <a:gd name="connsiteX0" fmla="*/ 0 w 143344"/>
                <a:gd name="connsiteY0" fmla="*/ 29795 h 29795"/>
                <a:gd name="connsiteX1" fmla="*/ 68182 w 143344"/>
                <a:gd name="connsiteY1" fmla="*/ 2383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344" h="29795">
                  <a:moveTo>
                    <a:pt x="0" y="29795"/>
                  </a:moveTo>
                  <a:lnTo>
                    <a:pt x="68182" y="2383"/>
                  </a:lnTo>
                  <a:lnTo>
                    <a:pt x="143344" y="0"/>
                  </a:lnTo>
                  <a:lnTo>
                    <a:pt x="77543" y="29795"/>
                  </a:lnTo>
                  <a:lnTo>
                    <a:pt x="0" y="2979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59" name="Parallelogram 245"/>
            <p:cNvSpPr/>
            <p:nvPr/>
          </p:nvSpPr>
          <p:spPr>
            <a:xfrm>
              <a:off x="1959174" y="2743850"/>
              <a:ext cx="143344" cy="31432"/>
            </a:xfrm>
            <a:custGeom>
              <a:avLst/>
              <a:gdLst>
                <a:gd name="connsiteX0" fmla="*/ 0 w 129056"/>
                <a:gd name="connsiteY0" fmla="*/ 45719 h 45719"/>
                <a:gd name="connsiteX1" fmla="*/ 51513 w 129056"/>
                <a:gd name="connsiteY1" fmla="*/ 0 h 45719"/>
                <a:gd name="connsiteX2" fmla="*/ 129056 w 129056"/>
                <a:gd name="connsiteY2" fmla="*/ 0 h 45719"/>
                <a:gd name="connsiteX3" fmla="*/ 77543 w 129056"/>
                <a:gd name="connsiteY3" fmla="*/ 45719 h 45719"/>
                <a:gd name="connsiteX4" fmla="*/ 0 w 129056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11906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2381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3338 h 43338"/>
                <a:gd name="connsiteX1" fmla="*/ 49132 w 155250"/>
                <a:gd name="connsiteY1" fmla="*/ 7144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55250"/>
                <a:gd name="connsiteY0" fmla="*/ 43338 h 43338"/>
                <a:gd name="connsiteX1" fmla="*/ 61038 w 155250"/>
                <a:gd name="connsiteY1" fmla="*/ 2382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43344"/>
                <a:gd name="connsiteY0" fmla="*/ 40956 h 40956"/>
                <a:gd name="connsiteX1" fmla="*/ 61038 w 143344"/>
                <a:gd name="connsiteY1" fmla="*/ 0 h 40956"/>
                <a:gd name="connsiteX2" fmla="*/ 143344 w 143344"/>
                <a:gd name="connsiteY2" fmla="*/ 11161 h 40956"/>
                <a:gd name="connsiteX3" fmla="*/ 77543 w 143344"/>
                <a:gd name="connsiteY3" fmla="*/ 40956 h 40956"/>
                <a:gd name="connsiteX4" fmla="*/ 0 w 143344"/>
                <a:gd name="connsiteY4" fmla="*/ 40956 h 40956"/>
                <a:gd name="connsiteX0" fmla="*/ 0 w 143344"/>
                <a:gd name="connsiteY0" fmla="*/ 34184 h 34184"/>
                <a:gd name="connsiteX1" fmla="*/ 58657 w 143344"/>
                <a:gd name="connsiteY1" fmla="*/ 0 h 34184"/>
                <a:gd name="connsiteX2" fmla="*/ 143344 w 143344"/>
                <a:gd name="connsiteY2" fmla="*/ 4389 h 34184"/>
                <a:gd name="connsiteX3" fmla="*/ 77543 w 143344"/>
                <a:gd name="connsiteY3" fmla="*/ 34184 h 34184"/>
                <a:gd name="connsiteX4" fmla="*/ 0 w 143344"/>
                <a:gd name="connsiteY4" fmla="*/ 34184 h 34184"/>
                <a:gd name="connsiteX0" fmla="*/ 0 w 143344"/>
                <a:gd name="connsiteY0" fmla="*/ 29795 h 29795"/>
                <a:gd name="connsiteX1" fmla="*/ 58657 w 143344"/>
                <a:gd name="connsiteY1" fmla="*/ 4640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  <a:gd name="connsiteX0" fmla="*/ 0 w 143344"/>
                <a:gd name="connsiteY0" fmla="*/ 29795 h 29795"/>
                <a:gd name="connsiteX1" fmla="*/ 68182 w 143344"/>
                <a:gd name="connsiteY1" fmla="*/ 2383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344" h="29795">
                  <a:moveTo>
                    <a:pt x="0" y="29795"/>
                  </a:moveTo>
                  <a:lnTo>
                    <a:pt x="68182" y="2383"/>
                  </a:lnTo>
                  <a:lnTo>
                    <a:pt x="143344" y="0"/>
                  </a:lnTo>
                  <a:lnTo>
                    <a:pt x="77543" y="29795"/>
                  </a:lnTo>
                  <a:lnTo>
                    <a:pt x="0" y="2979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957752" y="2581351"/>
            <a:ext cx="333945" cy="2943225"/>
            <a:chOff x="2898335" y="2674036"/>
            <a:chExt cx="333945" cy="2943225"/>
          </a:xfrm>
        </p:grpSpPr>
        <p:sp>
          <p:nvSpPr>
            <p:cNvPr id="159" name="Parallelogram 158"/>
            <p:cNvSpPr/>
            <p:nvPr/>
          </p:nvSpPr>
          <p:spPr>
            <a:xfrm>
              <a:off x="2898335" y="2674036"/>
              <a:ext cx="333945" cy="2943225"/>
            </a:xfrm>
            <a:custGeom>
              <a:avLst/>
              <a:gdLst>
                <a:gd name="connsiteX0" fmla="*/ 0 w 1162619"/>
                <a:gd name="connsiteY0" fmla="*/ 3000375 h 3000375"/>
                <a:gd name="connsiteX1" fmla="*/ 290655 w 1162619"/>
                <a:gd name="connsiteY1" fmla="*/ 0 h 3000375"/>
                <a:gd name="connsiteX2" fmla="*/ 1162619 w 1162619"/>
                <a:gd name="connsiteY2" fmla="*/ 0 h 3000375"/>
                <a:gd name="connsiteX3" fmla="*/ 871964 w 1162619"/>
                <a:gd name="connsiteY3" fmla="*/ 3000375 h 3000375"/>
                <a:gd name="connsiteX4" fmla="*/ 0 w 1162619"/>
                <a:gd name="connsiteY4" fmla="*/ 3000375 h 3000375"/>
                <a:gd name="connsiteX0" fmla="*/ 28433 w 1191052"/>
                <a:gd name="connsiteY0" fmla="*/ 3000375 h 3000375"/>
                <a:gd name="connsiteX1" fmla="*/ 0 w 1191052"/>
                <a:gd name="connsiteY1" fmla="*/ 180975 h 3000375"/>
                <a:gd name="connsiteX2" fmla="*/ 1191052 w 1191052"/>
                <a:gd name="connsiteY2" fmla="*/ 0 h 3000375"/>
                <a:gd name="connsiteX3" fmla="*/ 900397 w 1191052"/>
                <a:gd name="connsiteY3" fmla="*/ 3000375 h 3000375"/>
                <a:gd name="connsiteX4" fmla="*/ 28433 w 1191052"/>
                <a:gd name="connsiteY4" fmla="*/ 3000375 h 3000375"/>
                <a:gd name="connsiteX0" fmla="*/ 0 w 1210244"/>
                <a:gd name="connsiteY0" fmla="*/ 2890837 h 3000375"/>
                <a:gd name="connsiteX1" fmla="*/ 19192 w 1210244"/>
                <a:gd name="connsiteY1" fmla="*/ 180975 h 3000375"/>
                <a:gd name="connsiteX2" fmla="*/ 1210244 w 1210244"/>
                <a:gd name="connsiteY2" fmla="*/ 0 h 3000375"/>
                <a:gd name="connsiteX3" fmla="*/ 919589 w 1210244"/>
                <a:gd name="connsiteY3" fmla="*/ 3000375 h 3000375"/>
                <a:gd name="connsiteX4" fmla="*/ 0 w 1210244"/>
                <a:gd name="connsiteY4" fmla="*/ 2890837 h 3000375"/>
                <a:gd name="connsiteX0" fmla="*/ 0 w 919589"/>
                <a:gd name="connsiteY0" fmla="*/ 2847974 h 2957512"/>
                <a:gd name="connsiteX1" fmla="*/ 19192 w 919589"/>
                <a:gd name="connsiteY1" fmla="*/ 138112 h 2957512"/>
                <a:gd name="connsiteX2" fmla="*/ 248219 w 919589"/>
                <a:gd name="connsiteY2" fmla="*/ 0 h 2957512"/>
                <a:gd name="connsiteX3" fmla="*/ 919589 w 919589"/>
                <a:gd name="connsiteY3" fmla="*/ 2957512 h 2957512"/>
                <a:gd name="connsiteX4" fmla="*/ 0 w 919589"/>
                <a:gd name="connsiteY4" fmla="*/ 2847974 h 2957512"/>
                <a:gd name="connsiteX0" fmla="*/ 0 w 271889"/>
                <a:gd name="connsiteY0" fmla="*/ 2847974 h 2847974"/>
                <a:gd name="connsiteX1" fmla="*/ 19192 w 271889"/>
                <a:gd name="connsiteY1" fmla="*/ 138112 h 2847974"/>
                <a:gd name="connsiteX2" fmla="*/ 248219 w 271889"/>
                <a:gd name="connsiteY2" fmla="*/ 0 h 2847974"/>
                <a:gd name="connsiteX3" fmla="*/ 271889 w 271889"/>
                <a:gd name="connsiteY3" fmla="*/ 2595562 h 2847974"/>
                <a:gd name="connsiteX4" fmla="*/ 0 w 271889"/>
                <a:gd name="connsiteY4" fmla="*/ 2847974 h 2847974"/>
                <a:gd name="connsiteX0" fmla="*/ 0 w 248219"/>
                <a:gd name="connsiteY0" fmla="*/ 2847974 h 2847974"/>
                <a:gd name="connsiteX1" fmla="*/ 19192 w 248219"/>
                <a:gd name="connsiteY1" fmla="*/ 138112 h 2847974"/>
                <a:gd name="connsiteX2" fmla="*/ 248219 w 248219"/>
                <a:gd name="connsiteY2" fmla="*/ 0 h 2847974"/>
                <a:gd name="connsiteX3" fmla="*/ 248077 w 248219"/>
                <a:gd name="connsiteY3" fmla="*/ 2714624 h 2847974"/>
                <a:gd name="connsiteX4" fmla="*/ 0 w 248219"/>
                <a:gd name="connsiteY4" fmla="*/ 2847974 h 2847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8219" h="2847974">
                  <a:moveTo>
                    <a:pt x="0" y="2847974"/>
                  </a:moveTo>
                  <a:lnTo>
                    <a:pt x="19192" y="138112"/>
                  </a:lnTo>
                  <a:lnTo>
                    <a:pt x="248219" y="0"/>
                  </a:lnTo>
                  <a:cubicBezTo>
                    <a:pt x="248172" y="904875"/>
                    <a:pt x="248124" y="1809749"/>
                    <a:pt x="248077" y="2714624"/>
                  </a:cubicBezTo>
                  <a:lnTo>
                    <a:pt x="0" y="2847974"/>
                  </a:lnTo>
                  <a:close/>
                </a:path>
              </a:pathLst>
            </a:cu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36" name="Parallelogram 158"/>
            <p:cNvSpPr/>
            <p:nvPr/>
          </p:nvSpPr>
          <p:spPr>
            <a:xfrm>
              <a:off x="2955752" y="2765141"/>
              <a:ext cx="244914" cy="2708609"/>
            </a:xfrm>
            <a:custGeom>
              <a:avLst/>
              <a:gdLst>
                <a:gd name="connsiteX0" fmla="*/ 0 w 1162619"/>
                <a:gd name="connsiteY0" fmla="*/ 3000375 h 3000375"/>
                <a:gd name="connsiteX1" fmla="*/ 290655 w 1162619"/>
                <a:gd name="connsiteY1" fmla="*/ 0 h 3000375"/>
                <a:gd name="connsiteX2" fmla="*/ 1162619 w 1162619"/>
                <a:gd name="connsiteY2" fmla="*/ 0 h 3000375"/>
                <a:gd name="connsiteX3" fmla="*/ 871964 w 1162619"/>
                <a:gd name="connsiteY3" fmla="*/ 3000375 h 3000375"/>
                <a:gd name="connsiteX4" fmla="*/ 0 w 1162619"/>
                <a:gd name="connsiteY4" fmla="*/ 3000375 h 3000375"/>
                <a:gd name="connsiteX0" fmla="*/ 28433 w 1191052"/>
                <a:gd name="connsiteY0" fmla="*/ 3000375 h 3000375"/>
                <a:gd name="connsiteX1" fmla="*/ 0 w 1191052"/>
                <a:gd name="connsiteY1" fmla="*/ 180975 h 3000375"/>
                <a:gd name="connsiteX2" fmla="*/ 1191052 w 1191052"/>
                <a:gd name="connsiteY2" fmla="*/ 0 h 3000375"/>
                <a:gd name="connsiteX3" fmla="*/ 900397 w 1191052"/>
                <a:gd name="connsiteY3" fmla="*/ 3000375 h 3000375"/>
                <a:gd name="connsiteX4" fmla="*/ 28433 w 1191052"/>
                <a:gd name="connsiteY4" fmla="*/ 3000375 h 3000375"/>
                <a:gd name="connsiteX0" fmla="*/ 0 w 1210244"/>
                <a:gd name="connsiteY0" fmla="*/ 2890837 h 3000375"/>
                <a:gd name="connsiteX1" fmla="*/ 19192 w 1210244"/>
                <a:gd name="connsiteY1" fmla="*/ 180975 h 3000375"/>
                <a:gd name="connsiteX2" fmla="*/ 1210244 w 1210244"/>
                <a:gd name="connsiteY2" fmla="*/ 0 h 3000375"/>
                <a:gd name="connsiteX3" fmla="*/ 919589 w 1210244"/>
                <a:gd name="connsiteY3" fmla="*/ 3000375 h 3000375"/>
                <a:gd name="connsiteX4" fmla="*/ 0 w 1210244"/>
                <a:gd name="connsiteY4" fmla="*/ 2890837 h 3000375"/>
                <a:gd name="connsiteX0" fmla="*/ 0 w 919589"/>
                <a:gd name="connsiteY0" fmla="*/ 2847974 h 2957512"/>
                <a:gd name="connsiteX1" fmla="*/ 19192 w 919589"/>
                <a:gd name="connsiteY1" fmla="*/ 138112 h 2957512"/>
                <a:gd name="connsiteX2" fmla="*/ 248219 w 919589"/>
                <a:gd name="connsiteY2" fmla="*/ 0 h 2957512"/>
                <a:gd name="connsiteX3" fmla="*/ 919589 w 919589"/>
                <a:gd name="connsiteY3" fmla="*/ 2957512 h 2957512"/>
                <a:gd name="connsiteX4" fmla="*/ 0 w 919589"/>
                <a:gd name="connsiteY4" fmla="*/ 2847974 h 2957512"/>
                <a:gd name="connsiteX0" fmla="*/ 0 w 271889"/>
                <a:gd name="connsiteY0" fmla="*/ 2847974 h 2847974"/>
                <a:gd name="connsiteX1" fmla="*/ 19192 w 271889"/>
                <a:gd name="connsiteY1" fmla="*/ 138112 h 2847974"/>
                <a:gd name="connsiteX2" fmla="*/ 248219 w 271889"/>
                <a:gd name="connsiteY2" fmla="*/ 0 h 2847974"/>
                <a:gd name="connsiteX3" fmla="*/ 271889 w 271889"/>
                <a:gd name="connsiteY3" fmla="*/ 2595562 h 2847974"/>
                <a:gd name="connsiteX4" fmla="*/ 0 w 271889"/>
                <a:gd name="connsiteY4" fmla="*/ 2847974 h 2847974"/>
                <a:gd name="connsiteX0" fmla="*/ 0 w 248219"/>
                <a:gd name="connsiteY0" fmla="*/ 2847974 h 2847974"/>
                <a:gd name="connsiteX1" fmla="*/ 19192 w 248219"/>
                <a:gd name="connsiteY1" fmla="*/ 138112 h 2847974"/>
                <a:gd name="connsiteX2" fmla="*/ 248219 w 248219"/>
                <a:gd name="connsiteY2" fmla="*/ 0 h 2847974"/>
                <a:gd name="connsiteX3" fmla="*/ 248077 w 248219"/>
                <a:gd name="connsiteY3" fmla="*/ 2714624 h 2847974"/>
                <a:gd name="connsiteX4" fmla="*/ 0 w 248219"/>
                <a:gd name="connsiteY4" fmla="*/ 2847974 h 2847974"/>
                <a:gd name="connsiteX0" fmla="*/ 0 w 275540"/>
                <a:gd name="connsiteY0" fmla="*/ 2788511 h 2788511"/>
                <a:gd name="connsiteX1" fmla="*/ 19192 w 275540"/>
                <a:gd name="connsiteY1" fmla="*/ 78649 h 2788511"/>
                <a:gd name="connsiteX2" fmla="*/ 275540 w 275540"/>
                <a:gd name="connsiteY2" fmla="*/ 0 h 2788511"/>
                <a:gd name="connsiteX3" fmla="*/ 248077 w 275540"/>
                <a:gd name="connsiteY3" fmla="*/ 2655161 h 2788511"/>
                <a:gd name="connsiteX4" fmla="*/ 0 w 275540"/>
                <a:gd name="connsiteY4" fmla="*/ 2788511 h 2788511"/>
                <a:gd name="connsiteX0" fmla="*/ 0 w 275540"/>
                <a:gd name="connsiteY0" fmla="*/ 2808332 h 2808332"/>
                <a:gd name="connsiteX1" fmla="*/ 19192 w 275540"/>
                <a:gd name="connsiteY1" fmla="*/ 98470 h 2808332"/>
                <a:gd name="connsiteX2" fmla="*/ 275540 w 275540"/>
                <a:gd name="connsiteY2" fmla="*/ 0 h 2808332"/>
                <a:gd name="connsiteX3" fmla="*/ 248077 w 275540"/>
                <a:gd name="connsiteY3" fmla="*/ 2674982 h 2808332"/>
                <a:gd name="connsiteX4" fmla="*/ 0 w 275540"/>
                <a:gd name="connsiteY4" fmla="*/ 2808332 h 2808332"/>
                <a:gd name="connsiteX0" fmla="*/ 0 w 281004"/>
                <a:gd name="connsiteY0" fmla="*/ 2818243 h 2818243"/>
                <a:gd name="connsiteX1" fmla="*/ 19192 w 281004"/>
                <a:gd name="connsiteY1" fmla="*/ 108381 h 2818243"/>
                <a:gd name="connsiteX2" fmla="*/ 281004 w 281004"/>
                <a:gd name="connsiteY2" fmla="*/ 0 h 2818243"/>
                <a:gd name="connsiteX3" fmla="*/ 248077 w 281004"/>
                <a:gd name="connsiteY3" fmla="*/ 2684893 h 2818243"/>
                <a:gd name="connsiteX4" fmla="*/ 0 w 281004"/>
                <a:gd name="connsiteY4" fmla="*/ 2818243 h 2818243"/>
                <a:gd name="connsiteX0" fmla="*/ 0 w 281004"/>
                <a:gd name="connsiteY0" fmla="*/ 2818243 h 2818243"/>
                <a:gd name="connsiteX1" fmla="*/ 19192 w 281004"/>
                <a:gd name="connsiteY1" fmla="*/ 108381 h 2818243"/>
                <a:gd name="connsiteX2" fmla="*/ 281004 w 281004"/>
                <a:gd name="connsiteY2" fmla="*/ 0 h 2818243"/>
                <a:gd name="connsiteX3" fmla="*/ 259006 w 281004"/>
                <a:gd name="connsiteY3" fmla="*/ 2719580 h 2818243"/>
                <a:gd name="connsiteX4" fmla="*/ 0 w 281004"/>
                <a:gd name="connsiteY4" fmla="*/ 2818243 h 2818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1004" h="2818243">
                  <a:moveTo>
                    <a:pt x="0" y="2818243"/>
                  </a:moveTo>
                  <a:lnTo>
                    <a:pt x="19192" y="108381"/>
                  </a:lnTo>
                  <a:lnTo>
                    <a:pt x="281004" y="0"/>
                  </a:lnTo>
                  <a:cubicBezTo>
                    <a:pt x="280957" y="904875"/>
                    <a:pt x="259053" y="1814705"/>
                    <a:pt x="259006" y="2719580"/>
                  </a:cubicBezTo>
                  <a:lnTo>
                    <a:pt x="0" y="2818243"/>
                  </a:lnTo>
                  <a:close/>
                </a:path>
              </a:pathLst>
            </a:custGeom>
            <a:pattFill prst="pct70">
              <a:fgClr>
                <a:srgbClr val="92D050"/>
              </a:fgClr>
              <a:bgClr>
                <a:schemeClr val="bg1"/>
              </a:bgClr>
            </a:patt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1019325" y="2643356"/>
            <a:ext cx="468535" cy="2850522"/>
            <a:chOff x="3536096" y="2775282"/>
            <a:chExt cx="468535" cy="2850522"/>
          </a:xfrm>
        </p:grpSpPr>
        <p:grpSp>
          <p:nvGrpSpPr>
            <p:cNvPr id="59396" name="Group 59395"/>
            <p:cNvGrpSpPr/>
            <p:nvPr/>
          </p:nvGrpSpPr>
          <p:grpSpPr>
            <a:xfrm>
              <a:off x="3536096" y="2911959"/>
              <a:ext cx="231354" cy="2713845"/>
              <a:chOff x="4559145" y="2862548"/>
              <a:chExt cx="231354" cy="2713845"/>
            </a:xfrm>
          </p:grpSpPr>
          <p:sp>
            <p:nvSpPr>
              <p:cNvPr id="59393" name="Rectangle 59392"/>
              <p:cNvSpPr/>
              <p:nvPr/>
            </p:nvSpPr>
            <p:spPr>
              <a:xfrm>
                <a:off x="4559145" y="2862548"/>
                <a:ext cx="231354" cy="2713845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9394" name="Rectangle 59393"/>
              <p:cNvSpPr/>
              <p:nvPr/>
            </p:nvSpPr>
            <p:spPr>
              <a:xfrm>
                <a:off x="4559145" y="2994752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559145" y="3158169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59145" y="3356475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559145" y="3554781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4559145" y="3940376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559145" y="4160716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59145" y="4359022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559145" y="4821736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559145" y="4985153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59145" y="5183459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559145" y="5381765"/>
                <a:ext cx="115677" cy="106494"/>
              </a:xfrm>
              <a:prstGeom prst="rect">
                <a:avLst/>
              </a:prstGeom>
              <a:solidFill>
                <a:schemeClr val="tx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sp>
          <p:nvSpPr>
            <p:cNvPr id="157" name="Parallelogram 156"/>
            <p:cNvSpPr/>
            <p:nvPr/>
          </p:nvSpPr>
          <p:spPr>
            <a:xfrm>
              <a:off x="3768093" y="2791657"/>
              <a:ext cx="236538" cy="2827627"/>
            </a:xfrm>
            <a:custGeom>
              <a:avLst/>
              <a:gdLst>
                <a:gd name="connsiteX0" fmla="*/ 0 w 647700"/>
                <a:gd name="connsiteY0" fmla="*/ 2737140 h 2737140"/>
                <a:gd name="connsiteX1" fmla="*/ 161925 w 647700"/>
                <a:gd name="connsiteY1" fmla="*/ 0 h 2737140"/>
                <a:gd name="connsiteX2" fmla="*/ 647700 w 647700"/>
                <a:gd name="connsiteY2" fmla="*/ 0 h 2737140"/>
                <a:gd name="connsiteX3" fmla="*/ 485775 w 647700"/>
                <a:gd name="connsiteY3" fmla="*/ 2737140 h 2737140"/>
                <a:gd name="connsiteX4" fmla="*/ 0 w 647700"/>
                <a:gd name="connsiteY4" fmla="*/ 2737140 h 2737140"/>
                <a:gd name="connsiteX0" fmla="*/ 3175 w 650875"/>
                <a:gd name="connsiteY0" fmla="*/ 2737140 h 2737140"/>
                <a:gd name="connsiteX1" fmla="*/ 0 w 650875"/>
                <a:gd name="connsiteY1" fmla="*/ 76200 h 2737140"/>
                <a:gd name="connsiteX2" fmla="*/ 650875 w 650875"/>
                <a:gd name="connsiteY2" fmla="*/ 0 h 2737140"/>
                <a:gd name="connsiteX3" fmla="*/ 488950 w 650875"/>
                <a:gd name="connsiteY3" fmla="*/ 2737140 h 2737140"/>
                <a:gd name="connsiteX4" fmla="*/ 3175 w 650875"/>
                <a:gd name="connsiteY4" fmla="*/ 2737140 h 2737140"/>
                <a:gd name="connsiteX0" fmla="*/ 3175 w 488950"/>
                <a:gd name="connsiteY0" fmla="*/ 2794290 h 2794290"/>
                <a:gd name="connsiteX1" fmla="*/ 0 w 488950"/>
                <a:gd name="connsiteY1" fmla="*/ 133350 h 2794290"/>
                <a:gd name="connsiteX2" fmla="*/ 227012 w 488950"/>
                <a:gd name="connsiteY2" fmla="*/ 0 h 2794290"/>
                <a:gd name="connsiteX3" fmla="*/ 488950 w 488950"/>
                <a:gd name="connsiteY3" fmla="*/ 2794290 h 2794290"/>
                <a:gd name="connsiteX4" fmla="*/ 3175 w 488950"/>
                <a:gd name="connsiteY4" fmla="*/ 2794290 h 2794290"/>
                <a:gd name="connsiteX0" fmla="*/ 92 w 485867"/>
                <a:gd name="connsiteY0" fmla="*/ 2794290 h 2794290"/>
                <a:gd name="connsiteX1" fmla="*/ 6442 w 485867"/>
                <a:gd name="connsiteY1" fmla="*/ 119063 h 2794290"/>
                <a:gd name="connsiteX2" fmla="*/ 223929 w 485867"/>
                <a:gd name="connsiteY2" fmla="*/ 0 h 2794290"/>
                <a:gd name="connsiteX3" fmla="*/ 485867 w 485867"/>
                <a:gd name="connsiteY3" fmla="*/ 2794290 h 2794290"/>
                <a:gd name="connsiteX4" fmla="*/ 92 w 485867"/>
                <a:gd name="connsiteY4" fmla="*/ 2794290 h 2794290"/>
                <a:gd name="connsiteX0" fmla="*/ 193 w 481205"/>
                <a:gd name="connsiteY0" fmla="*/ 2827627 h 2827627"/>
                <a:gd name="connsiteX1" fmla="*/ 1780 w 481205"/>
                <a:gd name="connsiteY1" fmla="*/ 119063 h 2827627"/>
                <a:gd name="connsiteX2" fmla="*/ 219267 w 481205"/>
                <a:gd name="connsiteY2" fmla="*/ 0 h 2827627"/>
                <a:gd name="connsiteX3" fmla="*/ 481205 w 481205"/>
                <a:gd name="connsiteY3" fmla="*/ 2794290 h 2827627"/>
                <a:gd name="connsiteX4" fmla="*/ 193 w 481205"/>
                <a:gd name="connsiteY4" fmla="*/ 2827627 h 2827627"/>
                <a:gd name="connsiteX0" fmla="*/ 193 w 219267"/>
                <a:gd name="connsiteY0" fmla="*/ 2827627 h 2827627"/>
                <a:gd name="connsiteX1" fmla="*/ 1780 w 219267"/>
                <a:gd name="connsiteY1" fmla="*/ 119063 h 2827627"/>
                <a:gd name="connsiteX2" fmla="*/ 219267 w 219267"/>
                <a:gd name="connsiteY2" fmla="*/ 0 h 2827627"/>
                <a:gd name="connsiteX3" fmla="*/ 147830 w 219267"/>
                <a:gd name="connsiteY3" fmla="*/ 2599028 h 2827627"/>
                <a:gd name="connsiteX4" fmla="*/ 193 w 219267"/>
                <a:gd name="connsiteY4" fmla="*/ 2827627 h 2827627"/>
                <a:gd name="connsiteX0" fmla="*/ 193 w 228793"/>
                <a:gd name="connsiteY0" fmla="*/ 2827627 h 2827627"/>
                <a:gd name="connsiteX1" fmla="*/ 1780 w 228793"/>
                <a:gd name="connsiteY1" fmla="*/ 119063 h 2827627"/>
                <a:gd name="connsiteX2" fmla="*/ 219267 w 228793"/>
                <a:gd name="connsiteY2" fmla="*/ 0 h 2827627"/>
                <a:gd name="connsiteX3" fmla="*/ 228793 w 228793"/>
                <a:gd name="connsiteY3" fmla="*/ 2718090 h 2827627"/>
                <a:gd name="connsiteX4" fmla="*/ 193 w 228793"/>
                <a:gd name="connsiteY4" fmla="*/ 2827627 h 2827627"/>
                <a:gd name="connsiteX0" fmla="*/ 7938 w 236538"/>
                <a:gd name="connsiteY0" fmla="*/ 2827627 h 2827627"/>
                <a:gd name="connsiteX1" fmla="*/ 0 w 236538"/>
                <a:gd name="connsiteY1" fmla="*/ 116682 h 2827627"/>
                <a:gd name="connsiteX2" fmla="*/ 227012 w 236538"/>
                <a:gd name="connsiteY2" fmla="*/ 0 h 2827627"/>
                <a:gd name="connsiteX3" fmla="*/ 236538 w 236538"/>
                <a:gd name="connsiteY3" fmla="*/ 2718090 h 2827627"/>
                <a:gd name="connsiteX4" fmla="*/ 7938 w 236538"/>
                <a:gd name="connsiteY4" fmla="*/ 2827627 h 2827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6538" h="2827627">
                  <a:moveTo>
                    <a:pt x="7938" y="2827627"/>
                  </a:moveTo>
                  <a:cubicBezTo>
                    <a:pt x="6880" y="1940647"/>
                    <a:pt x="1058" y="1003662"/>
                    <a:pt x="0" y="116682"/>
                  </a:cubicBezTo>
                  <a:lnTo>
                    <a:pt x="227012" y="0"/>
                  </a:lnTo>
                  <a:cubicBezTo>
                    <a:pt x="230187" y="906030"/>
                    <a:pt x="233363" y="1812060"/>
                    <a:pt x="236538" y="2718090"/>
                  </a:cubicBezTo>
                  <a:lnTo>
                    <a:pt x="7938" y="2827627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37" name="Parallelogram 236"/>
            <p:cNvSpPr/>
            <p:nvPr/>
          </p:nvSpPr>
          <p:spPr>
            <a:xfrm>
              <a:off x="3544760" y="2775282"/>
              <a:ext cx="443996" cy="130361"/>
            </a:xfrm>
            <a:custGeom>
              <a:avLst/>
              <a:gdLst>
                <a:gd name="connsiteX0" fmla="*/ 0 w 285911"/>
                <a:gd name="connsiteY0" fmla="*/ 257221 h 257221"/>
                <a:gd name="connsiteX1" fmla="*/ 64305 w 285911"/>
                <a:gd name="connsiteY1" fmla="*/ 0 h 257221"/>
                <a:gd name="connsiteX2" fmla="*/ 285911 w 285911"/>
                <a:gd name="connsiteY2" fmla="*/ 0 h 257221"/>
                <a:gd name="connsiteX3" fmla="*/ 221606 w 285911"/>
                <a:gd name="connsiteY3" fmla="*/ 257221 h 257221"/>
                <a:gd name="connsiteX4" fmla="*/ 0 w 285911"/>
                <a:gd name="connsiteY4" fmla="*/ 257221 h 257221"/>
                <a:gd name="connsiteX0" fmla="*/ 0 w 438311"/>
                <a:gd name="connsiteY0" fmla="*/ 257221 h 257221"/>
                <a:gd name="connsiteX1" fmla="*/ 64305 w 438311"/>
                <a:gd name="connsiteY1" fmla="*/ 0 h 257221"/>
                <a:gd name="connsiteX2" fmla="*/ 438311 w 438311"/>
                <a:gd name="connsiteY2" fmla="*/ 139700 h 257221"/>
                <a:gd name="connsiteX3" fmla="*/ 221606 w 438311"/>
                <a:gd name="connsiteY3" fmla="*/ 257221 h 257221"/>
                <a:gd name="connsiteX4" fmla="*/ 0 w 438311"/>
                <a:gd name="connsiteY4" fmla="*/ 257221 h 257221"/>
                <a:gd name="connsiteX0" fmla="*/ 0 w 438311"/>
                <a:gd name="connsiteY0" fmla="*/ 120696 h 120696"/>
                <a:gd name="connsiteX1" fmla="*/ 137330 w 438311"/>
                <a:gd name="connsiteY1" fmla="*/ 0 h 120696"/>
                <a:gd name="connsiteX2" fmla="*/ 438311 w 438311"/>
                <a:gd name="connsiteY2" fmla="*/ 3175 h 120696"/>
                <a:gd name="connsiteX3" fmla="*/ 221606 w 438311"/>
                <a:gd name="connsiteY3" fmla="*/ 120696 h 120696"/>
                <a:gd name="connsiteX4" fmla="*/ 0 w 438311"/>
                <a:gd name="connsiteY4" fmla="*/ 120696 h 120696"/>
                <a:gd name="connsiteX0" fmla="*/ 0 w 438311"/>
                <a:gd name="connsiteY0" fmla="*/ 117521 h 117521"/>
                <a:gd name="connsiteX1" fmla="*/ 207180 w 438311"/>
                <a:gd name="connsiteY1" fmla="*/ 9525 h 117521"/>
                <a:gd name="connsiteX2" fmla="*/ 438311 w 438311"/>
                <a:gd name="connsiteY2" fmla="*/ 0 h 117521"/>
                <a:gd name="connsiteX3" fmla="*/ 221606 w 438311"/>
                <a:gd name="connsiteY3" fmla="*/ 117521 h 117521"/>
                <a:gd name="connsiteX4" fmla="*/ 0 w 438311"/>
                <a:gd name="connsiteY4" fmla="*/ 117521 h 117521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438311 w 438311"/>
                <a:gd name="connsiteY2" fmla="*/ 15875 h 133396"/>
                <a:gd name="connsiteX3" fmla="*/ 221606 w 438311"/>
                <a:gd name="connsiteY3" fmla="*/ 133396 h 133396"/>
                <a:gd name="connsiteX4" fmla="*/ 0 w 438311"/>
                <a:gd name="connsiteY4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292261 w 438311"/>
                <a:gd name="connsiteY2" fmla="*/ 4710 h 133396"/>
                <a:gd name="connsiteX3" fmla="*/ 438311 w 438311"/>
                <a:gd name="connsiteY3" fmla="*/ 15875 h 133396"/>
                <a:gd name="connsiteX4" fmla="*/ 221606 w 438311"/>
                <a:gd name="connsiteY4" fmla="*/ 133396 h 133396"/>
                <a:gd name="connsiteX5" fmla="*/ 0 w 438311"/>
                <a:gd name="connsiteY5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304961 w 438311"/>
                <a:gd name="connsiteY2" fmla="*/ 33285 h 133396"/>
                <a:gd name="connsiteX3" fmla="*/ 438311 w 438311"/>
                <a:gd name="connsiteY3" fmla="*/ 15875 h 133396"/>
                <a:gd name="connsiteX4" fmla="*/ 221606 w 438311"/>
                <a:gd name="connsiteY4" fmla="*/ 133396 h 133396"/>
                <a:gd name="connsiteX5" fmla="*/ 0 w 438311"/>
                <a:gd name="connsiteY5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304961 w 438311"/>
                <a:gd name="connsiteY2" fmla="*/ 33285 h 133396"/>
                <a:gd name="connsiteX3" fmla="*/ 276386 w 438311"/>
                <a:gd name="connsiteY3" fmla="*/ 11060 h 133396"/>
                <a:gd name="connsiteX4" fmla="*/ 438311 w 438311"/>
                <a:gd name="connsiteY4" fmla="*/ 15875 h 133396"/>
                <a:gd name="connsiteX5" fmla="*/ 221606 w 438311"/>
                <a:gd name="connsiteY5" fmla="*/ 133396 h 133396"/>
                <a:gd name="connsiteX6" fmla="*/ 0 w 438311"/>
                <a:gd name="connsiteY6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304961 w 438311"/>
                <a:gd name="connsiteY2" fmla="*/ 33285 h 133396"/>
                <a:gd name="connsiteX3" fmla="*/ 285911 w 438311"/>
                <a:gd name="connsiteY3" fmla="*/ 4710 h 133396"/>
                <a:gd name="connsiteX4" fmla="*/ 438311 w 438311"/>
                <a:gd name="connsiteY4" fmla="*/ 15875 h 133396"/>
                <a:gd name="connsiteX5" fmla="*/ 221606 w 438311"/>
                <a:gd name="connsiteY5" fmla="*/ 133396 h 133396"/>
                <a:gd name="connsiteX6" fmla="*/ 0 w 438311"/>
                <a:gd name="connsiteY6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304961 w 438311"/>
                <a:gd name="connsiteY2" fmla="*/ 33285 h 133396"/>
                <a:gd name="connsiteX3" fmla="*/ 285911 w 438311"/>
                <a:gd name="connsiteY3" fmla="*/ 4710 h 133396"/>
                <a:gd name="connsiteX4" fmla="*/ 374811 w 438311"/>
                <a:gd name="connsiteY4" fmla="*/ 11060 h 133396"/>
                <a:gd name="connsiteX5" fmla="*/ 438311 w 438311"/>
                <a:gd name="connsiteY5" fmla="*/ 15875 h 133396"/>
                <a:gd name="connsiteX6" fmla="*/ 221606 w 438311"/>
                <a:gd name="connsiteY6" fmla="*/ 133396 h 133396"/>
                <a:gd name="connsiteX7" fmla="*/ 0 w 438311"/>
                <a:gd name="connsiteY7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304961 w 438311"/>
                <a:gd name="connsiteY2" fmla="*/ 33285 h 133396"/>
                <a:gd name="connsiteX3" fmla="*/ 285911 w 438311"/>
                <a:gd name="connsiteY3" fmla="*/ 4710 h 133396"/>
                <a:gd name="connsiteX4" fmla="*/ 406561 w 438311"/>
                <a:gd name="connsiteY4" fmla="*/ 7885 h 133396"/>
                <a:gd name="connsiteX5" fmla="*/ 438311 w 438311"/>
                <a:gd name="connsiteY5" fmla="*/ 15875 h 133396"/>
                <a:gd name="connsiteX6" fmla="*/ 221606 w 438311"/>
                <a:gd name="connsiteY6" fmla="*/ 133396 h 133396"/>
                <a:gd name="connsiteX7" fmla="*/ 0 w 438311"/>
                <a:gd name="connsiteY7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238286 w 438311"/>
                <a:gd name="connsiteY2" fmla="*/ 80910 h 133396"/>
                <a:gd name="connsiteX3" fmla="*/ 285911 w 438311"/>
                <a:gd name="connsiteY3" fmla="*/ 4710 h 133396"/>
                <a:gd name="connsiteX4" fmla="*/ 406561 w 438311"/>
                <a:gd name="connsiteY4" fmla="*/ 7885 h 133396"/>
                <a:gd name="connsiteX5" fmla="*/ 438311 w 438311"/>
                <a:gd name="connsiteY5" fmla="*/ 15875 h 133396"/>
                <a:gd name="connsiteX6" fmla="*/ 221606 w 438311"/>
                <a:gd name="connsiteY6" fmla="*/ 133396 h 133396"/>
                <a:gd name="connsiteX7" fmla="*/ 0 w 438311"/>
                <a:gd name="connsiteY7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238286 w 438311"/>
                <a:gd name="connsiteY2" fmla="*/ 80910 h 133396"/>
                <a:gd name="connsiteX3" fmla="*/ 285911 w 438311"/>
                <a:gd name="connsiteY3" fmla="*/ 4710 h 133396"/>
                <a:gd name="connsiteX4" fmla="*/ 406561 w 438311"/>
                <a:gd name="connsiteY4" fmla="*/ 7885 h 133396"/>
                <a:gd name="connsiteX5" fmla="*/ 438311 w 438311"/>
                <a:gd name="connsiteY5" fmla="*/ 15875 h 133396"/>
                <a:gd name="connsiteX6" fmla="*/ 221606 w 438311"/>
                <a:gd name="connsiteY6" fmla="*/ 133396 h 133396"/>
                <a:gd name="connsiteX7" fmla="*/ 0 w 438311"/>
                <a:gd name="connsiteY7" fmla="*/ 133396 h 133396"/>
                <a:gd name="connsiteX0" fmla="*/ 0 w 438311"/>
                <a:gd name="connsiteY0" fmla="*/ 133396 h 133396"/>
                <a:gd name="connsiteX1" fmla="*/ 242105 w 438311"/>
                <a:gd name="connsiteY1" fmla="*/ 0 h 133396"/>
                <a:gd name="connsiteX2" fmla="*/ 238286 w 438311"/>
                <a:gd name="connsiteY2" fmla="*/ 80910 h 133396"/>
                <a:gd name="connsiteX3" fmla="*/ 301786 w 438311"/>
                <a:gd name="connsiteY3" fmla="*/ 74560 h 133396"/>
                <a:gd name="connsiteX4" fmla="*/ 406561 w 438311"/>
                <a:gd name="connsiteY4" fmla="*/ 7885 h 133396"/>
                <a:gd name="connsiteX5" fmla="*/ 438311 w 438311"/>
                <a:gd name="connsiteY5" fmla="*/ 15875 h 133396"/>
                <a:gd name="connsiteX6" fmla="*/ 221606 w 438311"/>
                <a:gd name="connsiteY6" fmla="*/ 133396 h 133396"/>
                <a:gd name="connsiteX7" fmla="*/ 0 w 438311"/>
                <a:gd name="connsiteY7" fmla="*/ 133396 h 133396"/>
                <a:gd name="connsiteX0" fmla="*/ 0 w 438311"/>
                <a:gd name="connsiteY0" fmla="*/ 154823 h 154823"/>
                <a:gd name="connsiteX1" fmla="*/ 242105 w 438311"/>
                <a:gd name="connsiteY1" fmla="*/ 21427 h 154823"/>
                <a:gd name="connsiteX2" fmla="*/ 289086 w 438311"/>
                <a:gd name="connsiteY2" fmla="*/ 16612 h 154823"/>
                <a:gd name="connsiteX3" fmla="*/ 301786 w 438311"/>
                <a:gd name="connsiteY3" fmla="*/ 95987 h 154823"/>
                <a:gd name="connsiteX4" fmla="*/ 406561 w 438311"/>
                <a:gd name="connsiteY4" fmla="*/ 29312 h 154823"/>
                <a:gd name="connsiteX5" fmla="*/ 438311 w 438311"/>
                <a:gd name="connsiteY5" fmla="*/ 37302 h 154823"/>
                <a:gd name="connsiteX6" fmla="*/ 221606 w 438311"/>
                <a:gd name="connsiteY6" fmla="*/ 154823 h 154823"/>
                <a:gd name="connsiteX7" fmla="*/ 0 w 438311"/>
                <a:gd name="connsiteY7" fmla="*/ 154823 h 154823"/>
                <a:gd name="connsiteX0" fmla="*/ 0 w 438311"/>
                <a:gd name="connsiteY0" fmla="*/ 157317 h 157317"/>
                <a:gd name="connsiteX1" fmla="*/ 242105 w 438311"/>
                <a:gd name="connsiteY1" fmla="*/ 23921 h 157317"/>
                <a:gd name="connsiteX2" fmla="*/ 289086 w 438311"/>
                <a:gd name="connsiteY2" fmla="*/ 19106 h 157317"/>
                <a:gd name="connsiteX3" fmla="*/ 282736 w 438311"/>
                <a:gd name="connsiteY3" fmla="*/ 69906 h 157317"/>
                <a:gd name="connsiteX4" fmla="*/ 406561 w 438311"/>
                <a:gd name="connsiteY4" fmla="*/ 31806 h 157317"/>
                <a:gd name="connsiteX5" fmla="*/ 438311 w 438311"/>
                <a:gd name="connsiteY5" fmla="*/ 39796 h 157317"/>
                <a:gd name="connsiteX6" fmla="*/ 221606 w 438311"/>
                <a:gd name="connsiteY6" fmla="*/ 157317 h 157317"/>
                <a:gd name="connsiteX7" fmla="*/ 0 w 438311"/>
                <a:gd name="connsiteY7" fmla="*/ 157317 h 157317"/>
                <a:gd name="connsiteX0" fmla="*/ 0 w 438311"/>
                <a:gd name="connsiteY0" fmla="*/ 138561 h 138561"/>
                <a:gd name="connsiteX1" fmla="*/ 242105 w 438311"/>
                <a:gd name="connsiteY1" fmla="*/ 5165 h 138561"/>
                <a:gd name="connsiteX2" fmla="*/ 289086 w 438311"/>
                <a:gd name="connsiteY2" fmla="*/ 350 h 138561"/>
                <a:gd name="connsiteX3" fmla="*/ 282736 w 438311"/>
                <a:gd name="connsiteY3" fmla="*/ 51150 h 138561"/>
                <a:gd name="connsiteX4" fmla="*/ 406561 w 438311"/>
                <a:gd name="connsiteY4" fmla="*/ 13050 h 138561"/>
                <a:gd name="connsiteX5" fmla="*/ 438311 w 438311"/>
                <a:gd name="connsiteY5" fmla="*/ 21040 h 138561"/>
                <a:gd name="connsiteX6" fmla="*/ 221606 w 438311"/>
                <a:gd name="connsiteY6" fmla="*/ 138561 h 138561"/>
                <a:gd name="connsiteX7" fmla="*/ 0 w 438311"/>
                <a:gd name="connsiteY7" fmla="*/ 138561 h 138561"/>
                <a:gd name="connsiteX0" fmla="*/ 0 w 438311"/>
                <a:gd name="connsiteY0" fmla="*/ 138561 h 138561"/>
                <a:gd name="connsiteX1" fmla="*/ 242105 w 438311"/>
                <a:gd name="connsiteY1" fmla="*/ 5165 h 138561"/>
                <a:gd name="connsiteX2" fmla="*/ 289086 w 438311"/>
                <a:gd name="connsiteY2" fmla="*/ 350 h 138561"/>
                <a:gd name="connsiteX3" fmla="*/ 282736 w 438311"/>
                <a:gd name="connsiteY3" fmla="*/ 51150 h 138561"/>
                <a:gd name="connsiteX4" fmla="*/ 387511 w 438311"/>
                <a:gd name="connsiteY4" fmla="*/ 13050 h 138561"/>
                <a:gd name="connsiteX5" fmla="*/ 438311 w 438311"/>
                <a:gd name="connsiteY5" fmla="*/ 21040 h 138561"/>
                <a:gd name="connsiteX6" fmla="*/ 221606 w 438311"/>
                <a:gd name="connsiteY6" fmla="*/ 138561 h 138561"/>
                <a:gd name="connsiteX7" fmla="*/ 0 w 438311"/>
                <a:gd name="connsiteY7" fmla="*/ 138561 h 138561"/>
                <a:gd name="connsiteX0" fmla="*/ 0 w 438311"/>
                <a:gd name="connsiteY0" fmla="*/ 138561 h 138561"/>
                <a:gd name="connsiteX1" fmla="*/ 242105 w 438311"/>
                <a:gd name="connsiteY1" fmla="*/ 5165 h 138561"/>
                <a:gd name="connsiteX2" fmla="*/ 289086 w 438311"/>
                <a:gd name="connsiteY2" fmla="*/ 350 h 138561"/>
                <a:gd name="connsiteX3" fmla="*/ 282736 w 438311"/>
                <a:gd name="connsiteY3" fmla="*/ 51150 h 138561"/>
                <a:gd name="connsiteX4" fmla="*/ 387511 w 438311"/>
                <a:gd name="connsiteY4" fmla="*/ 13050 h 138561"/>
                <a:gd name="connsiteX5" fmla="*/ 438311 w 438311"/>
                <a:gd name="connsiteY5" fmla="*/ 21040 h 138561"/>
                <a:gd name="connsiteX6" fmla="*/ 221606 w 438311"/>
                <a:gd name="connsiteY6" fmla="*/ 138561 h 138561"/>
                <a:gd name="connsiteX7" fmla="*/ 0 w 438311"/>
                <a:gd name="connsiteY7" fmla="*/ 138561 h 138561"/>
                <a:gd name="connsiteX0" fmla="*/ 0 w 438311"/>
                <a:gd name="connsiteY0" fmla="*/ 139292 h 139292"/>
                <a:gd name="connsiteX1" fmla="*/ 242105 w 438311"/>
                <a:gd name="connsiteY1" fmla="*/ 5896 h 139292"/>
                <a:gd name="connsiteX2" fmla="*/ 289086 w 438311"/>
                <a:gd name="connsiteY2" fmla="*/ 1081 h 139292"/>
                <a:gd name="connsiteX3" fmla="*/ 282736 w 438311"/>
                <a:gd name="connsiteY3" fmla="*/ 51881 h 139292"/>
                <a:gd name="connsiteX4" fmla="*/ 387511 w 438311"/>
                <a:gd name="connsiteY4" fmla="*/ 13781 h 139292"/>
                <a:gd name="connsiteX5" fmla="*/ 438311 w 438311"/>
                <a:gd name="connsiteY5" fmla="*/ 21771 h 139292"/>
                <a:gd name="connsiteX6" fmla="*/ 221606 w 438311"/>
                <a:gd name="connsiteY6" fmla="*/ 139292 h 139292"/>
                <a:gd name="connsiteX7" fmla="*/ 0 w 438311"/>
                <a:gd name="connsiteY7" fmla="*/ 139292 h 139292"/>
                <a:gd name="connsiteX0" fmla="*/ 0 w 438311"/>
                <a:gd name="connsiteY0" fmla="*/ 139292 h 139292"/>
                <a:gd name="connsiteX1" fmla="*/ 242105 w 438311"/>
                <a:gd name="connsiteY1" fmla="*/ 5896 h 139292"/>
                <a:gd name="connsiteX2" fmla="*/ 289086 w 438311"/>
                <a:gd name="connsiteY2" fmla="*/ 1081 h 139292"/>
                <a:gd name="connsiteX3" fmla="*/ 282736 w 438311"/>
                <a:gd name="connsiteY3" fmla="*/ 51881 h 139292"/>
                <a:gd name="connsiteX4" fmla="*/ 387511 w 438311"/>
                <a:gd name="connsiteY4" fmla="*/ 13781 h 139292"/>
                <a:gd name="connsiteX5" fmla="*/ 438311 w 438311"/>
                <a:gd name="connsiteY5" fmla="*/ 21771 h 139292"/>
                <a:gd name="connsiteX6" fmla="*/ 221606 w 438311"/>
                <a:gd name="connsiteY6" fmla="*/ 139292 h 139292"/>
                <a:gd name="connsiteX7" fmla="*/ 0 w 438311"/>
                <a:gd name="connsiteY7" fmla="*/ 139292 h 139292"/>
                <a:gd name="connsiteX0" fmla="*/ 0 w 438311"/>
                <a:gd name="connsiteY0" fmla="*/ 148551 h 148551"/>
                <a:gd name="connsiteX1" fmla="*/ 242105 w 438311"/>
                <a:gd name="connsiteY1" fmla="*/ 15155 h 148551"/>
                <a:gd name="connsiteX2" fmla="*/ 292261 w 438311"/>
                <a:gd name="connsiteY2" fmla="*/ 815 h 148551"/>
                <a:gd name="connsiteX3" fmla="*/ 282736 w 438311"/>
                <a:gd name="connsiteY3" fmla="*/ 61140 h 148551"/>
                <a:gd name="connsiteX4" fmla="*/ 387511 w 438311"/>
                <a:gd name="connsiteY4" fmla="*/ 23040 h 148551"/>
                <a:gd name="connsiteX5" fmla="*/ 438311 w 438311"/>
                <a:gd name="connsiteY5" fmla="*/ 31030 h 148551"/>
                <a:gd name="connsiteX6" fmla="*/ 221606 w 438311"/>
                <a:gd name="connsiteY6" fmla="*/ 148551 h 148551"/>
                <a:gd name="connsiteX7" fmla="*/ 0 w 438311"/>
                <a:gd name="connsiteY7" fmla="*/ 148551 h 148551"/>
                <a:gd name="connsiteX0" fmla="*/ 0 w 438311"/>
                <a:gd name="connsiteY0" fmla="*/ 148551 h 148551"/>
                <a:gd name="connsiteX1" fmla="*/ 242105 w 438311"/>
                <a:gd name="connsiteY1" fmla="*/ 15155 h 148551"/>
                <a:gd name="connsiteX2" fmla="*/ 292261 w 438311"/>
                <a:gd name="connsiteY2" fmla="*/ 815 h 148551"/>
                <a:gd name="connsiteX3" fmla="*/ 282736 w 438311"/>
                <a:gd name="connsiteY3" fmla="*/ 61140 h 148551"/>
                <a:gd name="connsiteX4" fmla="*/ 374811 w 438311"/>
                <a:gd name="connsiteY4" fmla="*/ 32565 h 148551"/>
                <a:gd name="connsiteX5" fmla="*/ 438311 w 438311"/>
                <a:gd name="connsiteY5" fmla="*/ 31030 h 148551"/>
                <a:gd name="connsiteX6" fmla="*/ 221606 w 438311"/>
                <a:gd name="connsiteY6" fmla="*/ 148551 h 148551"/>
                <a:gd name="connsiteX7" fmla="*/ 0 w 438311"/>
                <a:gd name="connsiteY7" fmla="*/ 148551 h 148551"/>
                <a:gd name="connsiteX0" fmla="*/ 0 w 438311"/>
                <a:gd name="connsiteY0" fmla="*/ 149309 h 149309"/>
                <a:gd name="connsiteX1" fmla="*/ 242105 w 438311"/>
                <a:gd name="connsiteY1" fmla="*/ 15913 h 149309"/>
                <a:gd name="connsiteX2" fmla="*/ 292261 w 438311"/>
                <a:gd name="connsiteY2" fmla="*/ 1573 h 149309"/>
                <a:gd name="connsiteX3" fmla="*/ 304961 w 438311"/>
                <a:gd name="connsiteY3" fmla="*/ 42848 h 149309"/>
                <a:gd name="connsiteX4" fmla="*/ 374811 w 438311"/>
                <a:gd name="connsiteY4" fmla="*/ 33323 h 149309"/>
                <a:gd name="connsiteX5" fmla="*/ 438311 w 438311"/>
                <a:gd name="connsiteY5" fmla="*/ 31788 h 149309"/>
                <a:gd name="connsiteX6" fmla="*/ 221606 w 438311"/>
                <a:gd name="connsiteY6" fmla="*/ 149309 h 149309"/>
                <a:gd name="connsiteX7" fmla="*/ 0 w 438311"/>
                <a:gd name="connsiteY7" fmla="*/ 149309 h 149309"/>
                <a:gd name="connsiteX0" fmla="*/ 0 w 438311"/>
                <a:gd name="connsiteY0" fmla="*/ 149309 h 149309"/>
                <a:gd name="connsiteX1" fmla="*/ 242105 w 438311"/>
                <a:gd name="connsiteY1" fmla="*/ 15913 h 149309"/>
                <a:gd name="connsiteX2" fmla="*/ 292261 w 438311"/>
                <a:gd name="connsiteY2" fmla="*/ 1573 h 149309"/>
                <a:gd name="connsiteX3" fmla="*/ 304961 w 438311"/>
                <a:gd name="connsiteY3" fmla="*/ 42848 h 149309"/>
                <a:gd name="connsiteX4" fmla="*/ 374811 w 438311"/>
                <a:gd name="connsiteY4" fmla="*/ 33323 h 149309"/>
                <a:gd name="connsiteX5" fmla="*/ 438311 w 438311"/>
                <a:gd name="connsiteY5" fmla="*/ 31788 h 149309"/>
                <a:gd name="connsiteX6" fmla="*/ 221606 w 438311"/>
                <a:gd name="connsiteY6" fmla="*/ 149309 h 149309"/>
                <a:gd name="connsiteX7" fmla="*/ 0 w 438311"/>
                <a:gd name="connsiteY7" fmla="*/ 149309 h 149309"/>
                <a:gd name="connsiteX0" fmla="*/ 0 w 438311"/>
                <a:gd name="connsiteY0" fmla="*/ 149309 h 149309"/>
                <a:gd name="connsiteX1" fmla="*/ 242105 w 438311"/>
                <a:gd name="connsiteY1" fmla="*/ 15913 h 149309"/>
                <a:gd name="connsiteX2" fmla="*/ 292261 w 438311"/>
                <a:gd name="connsiteY2" fmla="*/ 1573 h 149309"/>
                <a:gd name="connsiteX3" fmla="*/ 304961 w 438311"/>
                <a:gd name="connsiteY3" fmla="*/ 42848 h 149309"/>
                <a:gd name="connsiteX4" fmla="*/ 374811 w 438311"/>
                <a:gd name="connsiteY4" fmla="*/ 33323 h 149309"/>
                <a:gd name="connsiteX5" fmla="*/ 438311 w 438311"/>
                <a:gd name="connsiteY5" fmla="*/ 31788 h 149309"/>
                <a:gd name="connsiteX6" fmla="*/ 221606 w 438311"/>
                <a:gd name="connsiteY6" fmla="*/ 149309 h 149309"/>
                <a:gd name="connsiteX7" fmla="*/ 0 w 438311"/>
                <a:gd name="connsiteY7" fmla="*/ 149309 h 149309"/>
                <a:gd name="connsiteX0" fmla="*/ 0 w 438311"/>
                <a:gd name="connsiteY0" fmla="*/ 147736 h 147736"/>
                <a:gd name="connsiteX1" fmla="*/ 242105 w 438311"/>
                <a:gd name="connsiteY1" fmla="*/ 14340 h 147736"/>
                <a:gd name="connsiteX2" fmla="*/ 292261 w 438311"/>
                <a:gd name="connsiteY2" fmla="*/ 0 h 147736"/>
                <a:gd name="connsiteX3" fmla="*/ 304961 w 438311"/>
                <a:gd name="connsiteY3" fmla="*/ 41275 h 147736"/>
                <a:gd name="connsiteX4" fmla="*/ 374811 w 438311"/>
                <a:gd name="connsiteY4" fmla="*/ 31750 h 147736"/>
                <a:gd name="connsiteX5" fmla="*/ 438311 w 438311"/>
                <a:gd name="connsiteY5" fmla="*/ 30215 h 147736"/>
                <a:gd name="connsiteX6" fmla="*/ 221606 w 438311"/>
                <a:gd name="connsiteY6" fmla="*/ 147736 h 147736"/>
                <a:gd name="connsiteX7" fmla="*/ 0 w 438311"/>
                <a:gd name="connsiteY7" fmla="*/ 147736 h 147736"/>
                <a:gd name="connsiteX0" fmla="*/ 0 w 438311"/>
                <a:gd name="connsiteY0" fmla="*/ 147736 h 147736"/>
                <a:gd name="connsiteX1" fmla="*/ 242105 w 438311"/>
                <a:gd name="connsiteY1" fmla="*/ 14340 h 147736"/>
                <a:gd name="connsiteX2" fmla="*/ 311311 w 438311"/>
                <a:gd name="connsiteY2" fmla="*/ 0 h 147736"/>
                <a:gd name="connsiteX3" fmla="*/ 304961 w 438311"/>
                <a:gd name="connsiteY3" fmla="*/ 41275 h 147736"/>
                <a:gd name="connsiteX4" fmla="*/ 374811 w 438311"/>
                <a:gd name="connsiteY4" fmla="*/ 31750 h 147736"/>
                <a:gd name="connsiteX5" fmla="*/ 438311 w 438311"/>
                <a:gd name="connsiteY5" fmla="*/ 30215 h 147736"/>
                <a:gd name="connsiteX6" fmla="*/ 221606 w 438311"/>
                <a:gd name="connsiteY6" fmla="*/ 147736 h 147736"/>
                <a:gd name="connsiteX7" fmla="*/ 0 w 438311"/>
                <a:gd name="connsiteY7" fmla="*/ 147736 h 147736"/>
                <a:gd name="connsiteX0" fmla="*/ 0 w 438311"/>
                <a:gd name="connsiteY0" fmla="*/ 148187 h 148187"/>
                <a:gd name="connsiteX1" fmla="*/ 242105 w 438311"/>
                <a:gd name="connsiteY1" fmla="*/ 14791 h 148187"/>
                <a:gd name="connsiteX2" fmla="*/ 311311 w 438311"/>
                <a:gd name="connsiteY2" fmla="*/ 451 h 148187"/>
                <a:gd name="connsiteX3" fmla="*/ 349411 w 438311"/>
                <a:gd name="connsiteY3" fmla="*/ 29026 h 148187"/>
                <a:gd name="connsiteX4" fmla="*/ 374811 w 438311"/>
                <a:gd name="connsiteY4" fmla="*/ 32201 h 148187"/>
                <a:gd name="connsiteX5" fmla="*/ 438311 w 438311"/>
                <a:gd name="connsiteY5" fmla="*/ 30666 h 148187"/>
                <a:gd name="connsiteX6" fmla="*/ 221606 w 438311"/>
                <a:gd name="connsiteY6" fmla="*/ 148187 h 148187"/>
                <a:gd name="connsiteX7" fmla="*/ 0 w 438311"/>
                <a:gd name="connsiteY7" fmla="*/ 148187 h 148187"/>
                <a:gd name="connsiteX0" fmla="*/ 0 w 438311"/>
                <a:gd name="connsiteY0" fmla="*/ 148187 h 148187"/>
                <a:gd name="connsiteX1" fmla="*/ 242105 w 438311"/>
                <a:gd name="connsiteY1" fmla="*/ 14791 h 148187"/>
                <a:gd name="connsiteX2" fmla="*/ 311311 w 438311"/>
                <a:gd name="connsiteY2" fmla="*/ 451 h 148187"/>
                <a:gd name="connsiteX3" fmla="*/ 349411 w 438311"/>
                <a:gd name="connsiteY3" fmla="*/ 29026 h 148187"/>
                <a:gd name="connsiteX4" fmla="*/ 374811 w 438311"/>
                <a:gd name="connsiteY4" fmla="*/ 32201 h 148187"/>
                <a:gd name="connsiteX5" fmla="*/ 438311 w 438311"/>
                <a:gd name="connsiteY5" fmla="*/ 30666 h 148187"/>
                <a:gd name="connsiteX6" fmla="*/ 221606 w 438311"/>
                <a:gd name="connsiteY6" fmla="*/ 148187 h 148187"/>
                <a:gd name="connsiteX7" fmla="*/ 0 w 438311"/>
                <a:gd name="connsiteY7" fmla="*/ 148187 h 148187"/>
                <a:gd name="connsiteX0" fmla="*/ 0 w 438311"/>
                <a:gd name="connsiteY0" fmla="*/ 148187 h 148187"/>
                <a:gd name="connsiteX1" fmla="*/ 242105 w 438311"/>
                <a:gd name="connsiteY1" fmla="*/ 14791 h 148187"/>
                <a:gd name="connsiteX2" fmla="*/ 311311 w 438311"/>
                <a:gd name="connsiteY2" fmla="*/ 451 h 148187"/>
                <a:gd name="connsiteX3" fmla="*/ 349411 w 438311"/>
                <a:gd name="connsiteY3" fmla="*/ 29026 h 148187"/>
                <a:gd name="connsiteX4" fmla="*/ 435136 w 438311"/>
                <a:gd name="connsiteY4" fmla="*/ 9976 h 148187"/>
                <a:gd name="connsiteX5" fmla="*/ 438311 w 438311"/>
                <a:gd name="connsiteY5" fmla="*/ 30666 h 148187"/>
                <a:gd name="connsiteX6" fmla="*/ 221606 w 438311"/>
                <a:gd name="connsiteY6" fmla="*/ 148187 h 148187"/>
                <a:gd name="connsiteX7" fmla="*/ 0 w 438311"/>
                <a:gd name="connsiteY7" fmla="*/ 148187 h 148187"/>
                <a:gd name="connsiteX0" fmla="*/ 0 w 485936"/>
                <a:gd name="connsiteY0" fmla="*/ 148187 h 148187"/>
                <a:gd name="connsiteX1" fmla="*/ 242105 w 485936"/>
                <a:gd name="connsiteY1" fmla="*/ 14791 h 148187"/>
                <a:gd name="connsiteX2" fmla="*/ 311311 w 485936"/>
                <a:gd name="connsiteY2" fmla="*/ 451 h 148187"/>
                <a:gd name="connsiteX3" fmla="*/ 349411 w 485936"/>
                <a:gd name="connsiteY3" fmla="*/ 29026 h 148187"/>
                <a:gd name="connsiteX4" fmla="*/ 435136 w 485936"/>
                <a:gd name="connsiteY4" fmla="*/ 9976 h 148187"/>
                <a:gd name="connsiteX5" fmla="*/ 485936 w 485936"/>
                <a:gd name="connsiteY5" fmla="*/ 11616 h 148187"/>
                <a:gd name="connsiteX6" fmla="*/ 221606 w 485936"/>
                <a:gd name="connsiteY6" fmla="*/ 148187 h 148187"/>
                <a:gd name="connsiteX7" fmla="*/ 0 w 485936"/>
                <a:gd name="connsiteY7" fmla="*/ 148187 h 148187"/>
                <a:gd name="connsiteX0" fmla="*/ 0 w 485936"/>
                <a:gd name="connsiteY0" fmla="*/ 148187 h 148187"/>
                <a:gd name="connsiteX1" fmla="*/ 242105 w 485936"/>
                <a:gd name="connsiteY1" fmla="*/ 14791 h 148187"/>
                <a:gd name="connsiteX2" fmla="*/ 311311 w 485936"/>
                <a:gd name="connsiteY2" fmla="*/ 451 h 148187"/>
                <a:gd name="connsiteX3" fmla="*/ 349411 w 485936"/>
                <a:gd name="connsiteY3" fmla="*/ 29026 h 148187"/>
                <a:gd name="connsiteX4" fmla="*/ 435136 w 485936"/>
                <a:gd name="connsiteY4" fmla="*/ 9976 h 148187"/>
                <a:gd name="connsiteX5" fmla="*/ 485936 w 485936"/>
                <a:gd name="connsiteY5" fmla="*/ 11616 h 148187"/>
                <a:gd name="connsiteX6" fmla="*/ 221606 w 485936"/>
                <a:gd name="connsiteY6" fmla="*/ 148187 h 148187"/>
                <a:gd name="connsiteX7" fmla="*/ 0 w 485936"/>
                <a:gd name="connsiteY7" fmla="*/ 148187 h 148187"/>
                <a:gd name="connsiteX0" fmla="*/ 0 w 485936"/>
                <a:gd name="connsiteY0" fmla="*/ 148187 h 151796"/>
                <a:gd name="connsiteX1" fmla="*/ 242105 w 485936"/>
                <a:gd name="connsiteY1" fmla="*/ 14791 h 151796"/>
                <a:gd name="connsiteX2" fmla="*/ 311311 w 485936"/>
                <a:gd name="connsiteY2" fmla="*/ 451 h 151796"/>
                <a:gd name="connsiteX3" fmla="*/ 349411 w 485936"/>
                <a:gd name="connsiteY3" fmla="*/ 29026 h 151796"/>
                <a:gd name="connsiteX4" fmla="*/ 435136 w 485936"/>
                <a:gd name="connsiteY4" fmla="*/ 9976 h 151796"/>
                <a:gd name="connsiteX5" fmla="*/ 485936 w 485936"/>
                <a:gd name="connsiteY5" fmla="*/ 11616 h 151796"/>
                <a:gd name="connsiteX6" fmla="*/ 245090 w 485936"/>
                <a:gd name="connsiteY6" fmla="*/ 151796 h 151796"/>
                <a:gd name="connsiteX7" fmla="*/ 0 w 485936"/>
                <a:gd name="connsiteY7" fmla="*/ 148187 h 151796"/>
                <a:gd name="connsiteX0" fmla="*/ 0 w 469161"/>
                <a:gd name="connsiteY0" fmla="*/ 148187 h 151796"/>
                <a:gd name="connsiteX1" fmla="*/ 242105 w 469161"/>
                <a:gd name="connsiteY1" fmla="*/ 14791 h 151796"/>
                <a:gd name="connsiteX2" fmla="*/ 311311 w 469161"/>
                <a:gd name="connsiteY2" fmla="*/ 451 h 151796"/>
                <a:gd name="connsiteX3" fmla="*/ 349411 w 469161"/>
                <a:gd name="connsiteY3" fmla="*/ 29026 h 151796"/>
                <a:gd name="connsiteX4" fmla="*/ 435136 w 469161"/>
                <a:gd name="connsiteY4" fmla="*/ 9976 h 151796"/>
                <a:gd name="connsiteX5" fmla="*/ 469161 w 469161"/>
                <a:gd name="connsiteY5" fmla="*/ 15226 h 151796"/>
                <a:gd name="connsiteX6" fmla="*/ 245090 w 469161"/>
                <a:gd name="connsiteY6" fmla="*/ 151796 h 151796"/>
                <a:gd name="connsiteX7" fmla="*/ 0 w 469161"/>
                <a:gd name="connsiteY7" fmla="*/ 148187 h 151796"/>
                <a:gd name="connsiteX0" fmla="*/ 0 w 469161"/>
                <a:gd name="connsiteY0" fmla="*/ 148187 h 148187"/>
                <a:gd name="connsiteX1" fmla="*/ 242105 w 469161"/>
                <a:gd name="connsiteY1" fmla="*/ 14791 h 148187"/>
                <a:gd name="connsiteX2" fmla="*/ 311311 w 469161"/>
                <a:gd name="connsiteY2" fmla="*/ 451 h 148187"/>
                <a:gd name="connsiteX3" fmla="*/ 349411 w 469161"/>
                <a:gd name="connsiteY3" fmla="*/ 29026 h 148187"/>
                <a:gd name="connsiteX4" fmla="*/ 435136 w 469161"/>
                <a:gd name="connsiteY4" fmla="*/ 9976 h 148187"/>
                <a:gd name="connsiteX5" fmla="*/ 469161 w 469161"/>
                <a:gd name="connsiteY5" fmla="*/ 15226 h 148187"/>
                <a:gd name="connsiteX6" fmla="*/ 248445 w 469161"/>
                <a:gd name="connsiteY6" fmla="*/ 144578 h 148187"/>
                <a:gd name="connsiteX7" fmla="*/ 0 w 469161"/>
                <a:gd name="connsiteY7" fmla="*/ 148187 h 1481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9161" h="148187">
                  <a:moveTo>
                    <a:pt x="0" y="148187"/>
                  </a:moveTo>
                  <a:lnTo>
                    <a:pt x="242105" y="14791"/>
                  </a:lnTo>
                  <a:lnTo>
                    <a:pt x="311311" y="451"/>
                  </a:lnTo>
                  <a:cubicBezTo>
                    <a:pt x="336711" y="451"/>
                    <a:pt x="327186" y="-5899"/>
                    <a:pt x="349411" y="29026"/>
                  </a:cubicBezTo>
                  <a:cubicBezTo>
                    <a:pt x="422436" y="22676"/>
                    <a:pt x="400211" y="13151"/>
                    <a:pt x="435136" y="9976"/>
                  </a:cubicBezTo>
                  <a:lnTo>
                    <a:pt x="469161" y="15226"/>
                  </a:lnTo>
                  <a:lnTo>
                    <a:pt x="248445" y="144578"/>
                  </a:lnTo>
                  <a:lnTo>
                    <a:pt x="0" y="148187"/>
                  </a:lnTo>
                  <a:close/>
                </a:path>
              </a:pathLst>
            </a:custGeom>
            <a:solidFill>
              <a:schemeClr val="bg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3829304" y="2846787"/>
              <a:ext cx="60930" cy="2750159"/>
            </a:xfrm>
            <a:custGeom>
              <a:avLst/>
              <a:gdLst>
                <a:gd name="connsiteX0" fmla="*/ 0 w 60930"/>
                <a:gd name="connsiteY0" fmla="*/ 0 h 2750159"/>
                <a:gd name="connsiteX1" fmla="*/ 60930 w 60930"/>
                <a:gd name="connsiteY1" fmla="*/ 0 h 2750159"/>
                <a:gd name="connsiteX2" fmla="*/ 60930 w 60930"/>
                <a:gd name="connsiteY2" fmla="*/ 2750159 h 2750159"/>
                <a:gd name="connsiteX3" fmla="*/ 0 w 60930"/>
                <a:gd name="connsiteY3" fmla="*/ 2750159 h 2750159"/>
                <a:gd name="connsiteX4" fmla="*/ 0 w 60930"/>
                <a:gd name="connsiteY4" fmla="*/ 0 h 2750159"/>
                <a:gd name="connsiteX0" fmla="*/ 0 w 60930"/>
                <a:gd name="connsiteY0" fmla="*/ 0 h 2750159"/>
                <a:gd name="connsiteX1" fmla="*/ 60930 w 60930"/>
                <a:gd name="connsiteY1" fmla="*/ 0 h 2750159"/>
                <a:gd name="connsiteX2" fmla="*/ 58548 w 60930"/>
                <a:gd name="connsiteY2" fmla="*/ 2721584 h 2750159"/>
                <a:gd name="connsiteX3" fmla="*/ 0 w 60930"/>
                <a:gd name="connsiteY3" fmla="*/ 2750159 h 2750159"/>
                <a:gd name="connsiteX4" fmla="*/ 0 w 60930"/>
                <a:gd name="connsiteY4" fmla="*/ 0 h 2750159"/>
                <a:gd name="connsiteX0" fmla="*/ 0 w 60930"/>
                <a:gd name="connsiteY0" fmla="*/ 28575 h 2750159"/>
                <a:gd name="connsiteX1" fmla="*/ 60930 w 60930"/>
                <a:gd name="connsiteY1" fmla="*/ 0 h 2750159"/>
                <a:gd name="connsiteX2" fmla="*/ 58548 w 60930"/>
                <a:gd name="connsiteY2" fmla="*/ 2721584 h 2750159"/>
                <a:gd name="connsiteX3" fmla="*/ 0 w 60930"/>
                <a:gd name="connsiteY3" fmla="*/ 2750159 h 2750159"/>
                <a:gd name="connsiteX4" fmla="*/ 0 w 60930"/>
                <a:gd name="connsiteY4" fmla="*/ 28575 h 2750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30" h="2750159">
                  <a:moveTo>
                    <a:pt x="0" y="28575"/>
                  </a:moveTo>
                  <a:lnTo>
                    <a:pt x="60930" y="0"/>
                  </a:lnTo>
                  <a:lnTo>
                    <a:pt x="58548" y="2721584"/>
                  </a:lnTo>
                  <a:lnTo>
                    <a:pt x="0" y="2750159"/>
                  </a:lnTo>
                  <a:lnTo>
                    <a:pt x="0" y="2857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48" name="Rectangle 240"/>
            <p:cNvSpPr/>
            <p:nvPr/>
          </p:nvSpPr>
          <p:spPr>
            <a:xfrm>
              <a:off x="3910274" y="2808707"/>
              <a:ext cx="60930" cy="2750159"/>
            </a:xfrm>
            <a:custGeom>
              <a:avLst/>
              <a:gdLst>
                <a:gd name="connsiteX0" fmla="*/ 0 w 60930"/>
                <a:gd name="connsiteY0" fmla="*/ 0 h 2750159"/>
                <a:gd name="connsiteX1" fmla="*/ 60930 w 60930"/>
                <a:gd name="connsiteY1" fmla="*/ 0 h 2750159"/>
                <a:gd name="connsiteX2" fmla="*/ 60930 w 60930"/>
                <a:gd name="connsiteY2" fmla="*/ 2750159 h 2750159"/>
                <a:gd name="connsiteX3" fmla="*/ 0 w 60930"/>
                <a:gd name="connsiteY3" fmla="*/ 2750159 h 2750159"/>
                <a:gd name="connsiteX4" fmla="*/ 0 w 60930"/>
                <a:gd name="connsiteY4" fmla="*/ 0 h 2750159"/>
                <a:gd name="connsiteX0" fmla="*/ 0 w 60930"/>
                <a:gd name="connsiteY0" fmla="*/ 0 h 2750159"/>
                <a:gd name="connsiteX1" fmla="*/ 60930 w 60930"/>
                <a:gd name="connsiteY1" fmla="*/ 0 h 2750159"/>
                <a:gd name="connsiteX2" fmla="*/ 58548 w 60930"/>
                <a:gd name="connsiteY2" fmla="*/ 2721584 h 2750159"/>
                <a:gd name="connsiteX3" fmla="*/ 0 w 60930"/>
                <a:gd name="connsiteY3" fmla="*/ 2750159 h 2750159"/>
                <a:gd name="connsiteX4" fmla="*/ 0 w 60930"/>
                <a:gd name="connsiteY4" fmla="*/ 0 h 2750159"/>
                <a:gd name="connsiteX0" fmla="*/ 0 w 60930"/>
                <a:gd name="connsiteY0" fmla="*/ 28575 h 2750159"/>
                <a:gd name="connsiteX1" fmla="*/ 60930 w 60930"/>
                <a:gd name="connsiteY1" fmla="*/ 0 h 2750159"/>
                <a:gd name="connsiteX2" fmla="*/ 58548 w 60930"/>
                <a:gd name="connsiteY2" fmla="*/ 2721584 h 2750159"/>
                <a:gd name="connsiteX3" fmla="*/ 0 w 60930"/>
                <a:gd name="connsiteY3" fmla="*/ 2750159 h 2750159"/>
                <a:gd name="connsiteX4" fmla="*/ 0 w 60930"/>
                <a:gd name="connsiteY4" fmla="*/ 28575 h 2750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30" h="2750159">
                  <a:moveTo>
                    <a:pt x="0" y="28575"/>
                  </a:moveTo>
                  <a:lnTo>
                    <a:pt x="60930" y="0"/>
                  </a:lnTo>
                  <a:lnTo>
                    <a:pt x="58548" y="2721584"/>
                  </a:lnTo>
                  <a:lnTo>
                    <a:pt x="0" y="2750159"/>
                  </a:lnTo>
                  <a:lnTo>
                    <a:pt x="0" y="2857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46" name="Parallelogram 245"/>
            <p:cNvSpPr/>
            <p:nvPr/>
          </p:nvSpPr>
          <p:spPr>
            <a:xfrm>
              <a:off x="3748587" y="2843889"/>
              <a:ext cx="143344" cy="31432"/>
            </a:xfrm>
            <a:custGeom>
              <a:avLst/>
              <a:gdLst>
                <a:gd name="connsiteX0" fmla="*/ 0 w 129056"/>
                <a:gd name="connsiteY0" fmla="*/ 45719 h 45719"/>
                <a:gd name="connsiteX1" fmla="*/ 51513 w 129056"/>
                <a:gd name="connsiteY1" fmla="*/ 0 h 45719"/>
                <a:gd name="connsiteX2" fmla="*/ 129056 w 129056"/>
                <a:gd name="connsiteY2" fmla="*/ 0 h 45719"/>
                <a:gd name="connsiteX3" fmla="*/ 77543 w 129056"/>
                <a:gd name="connsiteY3" fmla="*/ 45719 h 45719"/>
                <a:gd name="connsiteX4" fmla="*/ 0 w 129056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11906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2381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3338 h 43338"/>
                <a:gd name="connsiteX1" fmla="*/ 49132 w 155250"/>
                <a:gd name="connsiteY1" fmla="*/ 7144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55250"/>
                <a:gd name="connsiteY0" fmla="*/ 43338 h 43338"/>
                <a:gd name="connsiteX1" fmla="*/ 61038 w 155250"/>
                <a:gd name="connsiteY1" fmla="*/ 2382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43344"/>
                <a:gd name="connsiteY0" fmla="*/ 40956 h 40956"/>
                <a:gd name="connsiteX1" fmla="*/ 61038 w 143344"/>
                <a:gd name="connsiteY1" fmla="*/ 0 h 40956"/>
                <a:gd name="connsiteX2" fmla="*/ 143344 w 143344"/>
                <a:gd name="connsiteY2" fmla="*/ 11161 h 40956"/>
                <a:gd name="connsiteX3" fmla="*/ 77543 w 143344"/>
                <a:gd name="connsiteY3" fmla="*/ 40956 h 40956"/>
                <a:gd name="connsiteX4" fmla="*/ 0 w 143344"/>
                <a:gd name="connsiteY4" fmla="*/ 40956 h 40956"/>
                <a:gd name="connsiteX0" fmla="*/ 0 w 143344"/>
                <a:gd name="connsiteY0" fmla="*/ 34184 h 34184"/>
                <a:gd name="connsiteX1" fmla="*/ 58657 w 143344"/>
                <a:gd name="connsiteY1" fmla="*/ 0 h 34184"/>
                <a:gd name="connsiteX2" fmla="*/ 143344 w 143344"/>
                <a:gd name="connsiteY2" fmla="*/ 4389 h 34184"/>
                <a:gd name="connsiteX3" fmla="*/ 77543 w 143344"/>
                <a:gd name="connsiteY3" fmla="*/ 34184 h 34184"/>
                <a:gd name="connsiteX4" fmla="*/ 0 w 143344"/>
                <a:gd name="connsiteY4" fmla="*/ 34184 h 34184"/>
                <a:gd name="connsiteX0" fmla="*/ 0 w 143344"/>
                <a:gd name="connsiteY0" fmla="*/ 29795 h 29795"/>
                <a:gd name="connsiteX1" fmla="*/ 58657 w 143344"/>
                <a:gd name="connsiteY1" fmla="*/ 4640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  <a:gd name="connsiteX0" fmla="*/ 0 w 143344"/>
                <a:gd name="connsiteY0" fmla="*/ 29795 h 29795"/>
                <a:gd name="connsiteX1" fmla="*/ 68182 w 143344"/>
                <a:gd name="connsiteY1" fmla="*/ 2383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344" h="29795">
                  <a:moveTo>
                    <a:pt x="0" y="29795"/>
                  </a:moveTo>
                  <a:lnTo>
                    <a:pt x="68182" y="2383"/>
                  </a:lnTo>
                  <a:lnTo>
                    <a:pt x="143344" y="0"/>
                  </a:lnTo>
                  <a:lnTo>
                    <a:pt x="77543" y="29795"/>
                  </a:lnTo>
                  <a:lnTo>
                    <a:pt x="0" y="2979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54" name="Parallelogram 245"/>
            <p:cNvSpPr/>
            <p:nvPr/>
          </p:nvSpPr>
          <p:spPr>
            <a:xfrm>
              <a:off x="3836700" y="2793904"/>
              <a:ext cx="143344" cy="31432"/>
            </a:xfrm>
            <a:custGeom>
              <a:avLst/>
              <a:gdLst>
                <a:gd name="connsiteX0" fmla="*/ 0 w 129056"/>
                <a:gd name="connsiteY0" fmla="*/ 45719 h 45719"/>
                <a:gd name="connsiteX1" fmla="*/ 51513 w 129056"/>
                <a:gd name="connsiteY1" fmla="*/ 0 h 45719"/>
                <a:gd name="connsiteX2" fmla="*/ 129056 w 129056"/>
                <a:gd name="connsiteY2" fmla="*/ 0 h 45719"/>
                <a:gd name="connsiteX3" fmla="*/ 77543 w 129056"/>
                <a:gd name="connsiteY3" fmla="*/ 45719 h 45719"/>
                <a:gd name="connsiteX4" fmla="*/ 0 w 129056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11906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5719 h 45719"/>
                <a:gd name="connsiteX1" fmla="*/ 51513 w 155250"/>
                <a:gd name="connsiteY1" fmla="*/ 0 h 45719"/>
                <a:gd name="connsiteX2" fmla="*/ 155250 w 155250"/>
                <a:gd name="connsiteY2" fmla="*/ 2381 h 45719"/>
                <a:gd name="connsiteX3" fmla="*/ 77543 w 155250"/>
                <a:gd name="connsiteY3" fmla="*/ 45719 h 45719"/>
                <a:gd name="connsiteX4" fmla="*/ 0 w 155250"/>
                <a:gd name="connsiteY4" fmla="*/ 45719 h 45719"/>
                <a:gd name="connsiteX0" fmla="*/ 0 w 155250"/>
                <a:gd name="connsiteY0" fmla="*/ 43338 h 43338"/>
                <a:gd name="connsiteX1" fmla="*/ 49132 w 155250"/>
                <a:gd name="connsiteY1" fmla="*/ 7144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55250"/>
                <a:gd name="connsiteY0" fmla="*/ 43338 h 43338"/>
                <a:gd name="connsiteX1" fmla="*/ 61038 w 155250"/>
                <a:gd name="connsiteY1" fmla="*/ 2382 h 43338"/>
                <a:gd name="connsiteX2" fmla="*/ 155250 w 155250"/>
                <a:gd name="connsiteY2" fmla="*/ 0 h 43338"/>
                <a:gd name="connsiteX3" fmla="*/ 77543 w 155250"/>
                <a:gd name="connsiteY3" fmla="*/ 43338 h 43338"/>
                <a:gd name="connsiteX4" fmla="*/ 0 w 155250"/>
                <a:gd name="connsiteY4" fmla="*/ 43338 h 43338"/>
                <a:gd name="connsiteX0" fmla="*/ 0 w 143344"/>
                <a:gd name="connsiteY0" fmla="*/ 40956 h 40956"/>
                <a:gd name="connsiteX1" fmla="*/ 61038 w 143344"/>
                <a:gd name="connsiteY1" fmla="*/ 0 h 40956"/>
                <a:gd name="connsiteX2" fmla="*/ 143344 w 143344"/>
                <a:gd name="connsiteY2" fmla="*/ 11161 h 40956"/>
                <a:gd name="connsiteX3" fmla="*/ 77543 w 143344"/>
                <a:gd name="connsiteY3" fmla="*/ 40956 h 40956"/>
                <a:gd name="connsiteX4" fmla="*/ 0 w 143344"/>
                <a:gd name="connsiteY4" fmla="*/ 40956 h 40956"/>
                <a:gd name="connsiteX0" fmla="*/ 0 w 143344"/>
                <a:gd name="connsiteY0" fmla="*/ 34184 h 34184"/>
                <a:gd name="connsiteX1" fmla="*/ 58657 w 143344"/>
                <a:gd name="connsiteY1" fmla="*/ 0 h 34184"/>
                <a:gd name="connsiteX2" fmla="*/ 143344 w 143344"/>
                <a:gd name="connsiteY2" fmla="*/ 4389 h 34184"/>
                <a:gd name="connsiteX3" fmla="*/ 77543 w 143344"/>
                <a:gd name="connsiteY3" fmla="*/ 34184 h 34184"/>
                <a:gd name="connsiteX4" fmla="*/ 0 w 143344"/>
                <a:gd name="connsiteY4" fmla="*/ 34184 h 34184"/>
                <a:gd name="connsiteX0" fmla="*/ 0 w 143344"/>
                <a:gd name="connsiteY0" fmla="*/ 29795 h 29795"/>
                <a:gd name="connsiteX1" fmla="*/ 58657 w 143344"/>
                <a:gd name="connsiteY1" fmla="*/ 4640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  <a:gd name="connsiteX0" fmla="*/ 0 w 143344"/>
                <a:gd name="connsiteY0" fmla="*/ 29795 h 29795"/>
                <a:gd name="connsiteX1" fmla="*/ 68182 w 143344"/>
                <a:gd name="connsiteY1" fmla="*/ 2383 h 29795"/>
                <a:gd name="connsiteX2" fmla="*/ 143344 w 143344"/>
                <a:gd name="connsiteY2" fmla="*/ 0 h 29795"/>
                <a:gd name="connsiteX3" fmla="*/ 77543 w 143344"/>
                <a:gd name="connsiteY3" fmla="*/ 29795 h 29795"/>
                <a:gd name="connsiteX4" fmla="*/ 0 w 143344"/>
                <a:gd name="connsiteY4" fmla="*/ 29795 h 29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344" h="29795">
                  <a:moveTo>
                    <a:pt x="0" y="29795"/>
                  </a:moveTo>
                  <a:lnTo>
                    <a:pt x="68182" y="2383"/>
                  </a:lnTo>
                  <a:lnTo>
                    <a:pt x="143344" y="0"/>
                  </a:lnTo>
                  <a:lnTo>
                    <a:pt x="77543" y="29795"/>
                  </a:lnTo>
                  <a:lnTo>
                    <a:pt x="0" y="2979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832528" y="2584180"/>
            <a:ext cx="1567457" cy="2943225"/>
            <a:chOff x="1493548" y="2733751"/>
            <a:chExt cx="1567457" cy="2943225"/>
          </a:xfrm>
        </p:grpSpPr>
        <p:grpSp>
          <p:nvGrpSpPr>
            <p:cNvPr id="262" name="Group 261"/>
            <p:cNvGrpSpPr/>
            <p:nvPr/>
          </p:nvGrpSpPr>
          <p:grpSpPr>
            <a:xfrm>
              <a:off x="1493548" y="2791728"/>
              <a:ext cx="1567457" cy="2852782"/>
              <a:chOff x="1366674" y="2721863"/>
              <a:chExt cx="1567457" cy="2852782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366674" y="2721863"/>
                <a:ext cx="1567457" cy="2852782"/>
                <a:chOff x="1366674" y="2721863"/>
                <a:chExt cx="1567457" cy="2852782"/>
              </a:xfrm>
            </p:grpSpPr>
            <p:sp>
              <p:nvSpPr>
                <p:cNvPr id="266" name="Parallelogram 230"/>
                <p:cNvSpPr/>
                <p:nvPr/>
              </p:nvSpPr>
              <p:spPr>
                <a:xfrm rot="19846607">
                  <a:off x="1366674" y="2972939"/>
                  <a:ext cx="1567457" cy="2369688"/>
                </a:xfrm>
                <a:custGeom>
                  <a:avLst/>
                  <a:gdLst>
                    <a:gd name="connsiteX0" fmla="*/ 0 w 1530999"/>
                    <a:gd name="connsiteY0" fmla="*/ 1500971 h 1500971"/>
                    <a:gd name="connsiteX1" fmla="*/ 826270 w 1530999"/>
                    <a:gd name="connsiteY1" fmla="*/ 0 h 1500971"/>
                    <a:gd name="connsiteX2" fmla="*/ 1530999 w 1530999"/>
                    <a:gd name="connsiteY2" fmla="*/ 0 h 1500971"/>
                    <a:gd name="connsiteX3" fmla="*/ 704729 w 1530999"/>
                    <a:gd name="connsiteY3" fmla="*/ 1500971 h 1500971"/>
                    <a:gd name="connsiteX4" fmla="*/ 0 w 1530999"/>
                    <a:gd name="connsiteY4" fmla="*/ 1500971 h 1500971"/>
                    <a:gd name="connsiteX0" fmla="*/ 0 w 2018779"/>
                    <a:gd name="connsiteY0" fmla="*/ 2363168 h 2363168"/>
                    <a:gd name="connsiteX1" fmla="*/ 1314050 w 2018779"/>
                    <a:gd name="connsiteY1" fmla="*/ 0 h 2363168"/>
                    <a:gd name="connsiteX2" fmla="*/ 2018779 w 2018779"/>
                    <a:gd name="connsiteY2" fmla="*/ 0 h 2363168"/>
                    <a:gd name="connsiteX3" fmla="*/ 1192509 w 2018779"/>
                    <a:gd name="connsiteY3" fmla="*/ 1500971 h 2363168"/>
                    <a:gd name="connsiteX4" fmla="*/ 0 w 2018779"/>
                    <a:gd name="connsiteY4" fmla="*/ 2363168 h 2363168"/>
                    <a:gd name="connsiteX0" fmla="*/ 0 w 2018779"/>
                    <a:gd name="connsiteY0" fmla="*/ 2363168 h 2369688"/>
                    <a:gd name="connsiteX1" fmla="*/ 1314050 w 2018779"/>
                    <a:gd name="connsiteY1" fmla="*/ 0 h 2369688"/>
                    <a:gd name="connsiteX2" fmla="*/ 2018779 w 2018779"/>
                    <a:gd name="connsiteY2" fmla="*/ 0 h 2369688"/>
                    <a:gd name="connsiteX3" fmla="*/ 248146 w 2018779"/>
                    <a:gd name="connsiteY3" fmla="*/ 2369688 h 2369688"/>
                    <a:gd name="connsiteX4" fmla="*/ 0 w 2018779"/>
                    <a:gd name="connsiteY4" fmla="*/ 2363168 h 2369688"/>
                    <a:gd name="connsiteX0" fmla="*/ 0 w 1565016"/>
                    <a:gd name="connsiteY0" fmla="*/ 2371442 h 2377962"/>
                    <a:gd name="connsiteX1" fmla="*/ 1314050 w 1565016"/>
                    <a:gd name="connsiteY1" fmla="*/ 8274 h 2377962"/>
                    <a:gd name="connsiteX2" fmla="*/ 1565016 w 1565016"/>
                    <a:gd name="connsiteY2" fmla="*/ 0 h 2377962"/>
                    <a:gd name="connsiteX3" fmla="*/ 248146 w 1565016"/>
                    <a:gd name="connsiteY3" fmla="*/ 2377962 h 2377962"/>
                    <a:gd name="connsiteX4" fmla="*/ 0 w 1565016"/>
                    <a:gd name="connsiteY4" fmla="*/ 2371442 h 2377962"/>
                    <a:gd name="connsiteX0" fmla="*/ 0 w 1567457"/>
                    <a:gd name="connsiteY0" fmla="*/ 2363168 h 2369688"/>
                    <a:gd name="connsiteX1" fmla="*/ 1314050 w 1567457"/>
                    <a:gd name="connsiteY1" fmla="*/ 0 h 2369688"/>
                    <a:gd name="connsiteX2" fmla="*/ 1567457 w 1567457"/>
                    <a:gd name="connsiteY2" fmla="*/ 368 h 2369688"/>
                    <a:gd name="connsiteX3" fmla="*/ 248146 w 1567457"/>
                    <a:gd name="connsiteY3" fmla="*/ 2369688 h 2369688"/>
                    <a:gd name="connsiteX4" fmla="*/ 0 w 1567457"/>
                    <a:gd name="connsiteY4" fmla="*/ 2363168 h 23696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67457" h="2369688">
                      <a:moveTo>
                        <a:pt x="0" y="2363168"/>
                      </a:moveTo>
                      <a:lnTo>
                        <a:pt x="1314050" y="0"/>
                      </a:lnTo>
                      <a:lnTo>
                        <a:pt x="1567457" y="368"/>
                      </a:lnTo>
                      <a:lnTo>
                        <a:pt x="248146" y="2369688"/>
                      </a:lnTo>
                      <a:lnTo>
                        <a:pt x="0" y="2363168"/>
                      </a:lnTo>
                      <a:close/>
                    </a:path>
                  </a:pathLst>
                </a:custGeom>
                <a:gradFill>
                  <a:gsLst>
                    <a:gs pos="3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grpSp>
              <p:nvGrpSpPr>
                <p:cNvPr id="267" name="Group 266"/>
                <p:cNvGrpSpPr/>
                <p:nvPr/>
              </p:nvGrpSpPr>
              <p:grpSpPr>
                <a:xfrm>
                  <a:off x="1808163" y="2721863"/>
                  <a:ext cx="503711" cy="2852782"/>
                  <a:chOff x="2898342" y="2773559"/>
                  <a:chExt cx="503711" cy="2852782"/>
                </a:xfrm>
              </p:grpSpPr>
              <p:grpSp>
                <p:nvGrpSpPr>
                  <p:cNvPr id="268" name="Group 267"/>
                  <p:cNvGrpSpPr/>
                  <p:nvPr/>
                </p:nvGrpSpPr>
                <p:grpSpPr>
                  <a:xfrm flipH="1">
                    <a:off x="2898342" y="2912496"/>
                    <a:ext cx="231354" cy="2713845"/>
                    <a:chOff x="4559145" y="2862548"/>
                    <a:chExt cx="231354" cy="2713845"/>
                  </a:xfrm>
                </p:grpSpPr>
                <p:sp>
                  <p:nvSpPr>
                    <p:cNvPr id="313" name="Rectangle 312"/>
                    <p:cNvSpPr/>
                    <p:nvPr/>
                  </p:nvSpPr>
                  <p:spPr>
                    <a:xfrm>
                      <a:off x="4559145" y="2862548"/>
                      <a:ext cx="231354" cy="2713845"/>
                    </a:xfrm>
                    <a:prstGeom prst="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14" name="Rectangle 313"/>
                    <p:cNvSpPr/>
                    <p:nvPr/>
                  </p:nvSpPr>
                  <p:spPr>
                    <a:xfrm>
                      <a:off x="4559145" y="299475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15" name="Rectangle 314"/>
                    <p:cNvSpPr/>
                    <p:nvPr/>
                  </p:nvSpPr>
                  <p:spPr>
                    <a:xfrm>
                      <a:off x="4559145" y="315816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16" name="Rectangle 315"/>
                    <p:cNvSpPr/>
                    <p:nvPr/>
                  </p:nvSpPr>
                  <p:spPr>
                    <a:xfrm>
                      <a:off x="4559145" y="335647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17" name="Rectangle 316"/>
                    <p:cNvSpPr/>
                    <p:nvPr/>
                  </p:nvSpPr>
                  <p:spPr>
                    <a:xfrm>
                      <a:off x="4559145" y="3554781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18" name="Rectangle 317"/>
                    <p:cNvSpPr/>
                    <p:nvPr/>
                  </p:nvSpPr>
                  <p:spPr>
                    <a:xfrm>
                      <a:off x="4559145" y="394037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19" name="Rectangle 318"/>
                    <p:cNvSpPr/>
                    <p:nvPr/>
                  </p:nvSpPr>
                  <p:spPr>
                    <a:xfrm>
                      <a:off x="4559145" y="416071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20" name="Rectangle 319"/>
                    <p:cNvSpPr/>
                    <p:nvPr/>
                  </p:nvSpPr>
                  <p:spPr>
                    <a:xfrm>
                      <a:off x="4559145" y="435902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21" name="Rectangle 320"/>
                    <p:cNvSpPr/>
                    <p:nvPr/>
                  </p:nvSpPr>
                  <p:spPr>
                    <a:xfrm>
                      <a:off x="4559145" y="482173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22" name="Rectangle 321"/>
                    <p:cNvSpPr/>
                    <p:nvPr/>
                  </p:nvSpPr>
                  <p:spPr>
                    <a:xfrm>
                      <a:off x="4559145" y="4985153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23" name="Rectangle 322"/>
                    <p:cNvSpPr/>
                    <p:nvPr/>
                  </p:nvSpPr>
                  <p:spPr>
                    <a:xfrm>
                      <a:off x="4559145" y="518345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324" name="Rectangle 323"/>
                    <p:cNvSpPr/>
                    <p:nvPr/>
                  </p:nvSpPr>
                  <p:spPr>
                    <a:xfrm>
                      <a:off x="4559145" y="538176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</p:grpSp>
              <p:cxnSp>
                <p:nvCxnSpPr>
                  <p:cNvPr id="269" name="Straight Connector 268"/>
                  <p:cNvCxnSpPr/>
                  <p:nvPr/>
                </p:nvCxnSpPr>
                <p:spPr>
                  <a:xfrm flipV="1">
                    <a:off x="3121025" y="278106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0" name="Straight Connector 269"/>
                  <p:cNvCxnSpPr/>
                  <p:nvPr/>
                </p:nvCxnSpPr>
                <p:spPr>
                  <a:xfrm flipV="1">
                    <a:off x="3128168" y="549251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1" name="Straight Connector 270"/>
                  <p:cNvCxnSpPr/>
                  <p:nvPr/>
                </p:nvCxnSpPr>
                <p:spPr>
                  <a:xfrm>
                    <a:off x="3276601" y="3321754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2" name="Straight Connector 271"/>
                  <p:cNvCxnSpPr/>
                  <p:nvPr/>
                </p:nvCxnSpPr>
                <p:spPr>
                  <a:xfrm flipV="1">
                    <a:off x="3121025" y="291325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3" name="Straight Connector 272"/>
                  <p:cNvCxnSpPr/>
                  <p:nvPr/>
                </p:nvCxnSpPr>
                <p:spPr>
                  <a:xfrm flipV="1">
                    <a:off x="3121025" y="301974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4" name="Straight Connector 273"/>
                  <p:cNvCxnSpPr/>
                  <p:nvPr/>
                </p:nvCxnSpPr>
                <p:spPr>
                  <a:xfrm flipV="1">
                    <a:off x="3121025" y="307667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5" name="Straight Connector 274"/>
                  <p:cNvCxnSpPr/>
                  <p:nvPr/>
                </p:nvCxnSpPr>
                <p:spPr>
                  <a:xfrm flipV="1">
                    <a:off x="3121025" y="3183164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6" name="Straight Connector 275"/>
                  <p:cNvCxnSpPr/>
                  <p:nvPr/>
                </p:nvCxnSpPr>
                <p:spPr>
                  <a:xfrm flipV="1">
                    <a:off x="3125787" y="331937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7" name="Straight Connector 276"/>
                  <p:cNvCxnSpPr/>
                  <p:nvPr/>
                </p:nvCxnSpPr>
                <p:spPr>
                  <a:xfrm flipV="1">
                    <a:off x="3121025" y="361463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8" name="Straight Connector 277"/>
                  <p:cNvCxnSpPr/>
                  <p:nvPr/>
                </p:nvCxnSpPr>
                <p:spPr>
                  <a:xfrm flipV="1">
                    <a:off x="3121025" y="3466145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9" name="Straight Connector 278"/>
                  <p:cNvCxnSpPr/>
                  <p:nvPr/>
                </p:nvCxnSpPr>
                <p:spPr>
                  <a:xfrm flipV="1">
                    <a:off x="3121025" y="3556639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0" name="Straight Connector 279"/>
                  <p:cNvCxnSpPr/>
                  <p:nvPr/>
                </p:nvCxnSpPr>
                <p:spPr>
                  <a:xfrm>
                    <a:off x="3200577" y="3466145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1" name="Straight Connector 280"/>
                  <p:cNvCxnSpPr/>
                  <p:nvPr/>
                </p:nvCxnSpPr>
                <p:spPr>
                  <a:xfrm flipV="1">
                    <a:off x="3121025" y="385887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2" name="Straight Connector 281"/>
                  <p:cNvCxnSpPr/>
                  <p:nvPr/>
                </p:nvCxnSpPr>
                <p:spPr>
                  <a:xfrm flipV="1">
                    <a:off x="3121025" y="396537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3" name="Straight Connector 282"/>
                  <p:cNvCxnSpPr/>
                  <p:nvPr/>
                </p:nvCxnSpPr>
                <p:spPr>
                  <a:xfrm flipV="1">
                    <a:off x="3121025" y="408253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4" name="Straight Connector 283"/>
                  <p:cNvCxnSpPr/>
                  <p:nvPr/>
                </p:nvCxnSpPr>
                <p:spPr>
                  <a:xfrm flipV="1">
                    <a:off x="3121025" y="418885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>
                  <a:xfrm flipV="1">
                    <a:off x="3121025" y="42854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6" name="Straight Connector 285"/>
                  <p:cNvCxnSpPr/>
                  <p:nvPr/>
                </p:nvCxnSpPr>
                <p:spPr>
                  <a:xfrm flipV="1">
                    <a:off x="3121025" y="43840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7" name="Straight Connector 286"/>
                  <p:cNvCxnSpPr/>
                  <p:nvPr/>
                </p:nvCxnSpPr>
                <p:spPr>
                  <a:xfrm>
                    <a:off x="3276458" y="4954116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Straight Connector 287"/>
                  <p:cNvCxnSpPr/>
                  <p:nvPr/>
                </p:nvCxnSpPr>
                <p:spPr>
                  <a:xfrm flipV="1">
                    <a:off x="3121025" y="4954116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Straight Connector 288"/>
                  <p:cNvCxnSpPr/>
                  <p:nvPr/>
                </p:nvCxnSpPr>
                <p:spPr>
                  <a:xfrm flipV="1">
                    <a:off x="3121025" y="5254138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Straight Connector 289"/>
                  <p:cNvCxnSpPr/>
                  <p:nvPr/>
                </p:nvCxnSpPr>
                <p:spPr>
                  <a:xfrm flipV="1">
                    <a:off x="3121025" y="5105650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Straight Connector 290"/>
                  <p:cNvCxnSpPr/>
                  <p:nvPr/>
                </p:nvCxnSpPr>
                <p:spPr>
                  <a:xfrm flipV="1">
                    <a:off x="3121025" y="5196144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2" name="Straight Connector 291"/>
                  <p:cNvCxnSpPr/>
                  <p:nvPr/>
                </p:nvCxnSpPr>
                <p:spPr>
                  <a:xfrm>
                    <a:off x="3200434" y="5105650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3" name="Straight Connector 292"/>
                  <p:cNvCxnSpPr/>
                  <p:nvPr/>
                </p:nvCxnSpPr>
                <p:spPr>
                  <a:xfrm flipV="1">
                    <a:off x="3121025" y="474023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/>
                  <p:cNvCxnSpPr/>
                  <p:nvPr/>
                </p:nvCxnSpPr>
                <p:spPr>
                  <a:xfrm flipV="1">
                    <a:off x="3121025" y="4844262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Straight Connector 294"/>
                  <p:cNvCxnSpPr/>
                  <p:nvPr/>
                </p:nvCxnSpPr>
                <p:spPr>
                  <a:xfrm flipV="1">
                    <a:off x="3121025" y="530503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6" name="Straight Connector 295"/>
                  <p:cNvCxnSpPr/>
                  <p:nvPr/>
                </p:nvCxnSpPr>
                <p:spPr>
                  <a:xfrm flipV="1">
                    <a:off x="3121025" y="540676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7" name="Straight Connector 296"/>
                  <p:cNvCxnSpPr/>
                  <p:nvPr/>
                </p:nvCxnSpPr>
                <p:spPr>
                  <a:xfrm>
                    <a:off x="3354388" y="2786129"/>
                    <a:ext cx="0" cy="2717212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8" name="Parallelogram 297"/>
                  <p:cNvSpPr/>
                  <p:nvPr/>
                </p:nvSpPr>
                <p:spPr>
                  <a:xfrm rot="19846607">
                    <a:off x="3089670" y="314720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299" name="Parallelogram 298"/>
                  <p:cNvSpPr/>
                  <p:nvPr/>
                </p:nvSpPr>
                <p:spPr>
                  <a:xfrm rot="19846607">
                    <a:off x="3084924" y="298768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0" name="Parallelogram 299"/>
                  <p:cNvSpPr/>
                  <p:nvPr/>
                </p:nvSpPr>
                <p:spPr>
                  <a:xfrm rot="19846607">
                    <a:off x="3089669" y="3932666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1" name="Parallelogram 300"/>
                  <p:cNvSpPr/>
                  <p:nvPr/>
                </p:nvSpPr>
                <p:spPr>
                  <a:xfrm rot="19846607">
                    <a:off x="3089671" y="4155701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2" name="Parallelogram 301"/>
                  <p:cNvSpPr/>
                  <p:nvPr/>
                </p:nvSpPr>
                <p:spPr>
                  <a:xfrm rot="19846607">
                    <a:off x="3089670" y="435794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3" name="Parallelogram 302"/>
                  <p:cNvSpPr/>
                  <p:nvPr/>
                </p:nvSpPr>
                <p:spPr>
                  <a:xfrm rot="19846607">
                    <a:off x="3091296" y="4811024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4" name="Parallelogram 303"/>
                  <p:cNvSpPr/>
                  <p:nvPr/>
                </p:nvSpPr>
                <p:spPr>
                  <a:xfrm rot="19846607">
                    <a:off x="3089670" y="537849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5" name="Parallelogram 304"/>
                  <p:cNvSpPr/>
                  <p:nvPr/>
                </p:nvSpPr>
                <p:spPr>
                  <a:xfrm rot="19846607">
                    <a:off x="3095283" y="3367874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6" name="Parallelogram 305"/>
                  <p:cNvSpPr/>
                  <p:nvPr/>
                </p:nvSpPr>
                <p:spPr>
                  <a:xfrm rot="19846607">
                    <a:off x="3090536" y="35612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7" name="Parallelogram 306"/>
                  <p:cNvSpPr/>
                  <p:nvPr/>
                </p:nvSpPr>
                <p:spPr>
                  <a:xfrm rot="19846607">
                    <a:off x="3096909" y="5003293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8" name="Parallelogram 307"/>
                  <p:cNvSpPr/>
                  <p:nvPr/>
                </p:nvSpPr>
                <p:spPr>
                  <a:xfrm rot="19846607">
                    <a:off x="3096909" y="51995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09" name="Parallelogram 308"/>
                  <p:cNvSpPr/>
                  <p:nvPr/>
                </p:nvSpPr>
                <p:spPr>
                  <a:xfrm rot="19846607">
                    <a:off x="3174970" y="5085307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10" name="Parallelogram 309"/>
                  <p:cNvSpPr/>
                  <p:nvPr/>
                </p:nvSpPr>
                <p:spPr>
                  <a:xfrm rot="19846607">
                    <a:off x="3169664" y="3442586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11" name="Parallelogram 233"/>
                  <p:cNvSpPr/>
                  <p:nvPr/>
                </p:nvSpPr>
                <p:spPr>
                  <a:xfrm>
                    <a:off x="3244884" y="3655661"/>
                    <a:ext cx="117475" cy="196866"/>
                  </a:xfrm>
                  <a:custGeom>
                    <a:avLst/>
                    <a:gdLst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21444 w 161925"/>
                      <a:gd name="connsiteY3" fmla="*/ 2032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53181 w 161925"/>
                      <a:gd name="connsiteY1" fmla="*/ 53975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17475"/>
                      <a:gd name="connsiteY0" fmla="*/ 196866 h 196866"/>
                      <a:gd name="connsiteX1" fmla="*/ 8731 w 117475"/>
                      <a:gd name="connsiteY1" fmla="*/ 53975 h 196866"/>
                      <a:gd name="connsiteX2" fmla="*/ 117475 w 117475"/>
                      <a:gd name="connsiteY2" fmla="*/ 0 h 196866"/>
                      <a:gd name="connsiteX3" fmla="*/ 111919 w 117475"/>
                      <a:gd name="connsiteY3" fmla="*/ 152416 h 196866"/>
                      <a:gd name="connsiteX4" fmla="*/ 0 w 117475"/>
                      <a:gd name="connsiteY4" fmla="*/ 196866 h 196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7475" h="196866">
                        <a:moveTo>
                          <a:pt x="0" y="196866"/>
                        </a:moveTo>
                        <a:lnTo>
                          <a:pt x="8731" y="53975"/>
                        </a:lnTo>
                        <a:lnTo>
                          <a:pt x="117475" y="0"/>
                        </a:lnTo>
                        <a:lnTo>
                          <a:pt x="111919" y="152416"/>
                        </a:lnTo>
                        <a:lnTo>
                          <a:pt x="0" y="196866"/>
                        </a:lnTo>
                        <a:close/>
                      </a:path>
                    </a:pathLst>
                  </a:cu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312" name="Parallelogram 236"/>
                  <p:cNvSpPr/>
                  <p:nvPr/>
                </p:nvSpPr>
                <p:spPr>
                  <a:xfrm>
                    <a:off x="2900198" y="2773559"/>
                    <a:ext cx="443996" cy="130361"/>
                  </a:xfrm>
                  <a:custGeom>
                    <a:avLst/>
                    <a:gdLst>
                      <a:gd name="connsiteX0" fmla="*/ 0 w 285911"/>
                      <a:gd name="connsiteY0" fmla="*/ 257221 h 257221"/>
                      <a:gd name="connsiteX1" fmla="*/ 64305 w 285911"/>
                      <a:gd name="connsiteY1" fmla="*/ 0 h 257221"/>
                      <a:gd name="connsiteX2" fmla="*/ 285911 w 285911"/>
                      <a:gd name="connsiteY2" fmla="*/ 0 h 257221"/>
                      <a:gd name="connsiteX3" fmla="*/ 221606 w 285911"/>
                      <a:gd name="connsiteY3" fmla="*/ 257221 h 257221"/>
                      <a:gd name="connsiteX4" fmla="*/ 0 w 285911"/>
                      <a:gd name="connsiteY4" fmla="*/ 257221 h 257221"/>
                      <a:gd name="connsiteX0" fmla="*/ 0 w 438311"/>
                      <a:gd name="connsiteY0" fmla="*/ 257221 h 257221"/>
                      <a:gd name="connsiteX1" fmla="*/ 64305 w 438311"/>
                      <a:gd name="connsiteY1" fmla="*/ 0 h 257221"/>
                      <a:gd name="connsiteX2" fmla="*/ 438311 w 438311"/>
                      <a:gd name="connsiteY2" fmla="*/ 139700 h 257221"/>
                      <a:gd name="connsiteX3" fmla="*/ 221606 w 438311"/>
                      <a:gd name="connsiteY3" fmla="*/ 257221 h 257221"/>
                      <a:gd name="connsiteX4" fmla="*/ 0 w 438311"/>
                      <a:gd name="connsiteY4" fmla="*/ 257221 h 257221"/>
                      <a:gd name="connsiteX0" fmla="*/ 0 w 438311"/>
                      <a:gd name="connsiteY0" fmla="*/ 120696 h 120696"/>
                      <a:gd name="connsiteX1" fmla="*/ 137330 w 438311"/>
                      <a:gd name="connsiteY1" fmla="*/ 0 h 120696"/>
                      <a:gd name="connsiteX2" fmla="*/ 438311 w 438311"/>
                      <a:gd name="connsiteY2" fmla="*/ 3175 h 120696"/>
                      <a:gd name="connsiteX3" fmla="*/ 221606 w 438311"/>
                      <a:gd name="connsiteY3" fmla="*/ 120696 h 120696"/>
                      <a:gd name="connsiteX4" fmla="*/ 0 w 438311"/>
                      <a:gd name="connsiteY4" fmla="*/ 120696 h 120696"/>
                      <a:gd name="connsiteX0" fmla="*/ 0 w 438311"/>
                      <a:gd name="connsiteY0" fmla="*/ 117521 h 117521"/>
                      <a:gd name="connsiteX1" fmla="*/ 207180 w 438311"/>
                      <a:gd name="connsiteY1" fmla="*/ 9525 h 117521"/>
                      <a:gd name="connsiteX2" fmla="*/ 438311 w 438311"/>
                      <a:gd name="connsiteY2" fmla="*/ 0 h 117521"/>
                      <a:gd name="connsiteX3" fmla="*/ 221606 w 438311"/>
                      <a:gd name="connsiteY3" fmla="*/ 117521 h 117521"/>
                      <a:gd name="connsiteX4" fmla="*/ 0 w 438311"/>
                      <a:gd name="connsiteY4" fmla="*/ 117521 h 117521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438311 w 438311"/>
                      <a:gd name="connsiteY2" fmla="*/ 15875 h 133396"/>
                      <a:gd name="connsiteX3" fmla="*/ 221606 w 438311"/>
                      <a:gd name="connsiteY3" fmla="*/ 133396 h 133396"/>
                      <a:gd name="connsiteX4" fmla="*/ 0 w 438311"/>
                      <a:gd name="connsiteY4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92261 w 438311"/>
                      <a:gd name="connsiteY2" fmla="*/ 4710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76386 w 438311"/>
                      <a:gd name="connsiteY3" fmla="*/ 1106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374811 w 438311"/>
                      <a:gd name="connsiteY4" fmla="*/ 11060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301786 w 438311"/>
                      <a:gd name="connsiteY3" fmla="*/ 7456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54823 h 154823"/>
                      <a:gd name="connsiteX1" fmla="*/ 242105 w 438311"/>
                      <a:gd name="connsiteY1" fmla="*/ 21427 h 154823"/>
                      <a:gd name="connsiteX2" fmla="*/ 289086 w 438311"/>
                      <a:gd name="connsiteY2" fmla="*/ 16612 h 154823"/>
                      <a:gd name="connsiteX3" fmla="*/ 301786 w 438311"/>
                      <a:gd name="connsiteY3" fmla="*/ 95987 h 154823"/>
                      <a:gd name="connsiteX4" fmla="*/ 406561 w 438311"/>
                      <a:gd name="connsiteY4" fmla="*/ 29312 h 154823"/>
                      <a:gd name="connsiteX5" fmla="*/ 438311 w 438311"/>
                      <a:gd name="connsiteY5" fmla="*/ 37302 h 154823"/>
                      <a:gd name="connsiteX6" fmla="*/ 221606 w 438311"/>
                      <a:gd name="connsiteY6" fmla="*/ 154823 h 154823"/>
                      <a:gd name="connsiteX7" fmla="*/ 0 w 438311"/>
                      <a:gd name="connsiteY7" fmla="*/ 154823 h 154823"/>
                      <a:gd name="connsiteX0" fmla="*/ 0 w 438311"/>
                      <a:gd name="connsiteY0" fmla="*/ 157317 h 157317"/>
                      <a:gd name="connsiteX1" fmla="*/ 242105 w 438311"/>
                      <a:gd name="connsiteY1" fmla="*/ 23921 h 157317"/>
                      <a:gd name="connsiteX2" fmla="*/ 289086 w 438311"/>
                      <a:gd name="connsiteY2" fmla="*/ 19106 h 157317"/>
                      <a:gd name="connsiteX3" fmla="*/ 282736 w 438311"/>
                      <a:gd name="connsiteY3" fmla="*/ 69906 h 157317"/>
                      <a:gd name="connsiteX4" fmla="*/ 406561 w 438311"/>
                      <a:gd name="connsiteY4" fmla="*/ 31806 h 157317"/>
                      <a:gd name="connsiteX5" fmla="*/ 438311 w 438311"/>
                      <a:gd name="connsiteY5" fmla="*/ 39796 h 157317"/>
                      <a:gd name="connsiteX6" fmla="*/ 221606 w 438311"/>
                      <a:gd name="connsiteY6" fmla="*/ 157317 h 157317"/>
                      <a:gd name="connsiteX7" fmla="*/ 0 w 438311"/>
                      <a:gd name="connsiteY7" fmla="*/ 157317 h 157317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40656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87511 w 438311"/>
                      <a:gd name="connsiteY4" fmla="*/ 23040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74811 w 438311"/>
                      <a:gd name="connsiteY4" fmla="*/ 32565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29226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31131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435136 w 438311"/>
                      <a:gd name="connsiteY4" fmla="*/ 9976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51796"/>
                      <a:gd name="connsiteX1" fmla="*/ 242105 w 485936"/>
                      <a:gd name="connsiteY1" fmla="*/ 14791 h 151796"/>
                      <a:gd name="connsiteX2" fmla="*/ 311311 w 485936"/>
                      <a:gd name="connsiteY2" fmla="*/ 451 h 151796"/>
                      <a:gd name="connsiteX3" fmla="*/ 349411 w 485936"/>
                      <a:gd name="connsiteY3" fmla="*/ 29026 h 151796"/>
                      <a:gd name="connsiteX4" fmla="*/ 435136 w 485936"/>
                      <a:gd name="connsiteY4" fmla="*/ 9976 h 151796"/>
                      <a:gd name="connsiteX5" fmla="*/ 485936 w 485936"/>
                      <a:gd name="connsiteY5" fmla="*/ 11616 h 151796"/>
                      <a:gd name="connsiteX6" fmla="*/ 245090 w 485936"/>
                      <a:gd name="connsiteY6" fmla="*/ 151796 h 151796"/>
                      <a:gd name="connsiteX7" fmla="*/ 0 w 485936"/>
                      <a:gd name="connsiteY7" fmla="*/ 148187 h 151796"/>
                      <a:gd name="connsiteX0" fmla="*/ 0 w 469161"/>
                      <a:gd name="connsiteY0" fmla="*/ 148187 h 151796"/>
                      <a:gd name="connsiteX1" fmla="*/ 242105 w 469161"/>
                      <a:gd name="connsiteY1" fmla="*/ 14791 h 151796"/>
                      <a:gd name="connsiteX2" fmla="*/ 311311 w 469161"/>
                      <a:gd name="connsiteY2" fmla="*/ 451 h 151796"/>
                      <a:gd name="connsiteX3" fmla="*/ 349411 w 469161"/>
                      <a:gd name="connsiteY3" fmla="*/ 29026 h 151796"/>
                      <a:gd name="connsiteX4" fmla="*/ 435136 w 469161"/>
                      <a:gd name="connsiteY4" fmla="*/ 9976 h 151796"/>
                      <a:gd name="connsiteX5" fmla="*/ 469161 w 469161"/>
                      <a:gd name="connsiteY5" fmla="*/ 15226 h 151796"/>
                      <a:gd name="connsiteX6" fmla="*/ 245090 w 469161"/>
                      <a:gd name="connsiteY6" fmla="*/ 151796 h 151796"/>
                      <a:gd name="connsiteX7" fmla="*/ 0 w 469161"/>
                      <a:gd name="connsiteY7" fmla="*/ 148187 h 151796"/>
                      <a:gd name="connsiteX0" fmla="*/ 0 w 469161"/>
                      <a:gd name="connsiteY0" fmla="*/ 148187 h 148187"/>
                      <a:gd name="connsiteX1" fmla="*/ 242105 w 469161"/>
                      <a:gd name="connsiteY1" fmla="*/ 14791 h 148187"/>
                      <a:gd name="connsiteX2" fmla="*/ 311311 w 469161"/>
                      <a:gd name="connsiteY2" fmla="*/ 451 h 148187"/>
                      <a:gd name="connsiteX3" fmla="*/ 349411 w 469161"/>
                      <a:gd name="connsiteY3" fmla="*/ 29026 h 148187"/>
                      <a:gd name="connsiteX4" fmla="*/ 435136 w 469161"/>
                      <a:gd name="connsiteY4" fmla="*/ 9976 h 148187"/>
                      <a:gd name="connsiteX5" fmla="*/ 469161 w 469161"/>
                      <a:gd name="connsiteY5" fmla="*/ 15226 h 148187"/>
                      <a:gd name="connsiteX6" fmla="*/ 248445 w 469161"/>
                      <a:gd name="connsiteY6" fmla="*/ 144578 h 148187"/>
                      <a:gd name="connsiteX7" fmla="*/ 0 w 469161"/>
                      <a:gd name="connsiteY7" fmla="*/ 148187 h 1481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9161" h="148187">
                        <a:moveTo>
                          <a:pt x="0" y="148187"/>
                        </a:moveTo>
                        <a:lnTo>
                          <a:pt x="242105" y="14791"/>
                        </a:lnTo>
                        <a:lnTo>
                          <a:pt x="311311" y="451"/>
                        </a:lnTo>
                        <a:cubicBezTo>
                          <a:pt x="336711" y="451"/>
                          <a:pt x="327186" y="-5899"/>
                          <a:pt x="349411" y="29026"/>
                        </a:cubicBezTo>
                        <a:cubicBezTo>
                          <a:pt x="422436" y="22676"/>
                          <a:pt x="400211" y="13151"/>
                          <a:pt x="435136" y="9976"/>
                        </a:cubicBezTo>
                        <a:lnTo>
                          <a:pt x="469161" y="15226"/>
                        </a:lnTo>
                        <a:lnTo>
                          <a:pt x="248445" y="144578"/>
                        </a:lnTo>
                        <a:lnTo>
                          <a:pt x="0" y="148187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</p:grpSp>
          </p:grpSp>
          <p:sp>
            <p:nvSpPr>
              <p:cNvPr id="264" name="Parallelogram 245"/>
              <p:cNvSpPr/>
              <p:nvPr/>
            </p:nvSpPr>
            <p:spPr>
              <a:xfrm>
                <a:off x="1855656" y="2795092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265" name="Parallelogram 245"/>
              <p:cNvSpPr/>
              <p:nvPr/>
            </p:nvSpPr>
            <p:spPr>
              <a:xfrm>
                <a:off x="1959174" y="2743850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2134733" y="2733751"/>
              <a:ext cx="333945" cy="2943225"/>
              <a:chOff x="2898335" y="2674036"/>
              <a:chExt cx="333945" cy="2943225"/>
            </a:xfrm>
          </p:grpSpPr>
          <p:sp>
            <p:nvSpPr>
              <p:cNvPr id="326" name="Parallelogram 158"/>
              <p:cNvSpPr/>
              <p:nvPr/>
            </p:nvSpPr>
            <p:spPr>
              <a:xfrm>
                <a:off x="2898335" y="2674036"/>
                <a:ext cx="333945" cy="2943225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219" h="2847974">
                    <a:moveTo>
                      <a:pt x="0" y="2847974"/>
                    </a:moveTo>
                    <a:lnTo>
                      <a:pt x="19192" y="138112"/>
                    </a:lnTo>
                    <a:lnTo>
                      <a:pt x="248219" y="0"/>
                    </a:lnTo>
                    <a:cubicBezTo>
                      <a:pt x="248172" y="904875"/>
                      <a:pt x="248124" y="1809749"/>
                      <a:pt x="248077" y="2714624"/>
                    </a:cubicBezTo>
                    <a:lnTo>
                      <a:pt x="0" y="2847974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27" name="Parallelogram 158"/>
              <p:cNvSpPr/>
              <p:nvPr/>
            </p:nvSpPr>
            <p:spPr>
              <a:xfrm>
                <a:off x="2955752" y="2765141"/>
                <a:ext cx="244914" cy="2708609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  <a:gd name="connsiteX0" fmla="*/ 0 w 275540"/>
                  <a:gd name="connsiteY0" fmla="*/ 2788511 h 2788511"/>
                  <a:gd name="connsiteX1" fmla="*/ 19192 w 275540"/>
                  <a:gd name="connsiteY1" fmla="*/ 78649 h 2788511"/>
                  <a:gd name="connsiteX2" fmla="*/ 275540 w 275540"/>
                  <a:gd name="connsiteY2" fmla="*/ 0 h 2788511"/>
                  <a:gd name="connsiteX3" fmla="*/ 248077 w 275540"/>
                  <a:gd name="connsiteY3" fmla="*/ 2655161 h 2788511"/>
                  <a:gd name="connsiteX4" fmla="*/ 0 w 275540"/>
                  <a:gd name="connsiteY4" fmla="*/ 2788511 h 2788511"/>
                  <a:gd name="connsiteX0" fmla="*/ 0 w 275540"/>
                  <a:gd name="connsiteY0" fmla="*/ 2808332 h 2808332"/>
                  <a:gd name="connsiteX1" fmla="*/ 19192 w 275540"/>
                  <a:gd name="connsiteY1" fmla="*/ 98470 h 2808332"/>
                  <a:gd name="connsiteX2" fmla="*/ 275540 w 275540"/>
                  <a:gd name="connsiteY2" fmla="*/ 0 h 2808332"/>
                  <a:gd name="connsiteX3" fmla="*/ 248077 w 275540"/>
                  <a:gd name="connsiteY3" fmla="*/ 2674982 h 2808332"/>
                  <a:gd name="connsiteX4" fmla="*/ 0 w 275540"/>
                  <a:gd name="connsiteY4" fmla="*/ 2808332 h 2808332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48077 w 281004"/>
                  <a:gd name="connsiteY3" fmla="*/ 2684893 h 2818243"/>
                  <a:gd name="connsiteX4" fmla="*/ 0 w 281004"/>
                  <a:gd name="connsiteY4" fmla="*/ 2818243 h 2818243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59006 w 281004"/>
                  <a:gd name="connsiteY3" fmla="*/ 2719580 h 2818243"/>
                  <a:gd name="connsiteX4" fmla="*/ 0 w 281004"/>
                  <a:gd name="connsiteY4" fmla="*/ 2818243 h 2818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1004" h="2818243">
                    <a:moveTo>
                      <a:pt x="0" y="2818243"/>
                    </a:moveTo>
                    <a:lnTo>
                      <a:pt x="19192" y="108381"/>
                    </a:lnTo>
                    <a:lnTo>
                      <a:pt x="281004" y="0"/>
                    </a:lnTo>
                    <a:cubicBezTo>
                      <a:pt x="280957" y="904875"/>
                      <a:pt x="259053" y="1814705"/>
                      <a:pt x="259006" y="2719580"/>
                    </a:cubicBezTo>
                    <a:lnTo>
                      <a:pt x="0" y="2818243"/>
                    </a:lnTo>
                    <a:close/>
                  </a:path>
                </a:pathLst>
              </a:custGeom>
              <a:pattFill prst="pct70">
                <a:fgClr>
                  <a:srgbClr val="92D050"/>
                </a:fgClr>
                <a:bgClr>
                  <a:schemeClr val="bg1"/>
                </a:bgClr>
              </a:pattFill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328" name="Group 327"/>
            <p:cNvGrpSpPr/>
            <p:nvPr/>
          </p:nvGrpSpPr>
          <p:grpSpPr>
            <a:xfrm>
              <a:off x="2196306" y="2795756"/>
              <a:ext cx="468535" cy="2850522"/>
              <a:chOff x="3536096" y="2775282"/>
              <a:chExt cx="468535" cy="2850522"/>
            </a:xfrm>
          </p:grpSpPr>
          <p:grpSp>
            <p:nvGrpSpPr>
              <p:cNvPr id="329" name="Group 328"/>
              <p:cNvGrpSpPr/>
              <p:nvPr/>
            </p:nvGrpSpPr>
            <p:grpSpPr>
              <a:xfrm>
                <a:off x="3536096" y="2911959"/>
                <a:ext cx="231354" cy="2713845"/>
                <a:chOff x="4559145" y="2862548"/>
                <a:chExt cx="231354" cy="2713845"/>
              </a:xfrm>
            </p:grpSpPr>
            <p:sp>
              <p:nvSpPr>
                <p:cNvPr id="336" name="Rectangle 335"/>
                <p:cNvSpPr/>
                <p:nvPr/>
              </p:nvSpPr>
              <p:spPr>
                <a:xfrm>
                  <a:off x="4559145" y="2862548"/>
                  <a:ext cx="231354" cy="2713845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37" name="Rectangle 336"/>
                <p:cNvSpPr/>
                <p:nvPr/>
              </p:nvSpPr>
              <p:spPr>
                <a:xfrm>
                  <a:off x="4559145" y="299475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38" name="Rectangle 337"/>
                <p:cNvSpPr/>
                <p:nvPr/>
              </p:nvSpPr>
              <p:spPr>
                <a:xfrm>
                  <a:off x="4559145" y="315816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39" name="Rectangle 338"/>
                <p:cNvSpPr/>
                <p:nvPr/>
              </p:nvSpPr>
              <p:spPr>
                <a:xfrm>
                  <a:off x="4559145" y="335647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0" name="Rectangle 339"/>
                <p:cNvSpPr/>
                <p:nvPr/>
              </p:nvSpPr>
              <p:spPr>
                <a:xfrm>
                  <a:off x="4559145" y="3554781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1" name="Rectangle 340"/>
                <p:cNvSpPr/>
                <p:nvPr/>
              </p:nvSpPr>
              <p:spPr>
                <a:xfrm>
                  <a:off x="4559145" y="394037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2" name="Rectangle 341"/>
                <p:cNvSpPr/>
                <p:nvPr/>
              </p:nvSpPr>
              <p:spPr>
                <a:xfrm>
                  <a:off x="4559145" y="416071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3" name="Rectangle 342"/>
                <p:cNvSpPr/>
                <p:nvPr/>
              </p:nvSpPr>
              <p:spPr>
                <a:xfrm>
                  <a:off x="4559145" y="435902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4" name="Rectangle 343"/>
                <p:cNvSpPr/>
                <p:nvPr/>
              </p:nvSpPr>
              <p:spPr>
                <a:xfrm>
                  <a:off x="4559145" y="482173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5" name="Rectangle 344"/>
                <p:cNvSpPr/>
                <p:nvPr/>
              </p:nvSpPr>
              <p:spPr>
                <a:xfrm>
                  <a:off x="4559145" y="4985153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6" name="Rectangle 345"/>
                <p:cNvSpPr/>
                <p:nvPr/>
              </p:nvSpPr>
              <p:spPr>
                <a:xfrm>
                  <a:off x="4559145" y="518345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47" name="Rectangle 346"/>
                <p:cNvSpPr/>
                <p:nvPr/>
              </p:nvSpPr>
              <p:spPr>
                <a:xfrm>
                  <a:off x="4559145" y="538176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  <p:sp>
            <p:nvSpPr>
              <p:cNvPr id="330" name="Parallelogram 156"/>
              <p:cNvSpPr/>
              <p:nvPr/>
            </p:nvSpPr>
            <p:spPr>
              <a:xfrm>
                <a:off x="3768093" y="2791657"/>
                <a:ext cx="236538" cy="2827627"/>
              </a:xfrm>
              <a:custGeom>
                <a:avLst/>
                <a:gdLst>
                  <a:gd name="connsiteX0" fmla="*/ 0 w 647700"/>
                  <a:gd name="connsiteY0" fmla="*/ 2737140 h 2737140"/>
                  <a:gd name="connsiteX1" fmla="*/ 161925 w 647700"/>
                  <a:gd name="connsiteY1" fmla="*/ 0 h 2737140"/>
                  <a:gd name="connsiteX2" fmla="*/ 647700 w 647700"/>
                  <a:gd name="connsiteY2" fmla="*/ 0 h 2737140"/>
                  <a:gd name="connsiteX3" fmla="*/ 485775 w 647700"/>
                  <a:gd name="connsiteY3" fmla="*/ 2737140 h 2737140"/>
                  <a:gd name="connsiteX4" fmla="*/ 0 w 647700"/>
                  <a:gd name="connsiteY4" fmla="*/ 2737140 h 2737140"/>
                  <a:gd name="connsiteX0" fmla="*/ 3175 w 650875"/>
                  <a:gd name="connsiteY0" fmla="*/ 2737140 h 2737140"/>
                  <a:gd name="connsiteX1" fmla="*/ 0 w 650875"/>
                  <a:gd name="connsiteY1" fmla="*/ 76200 h 2737140"/>
                  <a:gd name="connsiteX2" fmla="*/ 650875 w 650875"/>
                  <a:gd name="connsiteY2" fmla="*/ 0 h 2737140"/>
                  <a:gd name="connsiteX3" fmla="*/ 488950 w 650875"/>
                  <a:gd name="connsiteY3" fmla="*/ 2737140 h 2737140"/>
                  <a:gd name="connsiteX4" fmla="*/ 3175 w 650875"/>
                  <a:gd name="connsiteY4" fmla="*/ 2737140 h 2737140"/>
                  <a:gd name="connsiteX0" fmla="*/ 3175 w 488950"/>
                  <a:gd name="connsiteY0" fmla="*/ 2794290 h 2794290"/>
                  <a:gd name="connsiteX1" fmla="*/ 0 w 488950"/>
                  <a:gd name="connsiteY1" fmla="*/ 133350 h 2794290"/>
                  <a:gd name="connsiteX2" fmla="*/ 227012 w 488950"/>
                  <a:gd name="connsiteY2" fmla="*/ 0 h 2794290"/>
                  <a:gd name="connsiteX3" fmla="*/ 488950 w 488950"/>
                  <a:gd name="connsiteY3" fmla="*/ 2794290 h 2794290"/>
                  <a:gd name="connsiteX4" fmla="*/ 3175 w 488950"/>
                  <a:gd name="connsiteY4" fmla="*/ 2794290 h 2794290"/>
                  <a:gd name="connsiteX0" fmla="*/ 92 w 485867"/>
                  <a:gd name="connsiteY0" fmla="*/ 2794290 h 2794290"/>
                  <a:gd name="connsiteX1" fmla="*/ 6442 w 485867"/>
                  <a:gd name="connsiteY1" fmla="*/ 119063 h 2794290"/>
                  <a:gd name="connsiteX2" fmla="*/ 223929 w 485867"/>
                  <a:gd name="connsiteY2" fmla="*/ 0 h 2794290"/>
                  <a:gd name="connsiteX3" fmla="*/ 485867 w 485867"/>
                  <a:gd name="connsiteY3" fmla="*/ 2794290 h 2794290"/>
                  <a:gd name="connsiteX4" fmla="*/ 92 w 485867"/>
                  <a:gd name="connsiteY4" fmla="*/ 2794290 h 2794290"/>
                  <a:gd name="connsiteX0" fmla="*/ 193 w 481205"/>
                  <a:gd name="connsiteY0" fmla="*/ 2827627 h 2827627"/>
                  <a:gd name="connsiteX1" fmla="*/ 1780 w 481205"/>
                  <a:gd name="connsiteY1" fmla="*/ 119063 h 2827627"/>
                  <a:gd name="connsiteX2" fmla="*/ 219267 w 481205"/>
                  <a:gd name="connsiteY2" fmla="*/ 0 h 2827627"/>
                  <a:gd name="connsiteX3" fmla="*/ 481205 w 481205"/>
                  <a:gd name="connsiteY3" fmla="*/ 2794290 h 2827627"/>
                  <a:gd name="connsiteX4" fmla="*/ 193 w 481205"/>
                  <a:gd name="connsiteY4" fmla="*/ 2827627 h 2827627"/>
                  <a:gd name="connsiteX0" fmla="*/ 193 w 219267"/>
                  <a:gd name="connsiteY0" fmla="*/ 2827627 h 2827627"/>
                  <a:gd name="connsiteX1" fmla="*/ 1780 w 219267"/>
                  <a:gd name="connsiteY1" fmla="*/ 119063 h 2827627"/>
                  <a:gd name="connsiteX2" fmla="*/ 219267 w 219267"/>
                  <a:gd name="connsiteY2" fmla="*/ 0 h 2827627"/>
                  <a:gd name="connsiteX3" fmla="*/ 147830 w 219267"/>
                  <a:gd name="connsiteY3" fmla="*/ 2599028 h 2827627"/>
                  <a:gd name="connsiteX4" fmla="*/ 193 w 219267"/>
                  <a:gd name="connsiteY4" fmla="*/ 2827627 h 2827627"/>
                  <a:gd name="connsiteX0" fmla="*/ 193 w 228793"/>
                  <a:gd name="connsiteY0" fmla="*/ 2827627 h 2827627"/>
                  <a:gd name="connsiteX1" fmla="*/ 1780 w 228793"/>
                  <a:gd name="connsiteY1" fmla="*/ 119063 h 2827627"/>
                  <a:gd name="connsiteX2" fmla="*/ 219267 w 228793"/>
                  <a:gd name="connsiteY2" fmla="*/ 0 h 2827627"/>
                  <a:gd name="connsiteX3" fmla="*/ 228793 w 228793"/>
                  <a:gd name="connsiteY3" fmla="*/ 2718090 h 2827627"/>
                  <a:gd name="connsiteX4" fmla="*/ 193 w 228793"/>
                  <a:gd name="connsiteY4" fmla="*/ 2827627 h 2827627"/>
                  <a:gd name="connsiteX0" fmla="*/ 7938 w 236538"/>
                  <a:gd name="connsiteY0" fmla="*/ 2827627 h 2827627"/>
                  <a:gd name="connsiteX1" fmla="*/ 0 w 236538"/>
                  <a:gd name="connsiteY1" fmla="*/ 116682 h 2827627"/>
                  <a:gd name="connsiteX2" fmla="*/ 227012 w 236538"/>
                  <a:gd name="connsiteY2" fmla="*/ 0 h 2827627"/>
                  <a:gd name="connsiteX3" fmla="*/ 236538 w 236538"/>
                  <a:gd name="connsiteY3" fmla="*/ 2718090 h 2827627"/>
                  <a:gd name="connsiteX4" fmla="*/ 7938 w 236538"/>
                  <a:gd name="connsiteY4" fmla="*/ 2827627 h 282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6538" h="2827627">
                    <a:moveTo>
                      <a:pt x="7938" y="2827627"/>
                    </a:moveTo>
                    <a:cubicBezTo>
                      <a:pt x="6880" y="1940647"/>
                      <a:pt x="1058" y="1003662"/>
                      <a:pt x="0" y="116682"/>
                    </a:cubicBezTo>
                    <a:lnTo>
                      <a:pt x="227012" y="0"/>
                    </a:lnTo>
                    <a:cubicBezTo>
                      <a:pt x="230187" y="906030"/>
                      <a:pt x="233363" y="1812060"/>
                      <a:pt x="236538" y="2718090"/>
                    </a:cubicBezTo>
                    <a:lnTo>
                      <a:pt x="7938" y="2827627"/>
                    </a:lnTo>
                    <a:close/>
                  </a:path>
                </a:pathLst>
              </a:cu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31" name="Parallelogram 236"/>
              <p:cNvSpPr/>
              <p:nvPr/>
            </p:nvSpPr>
            <p:spPr>
              <a:xfrm>
                <a:off x="3544760" y="2775282"/>
                <a:ext cx="443996" cy="130361"/>
              </a:xfrm>
              <a:custGeom>
                <a:avLst/>
                <a:gdLst>
                  <a:gd name="connsiteX0" fmla="*/ 0 w 285911"/>
                  <a:gd name="connsiteY0" fmla="*/ 257221 h 257221"/>
                  <a:gd name="connsiteX1" fmla="*/ 64305 w 285911"/>
                  <a:gd name="connsiteY1" fmla="*/ 0 h 257221"/>
                  <a:gd name="connsiteX2" fmla="*/ 285911 w 285911"/>
                  <a:gd name="connsiteY2" fmla="*/ 0 h 257221"/>
                  <a:gd name="connsiteX3" fmla="*/ 221606 w 285911"/>
                  <a:gd name="connsiteY3" fmla="*/ 257221 h 257221"/>
                  <a:gd name="connsiteX4" fmla="*/ 0 w 285911"/>
                  <a:gd name="connsiteY4" fmla="*/ 257221 h 257221"/>
                  <a:gd name="connsiteX0" fmla="*/ 0 w 438311"/>
                  <a:gd name="connsiteY0" fmla="*/ 257221 h 257221"/>
                  <a:gd name="connsiteX1" fmla="*/ 64305 w 438311"/>
                  <a:gd name="connsiteY1" fmla="*/ 0 h 257221"/>
                  <a:gd name="connsiteX2" fmla="*/ 438311 w 438311"/>
                  <a:gd name="connsiteY2" fmla="*/ 139700 h 257221"/>
                  <a:gd name="connsiteX3" fmla="*/ 221606 w 438311"/>
                  <a:gd name="connsiteY3" fmla="*/ 257221 h 257221"/>
                  <a:gd name="connsiteX4" fmla="*/ 0 w 438311"/>
                  <a:gd name="connsiteY4" fmla="*/ 257221 h 257221"/>
                  <a:gd name="connsiteX0" fmla="*/ 0 w 438311"/>
                  <a:gd name="connsiteY0" fmla="*/ 120696 h 120696"/>
                  <a:gd name="connsiteX1" fmla="*/ 137330 w 438311"/>
                  <a:gd name="connsiteY1" fmla="*/ 0 h 120696"/>
                  <a:gd name="connsiteX2" fmla="*/ 438311 w 438311"/>
                  <a:gd name="connsiteY2" fmla="*/ 3175 h 120696"/>
                  <a:gd name="connsiteX3" fmla="*/ 221606 w 438311"/>
                  <a:gd name="connsiteY3" fmla="*/ 120696 h 120696"/>
                  <a:gd name="connsiteX4" fmla="*/ 0 w 438311"/>
                  <a:gd name="connsiteY4" fmla="*/ 120696 h 120696"/>
                  <a:gd name="connsiteX0" fmla="*/ 0 w 438311"/>
                  <a:gd name="connsiteY0" fmla="*/ 117521 h 117521"/>
                  <a:gd name="connsiteX1" fmla="*/ 207180 w 438311"/>
                  <a:gd name="connsiteY1" fmla="*/ 9525 h 117521"/>
                  <a:gd name="connsiteX2" fmla="*/ 438311 w 438311"/>
                  <a:gd name="connsiteY2" fmla="*/ 0 h 117521"/>
                  <a:gd name="connsiteX3" fmla="*/ 221606 w 438311"/>
                  <a:gd name="connsiteY3" fmla="*/ 117521 h 117521"/>
                  <a:gd name="connsiteX4" fmla="*/ 0 w 438311"/>
                  <a:gd name="connsiteY4" fmla="*/ 117521 h 117521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438311 w 438311"/>
                  <a:gd name="connsiteY2" fmla="*/ 15875 h 133396"/>
                  <a:gd name="connsiteX3" fmla="*/ 221606 w 438311"/>
                  <a:gd name="connsiteY3" fmla="*/ 133396 h 133396"/>
                  <a:gd name="connsiteX4" fmla="*/ 0 w 438311"/>
                  <a:gd name="connsiteY4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92261 w 438311"/>
                  <a:gd name="connsiteY2" fmla="*/ 4710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76386 w 438311"/>
                  <a:gd name="connsiteY3" fmla="*/ 1106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374811 w 438311"/>
                  <a:gd name="connsiteY4" fmla="*/ 11060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301786 w 438311"/>
                  <a:gd name="connsiteY3" fmla="*/ 7456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54823 h 154823"/>
                  <a:gd name="connsiteX1" fmla="*/ 242105 w 438311"/>
                  <a:gd name="connsiteY1" fmla="*/ 21427 h 154823"/>
                  <a:gd name="connsiteX2" fmla="*/ 289086 w 438311"/>
                  <a:gd name="connsiteY2" fmla="*/ 16612 h 154823"/>
                  <a:gd name="connsiteX3" fmla="*/ 301786 w 438311"/>
                  <a:gd name="connsiteY3" fmla="*/ 95987 h 154823"/>
                  <a:gd name="connsiteX4" fmla="*/ 406561 w 438311"/>
                  <a:gd name="connsiteY4" fmla="*/ 29312 h 154823"/>
                  <a:gd name="connsiteX5" fmla="*/ 438311 w 438311"/>
                  <a:gd name="connsiteY5" fmla="*/ 37302 h 154823"/>
                  <a:gd name="connsiteX6" fmla="*/ 221606 w 438311"/>
                  <a:gd name="connsiteY6" fmla="*/ 154823 h 154823"/>
                  <a:gd name="connsiteX7" fmla="*/ 0 w 438311"/>
                  <a:gd name="connsiteY7" fmla="*/ 154823 h 154823"/>
                  <a:gd name="connsiteX0" fmla="*/ 0 w 438311"/>
                  <a:gd name="connsiteY0" fmla="*/ 157317 h 157317"/>
                  <a:gd name="connsiteX1" fmla="*/ 242105 w 438311"/>
                  <a:gd name="connsiteY1" fmla="*/ 23921 h 157317"/>
                  <a:gd name="connsiteX2" fmla="*/ 289086 w 438311"/>
                  <a:gd name="connsiteY2" fmla="*/ 19106 h 157317"/>
                  <a:gd name="connsiteX3" fmla="*/ 282736 w 438311"/>
                  <a:gd name="connsiteY3" fmla="*/ 69906 h 157317"/>
                  <a:gd name="connsiteX4" fmla="*/ 406561 w 438311"/>
                  <a:gd name="connsiteY4" fmla="*/ 31806 h 157317"/>
                  <a:gd name="connsiteX5" fmla="*/ 438311 w 438311"/>
                  <a:gd name="connsiteY5" fmla="*/ 39796 h 157317"/>
                  <a:gd name="connsiteX6" fmla="*/ 221606 w 438311"/>
                  <a:gd name="connsiteY6" fmla="*/ 157317 h 157317"/>
                  <a:gd name="connsiteX7" fmla="*/ 0 w 438311"/>
                  <a:gd name="connsiteY7" fmla="*/ 157317 h 157317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40656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87511 w 438311"/>
                  <a:gd name="connsiteY4" fmla="*/ 23040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74811 w 438311"/>
                  <a:gd name="connsiteY4" fmla="*/ 32565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29226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31131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435136 w 438311"/>
                  <a:gd name="connsiteY4" fmla="*/ 9976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51796"/>
                  <a:gd name="connsiteX1" fmla="*/ 242105 w 485936"/>
                  <a:gd name="connsiteY1" fmla="*/ 14791 h 151796"/>
                  <a:gd name="connsiteX2" fmla="*/ 311311 w 485936"/>
                  <a:gd name="connsiteY2" fmla="*/ 451 h 151796"/>
                  <a:gd name="connsiteX3" fmla="*/ 349411 w 485936"/>
                  <a:gd name="connsiteY3" fmla="*/ 29026 h 151796"/>
                  <a:gd name="connsiteX4" fmla="*/ 435136 w 485936"/>
                  <a:gd name="connsiteY4" fmla="*/ 9976 h 151796"/>
                  <a:gd name="connsiteX5" fmla="*/ 485936 w 485936"/>
                  <a:gd name="connsiteY5" fmla="*/ 11616 h 151796"/>
                  <a:gd name="connsiteX6" fmla="*/ 245090 w 485936"/>
                  <a:gd name="connsiteY6" fmla="*/ 151796 h 151796"/>
                  <a:gd name="connsiteX7" fmla="*/ 0 w 485936"/>
                  <a:gd name="connsiteY7" fmla="*/ 148187 h 151796"/>
                  <a:gd name="connsiteX0" fmla="*/ 0 w 469161"/>
                  <a:gd name="connsiteY0" fmla="*/ 148187 h 151796"/>
                  <a:gd name="connsiteX1" fmla="*/ 242105 w 469161"/>
                  <a:gd name="connsiteY1" fmla="*/ 14791 h 151796"/>
                  <a:gd name="connsiteX2" fmla="*/ 311311 w 469161"/>
                  <a:gd name="connsiteY2" fmla="*/ 451 h 151796"/>
                  <a:gd name="connsiteX3" fmla="*/ 349411 w 469161"/>
                  <a:gd name="connsiteY3" fmla="*/ 29026 h 151796"/>
                  <a:gd name="connsiteX4" fmla="*/ 435136 w 469161"/>
                  <a:gd name="connsiteY4" fmla="*/ 9976 h 151796"/>
                  <a:gd name="connsiteX5" fmla="*/ 469161 w 469161"/>
                  <a:gd name="connsiteY5" fmla="*/ 15226 h 151796"/>
                  <a:gd name="connsiteX6" fmla="*/ 245090 w 469161"/>
                  <a:gd name="connsiteY6" fmla="*/ 151796 h 151796"/>
                  <a:gd name="connsiteX7" fmla="*/ 0 w 469161"/>
                  <a:gd name="connsiteY7" fmla="*/ 148187 h 151796"/>
                  <a:gd name="connsiteX0" fmla="*/ 0 w 469161"/>
                  <a:gd name="connsiteY0" fmla="*/ 148187 h 148187"/>
                  <a:gd name="connsiteX1" fmla="*/ 242105 w 469161"/>
                  <a:gd name="connsiteY1" fmla="*/ 14791 h 148187"/>
                  <a:gd name="connsiteX2" fmla="*/ 311311 w 469161"/>
                  <a:gd name="connsiteY2" fmla="*/ 451 h 148187"/>
                  <a:gd name="connsiteX3" fmla="*/ 349411 w 469161"/>
                  <a:gd name="connsiteY3" fmla="*/ 29026 h 148187"/>
                  <a:gd name="connsiteX4" fmla="*/ 435136 w 469161"/>
                  <a:gd name="connsiteY4" fmla="*/ 9976 h 148187"/>
                  <a:gd name="connsiteX5" fmla="*/ 469161 w 469161"/>
                  <a:gd name="connsiteY5" fmla="*/ 15226 h 148187"/>
                  <a:gd name="connsiteX6" fmla="*/ 248445 w 469161"/>
                  <a:gd name="connsiteY6" fmla="*/ 144578 h 148187"/>
                  <a:gd name="connsiteX7" fmla="*/ 0 w 469161"/>
                  <a:gd name="connsiteY7" fmla="*/ 148187 h 148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161" h="148187">
                    <a:moveTo>
                      <a:pt x="0" y="148187"/>
                    </a:moveTo>
                    <a:lnTo>
                      <a:pt x="242105" y="14791"/>
                    </a:lnTo>
                    <a:lnTo>
                      <a:pt x="311311" y="451"/>
                    </a:lnTo>
                    <a:cubicBezTo>
                      <a:pt x="336711" y="451"/>
                      <a:pt x="327186" y="-5899"/>
                      <a:pt x="349411" y="29026"/>
                    </a:cubicBezTo>
                    <a:cubicBezTo>
                      <a:pt x="422436" y="22676"/>
                      <a:pt x="400211" y="13151"/>
                      <a:pt x="435136" y="9976"/>
                    </a:cubicBezTo>
                    <a:lnTo>
                      <a:pt x="469161" y="15226"/>
                    </a:lnTo>
                    <a:lnTo>
                      <a:pt x="248445" y="144578"/>
                    </a:lnTo>
                    <a:lnTo>
                      <a:pt x="0" y="148187"/>
                    </a:lnTo>
                    <a:close/>
                  </a:path>
                </a:pathLst>
              </a:cu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32" name="Rectangle 240"/>
              <p:cNvSpPr/>
              <p:nvPr/>
            </p:nvSpPr>
            <p:spPr>
              <a:xfrm>
                <a:off x="3829304" y="284678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33" name="Rectangle 240"/>
              <p:cNvSpPr/>
              <p:nvPr/>
            </p:nvSpPr>
            <p:spPr>
              <a:xfrm>
                <a:off x="3910274" y="280870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34" name="Parallelogram 245"/>
              <p:cNvSpPr/>
              <p:nvPr/>
            </p:nvSpPr>
            <p:spPr>
              <a:xfrm>
                <a:off x="3748587" y="2843889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35" name="Parallelogram 245"/>
              <p:cNvSpPr/>
              <p:nvPr/>
            </p:nvSpPr>
            <p:spPr>
              <a:xfrm>
                <a:off x="3836700" y="2793904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</p:grpSp>
      <p:grpSp>
        <p:nvGrpSpPr>
          <p:cNvPr id="349" name="Group 348"/>
          <p:cNvGrpSpPr/>
          <p:nvPr/>
        </p:nvGrpSpPr>
        <p:grpSpPr>
          <a:xfrm>
            <a:off x="1348489" y="2587009"/>
            <a:ext cx="1567457" cy="2943225"/>
            <a:chOff x="1493548" y="2733751"/>
            <a:chExt cx="1567457" cy="2943225"/>
          </a:xfrm>
        </p:grpSpPr>
        <p:grpSp>
          <p:nvGrpSpPr>
            <p:cNvPr id="350" name="Group 349"/>
            <p:cNvGrpSpPr/>
            <p:nvPr/>
          </p:nvGrpSpPr>
          <p:grpSpPr>
            <a:xfrm>
              <a:off x="1493548" y="2791728"/>
              <a:ext cx="1567457" cy="2852782"/>
              <a:chOff x="1366674" y="2721863"/>
              <a:chExt cx="1567457" cy="2852782"/>
            </a:xfrm>
          </p:grpSpPr>
          <p:grpSp>
            <p:nvGrpSpPr>
              <p:cNvPr id="374" name="Group 373"/>
              <p:cNvGrpSpPr/>
              <p:nvPr/>
            </p:nvGrpSpPr>
            <p:grpSpPr>
              <a:xfrm>
                <a:off x="1366674" y="2721863"/>
                <a:ext cx="1567457" cy="2852782"/>
                <a:chOff x="1366674" y="2721863"/>
                <a:chExt cx="1567457" cy="2852782"/>
              </a:xfrm>
            </p:grpSpPr>
            <p:sp>
              <p:nvSpPr>
                <p:cNvPr id="377" name="Parallelogram 230"/>
                <p:cNvSpPr/>
                <p:nvPr/>
              </p:nvSpPr>
              <p:spPr>
                <a:xfrm rot="19846607">
                  <a:off x="1366674" y="2972939"/>
                  <a:ext cx="1567457" cy="2369688"/>
                </a:xfrm>
                <a:custGeom>
                  <a:avLst/>
                  <a:gdLst>
                    <a:gd name="connsiteX0" fmla="*/ 0 w 1530999"/>
                    <a:gd name="connsiteY0" fmla="*/ 1500971 h 1500971"/>
                    <a:gd name="connsiteX1" fmla="*/ 826270 w 1530999"/>
                    <a:gd name="connsiteY1" fmla="*/ 0 h 1500971"/>
                    <a:gd name="connsiteX2" fmla="*/ 1530999 w 1530999"/>
                    <a:gd name="connsiteY2" fmla="*/ 0 h 1500971"/>
                    <a:gd name="connsiteX3" fmla="*/ 704729 w 1530999"/>
                    <a:gd name="connsiteY3" fmla="*/ 1500971 h 1500971"/>
                    <a:gd name="connsiteX4" fmla="*/ 0 w 1530999"/>
                    <a:gd name="connsiteY4" fmla="*/ 1500971 h 1500971"/>
                    <a:gd name="connsiteX0" fmla="*/ 0 w 2018779"/>
                    <a:gd name="connsiteY0" fmla="*/ 2363168 h 2363168"/>
                    <a:gd name="connsiteX1" fmla="*/ 1314050 w 2018779"/>
                    <a:gd name="connsiteY1" fmla="*/ 0 h 2363168"/>
                    <a:gd name="connsiteX2" fmla="*/ 2018779 w 2018779"/>
                    <a:gd name="connsiteY2" fmla="*/ 0 h 2363168"/>
                    <a:gd name="connsiteX3" fmla="*/ 1192509 w 2018779"/>
                    <a:gd name="connsiteY3" fmla="*/ 1500971 h 2363168"/>
                    <a:gd name="connsiteX4" fmla="*/ 0 w 2018779"/>
                    <a:gd name="connsiteY4" fmla="*/ 2363168 h 2363168"/>
                    <a:gd name="connsiteX0" fmla="*/ 0 w 2018779"/>
                    <a:gd name="connsiteY0" fmla="*/ 2363168 h 2369688"/>
                    <a:gd name="connsiteX1" fmla="*/ 1314050 w 2018779"/>
                    <a:gd name="connsiteY1" fmla="*/ 0 h 2369688"/>
                    <a:gd name="connsiteX2" fmla="*/ 2018779 w 2018779"/>
                    <a:gd name="connsiteY2" fmla="*/ 0 h 2369688"/>
                    <a:gd name="connsiteX3" fmla="*/ 248146 w 2018779"/>
                    <a:gd name="connsiteY3" fmla="*/ 2369688 h 2369688"/>
                    <a:gd name="connsiteX4" fmla="*/ 0 w 2018779"/>
                    <a:gd name="connsiteY4" fmla="*/ 2363168 h 2369688"/>
                    <a:gd name="connsiteX0" fmla="*/ 0 w 1565016"/>
                    <a:gd name="connsiteY0" fmla="*/ 2371442 h 2377962"/>
                    <a:gd name="connsiteX1" fmla="*/ 1314050 w 1565016"/>
                    <a:gd name="connsiteY1" fmla="*/ 8274 h 2377962"/>
                    <a:gd name="connsiteX2" fmla="*/ 1565016 w 1565016"/>
                    <a:gd name="connsiteY2" fmla="*/ 0 h 2377962"/>
                    <a:gd name="connsiteX3" fmla="*/ 248146 w 1565016"/>
                    <a:gd name="connsiteY3" fmla="*/ 2377962 h 2377962"/>
                    <a:gd name="connsiteX4" fmla="*/ 0 w 1565016"/>
                    <a:gd name="connsiteY4" fmla="*/ 2371442 h 2377962"/>
                    <a:gd name="connsiteX0" fmla="*/ 0 w 1567457"/>
                    <a:gd name="connsiteY0" fmla="*/ 2363168 h 2369688"/>
                    <a:gd name="connsiteX1" fmla="*/ 1314050 w 1567457"/>
                    <a:gd name="connsiteY1" fmla="*/ 0 h 2369688"/>
                    <a:gd name="connsiteX2" fmla="*/ 1567457 w 1567457"/>
                    <a:gd name="connsiteY2" fmla="*/ 368 h 2369688"/>
                    <a:gd name="connsiteX3" fmla="*/ 248146 w 1567457"/>
                    <a:gd name="connsiteY3" fmla="*/ 2369688 h 2369688"/>
                    <a:gd name="connsiteX4" fmla="*/ 0 w 1567457"/>
                    <a:gd name="connsiteY4" fmla="*/ 2363168 h 23696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67457" h="2369688">
                      <a:moveTo>
                        <a:pt x="0" y="2363168"/>
                      </a:moveTo>
                      <a:lnTo>
                        <a:pt x="1314050" y="0"/>
                      </a:lnTo>
                      <a:lnTo>
                        <a:pt x="1567457" y="368"/>
                      </a:lnTo>
                      <a:lnTo>
                        <a:pt x="248146" y="2369688"/>
                      </a:lnTo>
                      <a:lnTo>
                        <a:pt x="0" y="2363168"/>
                      </a:lnTo>
                      <a:close/>
                    </a:path>
                  </a:pathLst>
                </a:custGeom>
                <a:gradFill>
                  <a:gsLst>
                    <a:gs pos="3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grpSp>
              <p:nvGrpSpPr>
                <p:cNvPr id="378" name="Group 377"/>
                <p:cNvGrpSpPr/>
                <p:nvPr/>
              </p:nvGrpSpPr>
              <p:grpSpPr>
                <a:xfrm>
                  <a:off x="1808163" y="2721863"/>
                  <a:ext cx="503711" cy="2852782"/>
                  <a:chOff x="2898342" y="2773559"/>
                  <a:chExt cx="503711" cy="2852782"/>
                </a:xfrm>
              </p:grpSpPr>
              <p:grpSp>
                <p:nvGrpSpPr>
                  <p:cNvPr id="379" name="Group 378"/>
                  <p:cNvGrpSpPr/>
                  <p:nvPr/>
                </p:nvGrpSpPr>
                <p:grpSpPr>
                  <a:xfrm flipH="1">
                    <a:off x="2898342" y="2912496"/>
                    <a:ext cx="231354" cy="2713845"/>
                    <a:chOff x="4559145" y="2862548"/>
                    <a:chExt cx="231354" cy="2713845"/>
                  </a:xfrm>
                </p:grpSpPr>
                <p:sp>
                  <p:nvSpPr>
                    <p:cNvPr id="424" name="Rectangle 423"/>
                    <p:cNvSpPr/>
                    <p:nvPr/>
                  </p:nvSpPr>
                  <p:spPr>
                    <a:xfrm>
                      <a:off x="4559145" y="2862548"/>
                      <a:ext cx="231354" cy="2713845"/>
                    </a:xfrm>
                    <a:prstGeom prst="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25" name="Rectangle 424"/>
                    <p:cNvSpPr/>
                    <p:nvPr/>
                  </p:nvSpPr>
                  <p:spPr>
                    <a:xfrm>
                      <a:off x="4559145" y="299475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26" name="Rectangle 425"/>
                    <p:cNvSpPr/>
                    <p:nvPr/>
                  </p:nvSpPr>
                  <p:spPr>
                    <a:xfrm>
                      <a:off x="4559145" y="315816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27" name="Rectangle 426"/>
                    <p:cNvSpPr/>
                    <p:nvPr/>
                  </p:nvSpPr>
                  <p:spPr>
                    <a:xfrm>
                      <a:off x="4559145" y="335647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28" name="Rectangle 427"/>
                    <p:cNvSpPr/>
                    <p:nvPr/>
                  </p:nvSpPr>
                  <p:spPr>
                    <a:xfrm>
                      <a:off x="4559145" y="3554781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29" name="Rectangle 428"/>
                    <p:cNvSpPr/>
                    <p:nvPr/>
                  </p:nvSpPr>
                  <p:spPr>
                    <a:xfrm>
                      <a:off x="4559145" y="394037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30" name="Rectangle 429"/>
                    <p:cNvSpPr/>
                    <p:nvPr/>
                  </p:nvSpPr>
                  <p:spPr>
                    <a:xfrm>
                      <a:off x="4559145" y="416071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31" name="Rectangle 430"/>
                    <p:cNvSpPr/>
                    <p:nvPr/>
                  </p:nvSpPr>
                  <p:spPr>
                    <a:xfrm>
                      <a:off x="4559145" y="435902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32" name="Rectangle 431"/>
                    <p:cNvSpPr/>
                    <p:nvPr/>
                  </p:nvSpPr>
                  <p:spPr>
                    <a:xfrm>
                      <a:off x="4559145" y="482173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33" name="Rectangle 432"/>
                    <p:cNvSpPr/>
                    <p:nvPr/>
                  </p:nvSpPr>
                  <p:spPr>
                    <a:xfrm>
                      <a:off x="4559145" y="4985153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34" name="Rectangle 433"/>
                    <p:cNvSpPr/>
                    <p:nvPr/>
                  </p:nvSpPr>
                  <p:spPr>
                    <a:xfrm>
                      <a:off x="4559145" y="518345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435" name="Rectangle 434"/>
                    <p:cNvSpPr/>
                    <p:nvPr/>
                  </p:nvSpPr>
                  <p:spPr>
                    <a:xfrm>
                      <a:off x="4559145" y="538176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</p:grpSp>
              <p:cxnSp>
                <p:nvCxnSpPr>
                  <p:cNvPr id="380" name="Straight Connector 379"/>
                  <p:cNvCxnSpPr/>
                  <p:nvPr/>
                </p:nvCxnSpPr>
                <p:spPr>
                  <a:xfrm flipV="1">
                    <a:off x="3121025" y="278106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1" name="Straight Connector 380"/>
                  <p:cNvCxnSpPr/>
                  <p:nvPr/>
                </p:nvCxnSpPr>
                <p:spPr>
                  <a:xfrm flipV="1">
                    <a:off x="3128168" y="549251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2" name="Straight Connector 381"/>
                  <p:cNvCxnSpPr/>
                  <p:nvPr/>
                </p:nvCxnSpPr>
                <p:spPr>
                  <a:xfrm>
                    <a:off x="3276601" y="3321754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3" name="Straight Connector 382"/>
                  <p:cNvCxnSpPr/>
                  <p:nvPr/>
                </p:nvCxnSpPr>
                <p:spPr>
                  <a:xfrm flipV="1">
                    <a:off x="3121025" y="291325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4" name="Straight Connector 383"/>
                  <p:cNvCxnSpPr/>
                  <p:nvPr/>
                </p:nvCxnSpPr>
                <p:spPr>
                  <a:xfrm flipV="1">
                    <a:off x="3121025" y="301974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5" name="Straight Connector 384"/>
                  <p:cNvCxnSpPr/>
                  <p:nvPr/>
                </p:nvCxnSpPr>
                <p:spPr>
                  <a:xfrm flipV="1">
                    <a:off x="3121025" y="307667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6" name="Straight Connector 385"/>
                  <p:cNvCxnSpPr/>
                  <p:nvPr/>
                </p:nvCxnSpPr>
                <p:spPr>
                  <a:xfrm flipV="1">
                    <a:off x="3121025" y="3183164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7" name="Straight Connector 386"/>
                  <p:cNvCxnSpPr/>
                  <p:nvPr/>
                </p:nvCxnSpPr>
                <p:spPr>
                  <a:xfrm flipV="1">
                    <a:off x="3125787" y="331937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8" name="Straight Connector 387"/>
                  <p:cNvCxnSpPr/>
                  <p:nvPr/>
                </p:nvCxnSpPr>
                <p:spPr>
                  <a:xfrm flipV="1">
                    <a:off x="3121025" y="361463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9" name="Straight Connector 388"/>
                  <p:cNvCxnSpPr/>
                  <p:nvPr/>
                </p:nvCxnSpPr>
                <p:spPr>
                  <a:xfrm flipV="1">
                    <a:off x="3121025" y="3466145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0" name="Straight Connector 389"/>
                  <p:cNvCxnSpPr/>
                  <p:nvPr/>
                </p:nvCxnSpPr>
                <p:spPr>
                  <a:xfrm flipV="1">
                    <a:off x="3121025" y="3556639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1" name="Straight Connector 390"/>
                  <p:cNvCxnSpPr/>
                  <p:nvPr/>
                </p:nvCxnSpPr>
                <p:spPr>
                  <a:xfrm>
                    <a:off x="3200577" y="3466145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2" name="Straight Connector 391"/>
                  <p:cNvCxnSpPr/>
                  <p:nvPr/>
                </p:nvCxnSpPr>
                <p:spPr>
                  <a:xfrm flipV="1">
                    <a:off x="3121025" y="385887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Straight Connector 392"/>
                  <p:cNvCxnSpPr/>
                  <p:nvPr/>
                </p:nvCxnSpPr>
                <p:spPr>
                  <a:xfrm flipV="1">
                    <a:off x="3121025" y="396537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4" name="Straight Connector 393"/>
                  <p:cNvCxnSpPr/>
                  <p:nvPr/>
                </p:nvCxnSpPr>
                <p:spPr>
                  <a:xfrm flipV="1">
                    <a:off x="3121025" y="408253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5" name="Straight Connector 394"/>
                  <p:cNvCxnSpPr/>
                  <p:nvPr/>
                </p:nvCxnSpPr>
                <p:spPr>
                  <a:xfrm flipV="1">
                    <a:off x="3121025" y="418885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6" name="Straight Connector 395"/>
                  <p:cNvCxnSpPr/>
                  <p:nvPr/>
                </p:nvCxnSpPr>
                <p:spPr>
                  <a:xfrm flipV="1">
                    <a:off x="3121025" y="42854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7" name="Straight Connector 396"/>
                  <p:cNvCxnSpPr/>
                  <p:nvPr/>
                </p:nvCxnSpPr>
                <p:spPr>
                  <a:xfrm flipV="1">
                    <a:off x="3121025" y="43840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" name="Straight Connector 397"/>
                  <p:cNvCxnSpPr/>
                  <p:nvPr/>
                </p:nvCxnSpPr>
                <p:spPr>
                  <a:xfrm>
                    <a:off x="3276458" y="4954116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9" name="Straight Connector 398"/>
                  <p:cNvCxnSpPr/>
                  <p:nvPr/>
                </p:nvCxnSpPr>
                <p:spPr>
                  <a:xfrm flipV="1">
                    <a:off x="3121025" y="4954116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Straight Connector 399"/>
                  <p:cNvCxnSpPr/>
                  <p:nvPr/>
                </p:nvCxnSpPr>
                <p:spPr>
                  <a:xfrm flipV="1">
                    <a:off x="3121025" y="5254138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Straight Connector 400"/>
                  <p:cNvCxnSpPr/>
                  <p:nvPr/>
                </p:nvCxnSpPr>
                <p:spPr>
                  <a:xfrm flipV="1">
                    <a:off x="3121025" y="5105650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Straight Connector 401"/>
                  <p:cNvCxnSpPr/>
                  <p:nvPr/>
                </p:nvCxnSpPr>
                <p:spPr>
                  <a:xfrm flipV="1">
                    <a:off x="3121025" y="5196144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3" name="Straight Connector 402"/>
                  <p:cNvCxnSpPr/>
                  <p:nvPr/>
                </p:nvCxnSpPr>
                <p:spPr>
                  <a:xfrm>
                    <a:off x="3200434" y="5105650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4" name="Straight Connector 403"/>
                  <p:cNvCxnSpPr/>
                  <p:nvPr/>
                </p:nvCxnSpPr>
                <p:spPr>
                  <a:xfrm flipV="1">
                    <a:off x="3121025" y="474023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5" name="Straight Connector 404"/>
                  <p:cNvCxnSpPr/>
                  <p:nvPr/>
                </p:nvCxnSpPr>
                <p:spPr>
                  <a:xfrm flipV="1">
                    <a:off x="3121025" y="4844262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6" name="Straight Connector 405"/>
                  <p:cNvCxnSpPr/>
                  <p:nvPr/>
                </p:nvCxnSpPr>
                <p:spPr>
                  <a:xfrm flipV="1">
                    <a:off x="3121025" y="530503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7" name="Straight Connector 406"/>
                  <p:cNvCxnSpPr/>
                  <p:nvPr/>
                </p:nvCxnSpPr>
                <p:spPr>
                  <a:xfrm flipV="1">
                    <a:off x="3121025" y="540676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8" name="Straight Connector 407"/>
                  <p:cNvCxnSpPr/>
                  <p:nvPr/>
                </p:nvCxnSpPr>
                <p:spPr>
                  <a:xfrm>
                    <a:off x="3354388" y="2786129"/>
                    <a:ext cx="0" cy="2717212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9" name="Parallelogram 408"/>
                  <p:cNvSpPr/>
                  <p:nvPr/>
                </p:nvSpPr>
                <p:spPr>
                  <a:xfrm rot="19846607">
                    <a:off x="3089670" y="314720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0" name="Parallelogram 409"/>
                  <p:cNvSpPr/>
                  <p:nvPr/>
                </p:nvSpPr>
                <p:spPr>
                  <a:xfrm rot="19846607">
                    <a:off x="3084924" y="298768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1" name="Parallelogram 410"/>
                  <p:cNvSpPr/>
                  <p:nvPr/>
                </p:nvSpPr>
                <p:spPr>
                  <a:xfrm rot="19846607">
                    <a:off x="3089669" y="3932666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2" name="Parallelogram 411"/>
                  <p:cNvSpPr/>
                  <p:nvPr/>
                </p:nvSpPr>
                <p:spPr>
                  <a:xfrm rot="19846607">
                    <a:off x="3089671" y="4155701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3" name="Parallelogram 412"/>
                  <p:cNvSpPr/>
                  <p:nvPr/>
                </p:nvSpPr>
                <p:spPr>
                  <a:xfrm rot="19846607">
                    <a:off x="3089670" y="435794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4" name="Parallelogram 413"/>
                  <p:cNvSpPr/>
                  <p:nvPr/>
                </p:nvSpPr>
                <p:spPr>
                  <a:xfrm rot="19846607">
                    <a:off x="3091296" y="4811024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5" name="Parallelogram 414"/>
                  <p:cNvSpPr/>
                  <p:nvPr/>
                </p:nvSpPr>
                <p:spPr>
                  <a:xfrm rot="19846607">
                    <a:off x="3089670" y="537849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6" name="Parallelogram 415"/>
                  <p:cNvSpPr/>
                  <p:nvPr/>
                </p:nvSpPr>
                <p:spPr>
                  <a:xfrm rot="19846607">
                    <a:off x="3095283" y="3367874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7" name="Parallelogram 416"/>
                  <p:cNvSpPr/>
                  <p:nvPr/>
                </p:nvSpPr>
                <p:spPr>
                  <a:xfrm rot="19846607">
                    <a:off x="3090536" y="35612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8" name="Parallelogram 417"/>
                  <p:cNvSpPr/>
                  <p:nvPr/>
                </p:nvSpPr>
                <p:spPr>
                  <a:xfrm rot="19846607">
                    <a:off x="3096909" y="5003293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19" name="Parallelogram 418"/>
                  <p:cNvSpPr/>
                  <p:nvPr/>
                </p:nvSpPr>
                <p:spPr>
                  <a:xfrm rot="19846607">
                    <a:off x="3096909" y="51995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20" name="Parallelogram 419"/>
                  <p:cNvSpPr/>
                  <p:nvPr/>
                </p:nvSpPr>
                <p:spPr>
                  <a:xfrm rot="19846607">
                    <a:off x="3174970" y="5085307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21" name="Parallelogram 420"/>
                  <p:cNvSpPr/>
                  <p:nvPr/>
                </p:nvSpPr>
                <p:spPr>
                  <a:xfrm rot="19846607">
                    <a:off x="3169664" y="3442586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22" name="Parallelogram 233"/>
                  <p:cNvSpPr/>
                  <p:nvPr/>
                </p:nvSpPr>
                <p:spPr>
                  <a:xfrm>
                    <a:off x="3244884" y="3655661"/>
                    <a:ext cx="117475" cy="196866"/>
                  </a:xfrm>
                  <a:custGeom>
                    <a:avLst/>
                    <a:gdLst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21444 w 161925"/>
                      <a:gd name="connsiteY3" fmla="*/ 2032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53181 w 161925"/>
                      <a:gd name="connsiteY1" fmla="*/ 53975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17475"/>
                      <a:gd name="connsiteY0" fmla="*/ 196866 h 196866"/>
                      <a:gd name="connsiteX1" fmla="*/ 8731 w 117475"/>
                      <a:gd name="connsiteY1" fmla="*/ 53975 h 196866"/>
                      <a:gd name="connsiteX2" fmla="*/ 117475 w 117475"/>
                      <a:gd name="connsiteY2" fmla="*/ 0 h 196866"/>
                      <a:gd name="connsiteX3" fmla="*/ 111919 w 117475"/>
                      <a:gd name="connsiteY3" fmla="*/ 152416 h 196866"/>
                      <a:gd name="connsiteX4" fmla="*/ 0 w 117475"/>
                      <a:gd name="connsiteY4" fmla="*/ 196866 h 196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7475" h="196866">
                        <a:moveTo>
                          <a:pt x="0" y="196866"/>
                        </a:moveTo>
                        <a:lnTo>
                          <a:pt x="8731" y="53975"/>
                        </a:lnTo>
                        <a:lnTo>
                          <a:pt x="117475" y="0"/>
                        </a:lnTo>
                        <a:lnTo>
                          <a:pt x="111919" y="152416"/>
                        </a:lnTo>
                        <a:lnTo>
                          <a:pt x="0" y="196866"/>
                        </a:lnTo>
                        <a:close/>
                      </a:path>
                    </a:pathLst>
                  </a:cu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23" name="Parallelogram 236"/>
                  <p:cNvSpPr/>
                  <p:nvPr/>
                </p:nvSpPr>
                <p:spPr>
                  <a:xfrm>
                    <a:off x="2900198" y="2773559"/>
                    <a:ext cx="443996" cy="130361"/>
                  </a:xfrm>
                  <a:custGeom>
                    <a:avLst/>
                    <a:gdLst>
                      <a:gd name="connsiteX0" fmla="*/ 0 w 285911"/>
                      <a:gd name="connsiteY0" fmla="*/ 257221 h 257221"/>
                      <a:gd name="connsiteX1" fmla="*/ 64305 w 285911"/>
                      <a:gd name="connsiteY1" fmla="*/ 0 h 257221"/>
                      <a:gd name="connsiteX2" fmla="*/ 285911 w 285911"/>
                      <a:gd name="connsiteY2" fmla="*/ 0 h 257221"/>
                      <a:gd name="connsiteX3" fmla="*/ 221606 w 285911"/>
                      <a:gd name="connsiteY3" fmla="*/ 257221 h 257221"/>
                      <a:gd name="connsiteX4" fmla="*/ 0 w 285911"/>
                      <a:gd name="connsiteY4" fmla="*/ 257221 h 257221"/>
                      <a:gd name="connsiteX0" fmla="*/ 0 w 438311"/>
                      <a:gd name="connsiteY0" fmla="*/ 257221 h 257221"/>
                      <a:gd name="connsiteX1" fmla="*/ 64305 w 438311"/>
                      <a:gd name="connsiteY1" fmla="*/ 0 h 257221"/>
                      <a:gd name="connsiteX2" fmla="*/ 438311 w 438311"/>
                      <a:gd name="connsiteY2" fmla="*/ 139700 h 257221"/>
                      <a:gd name="connsiteX3" fmla="*/ 221606 w 438311"/>
                      <a:gd name="connsiteY3" fmla="*/ 257221 h 257221"/>
                      <a:gd name="connsiteX4" fmla="*/ 0 w 438311"/>
                      <a:gd name="connsiteY4" fmla="*/ 257221 h 257221"/>
                      <a:gd name="connsiteX0" fmla="*/ 0 w 438311"/>
                      <a:gd name="connsiteY0" fmla="*/ 120696 h 120696"/>
                      <a:gd name="connsiteX1" fmla="*/ 137330 w 438311"/>
                      <a:gd name="connsiteY1" fmla="*/ 0 h 120696"/>
                      <a:gd name="connsiteX2" fmla="*/ 438311 w 438311"/>
                      <a:gd name="connsiteY2" fmla="*/ 3175 h 120696"/>
                      <a:gd name="connsiteX3" fmla="*/ 221606 w 438311"/>
                      <a:gd name="connsiteY3" fmla="*/ 120696 h 120696"/>
                      <a:gd name="connsiteX4" fmla="*/ 0 w 438311"/>
                      <a:gd name="connsiteY4" fmla="*/ 120696 h 120696"/>
                      <a:gd name="connsiteX0" fmla="*/ 0 w 438311"/>
                      <a:gd name="connsiteY0" fmla="*/ 117521 h 117521"/>
                      <a:gd name="connsiteX1" fmla="*/ 207180 w 438311"/>
                      <a:gd name="connsiteY1" fmla="*/ 9525 h 117521"/>
                      <a:gd name="connsiteX2" fmla="*/ 438311 w 438311"/>
                      <a:gd name="connsiteY2" fmla="*/ 0 h 117521"/>
                      <a:gd name="connsiteX3" fmla="*/ 221606 w 438311"/>
                      <a:gd name="connsiteY3" fmla="*/ 117521 h 117521"/>
                      <a:gd name="connsiteX4" fmla="*/ 0 w 438311"/>
                      <a:gd name="connsiteY4" fmla="*/ 117521 h 117521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438311 w 438311"/>
                      <a:gd name="connsiteY2" fmla="*/ 15875 h 133396"/>
                      <a:gd name="connsiteX3" fmla="*/ 221606 w 438311"/>
                      <a:gd name="connsiteY3" fmla="*/ 133396 h 133396"/>
                      <a:gd name="connsiteX4" fmla="*/ 0 w 438311"/>
                      <a:gd name="connsiteY4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92261 w 438311"/>
                      <a:gd name="connsiteY2" fmla="*/ 4710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76386 w 438311"/>
                      <a:gd name="connsiteY3" fmla="*/ 1106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374811 w 438311"/>
                      <a:gd name="connsiteY4" fmla="*/ 11060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301786 w 438311"/>
                      <a:gd name="connsiteY3" fmla="*/ 7456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54823 h 154823"/>
                      <a:gd name="connsiteX1" fmla="*/ 242105 w 438311"/>
                      <a:gd name="connsiteY1" fmla="*/ 21427 h 154823"/>
                      <a:gd name="connsiteX2" fmla="*/ 289086 w 438311"/>
                      <a:gd name="connsiteY2" fmla="*/ 16612 h 154823"/>
                      <a:gd name="connsiteX3" fmla="*/ 301786 w 438311"/>
                      <a:gd name="connsiteY3" fmla="*/ 95987 h 154823"/>
                      <a:gd name="connsiteX4" fmla="*/ 406561 w 438311"/>
                      <a:gd name="connsiteY4" fmla="*/ 29312 h 154823"/>
                      <a:gd name="connsiteX5" fmla="*/ 438311 w 438311"/>
                      <a:gd name="connsiteY5" fmla="*/ 37302 h 154823"/>
                      <a:gd name="connsiteX6" fmla="*/ 221606 w 438311"/>
                      <a:gd name="connsiteY6" fmla="*/ 154823 h 154823"/>
                      <a:gd name="connsiteX7" fmla="*/ 0 w 438311"/>
                      <a:gd name="connsiteY7" fmla="*/ 154823 h 154823"/>
                      <a:gd name="connsiteX0" fmla="*/ 0 w 438311"/>
                      <a:gd name="connsiteY0" fmla="*/ 157317 h 157317"/>
                      <a:gd name="connsiteX1" fmla="*/ 242105 w 438311"/>
                      <a:gd name="connsiteY1" fmla="*/ 23921 h 157317"/>
                      <a:gd name="connsiteX2" fmla="*/ 289086 w 438311"/>
                      <a:gd name="connsiteY2" fmla="*/ 19106 h 157317"/>
                      <a:gd name="connsiteX3" fmla="*/ 282736 w 438311"/>
                      <a:gd name="connsiteY3" fmla="*/ 69906 h 157317"/>
                      <a:gd name="connsiteX4" fmla="*/ 406561 w 438311"/>
                      <a:gd name="connsiteY4" fmla="*/ 31806 h 157317"/>
                      <a:gd name="connsiteX5" fmla="*/ 438311 w 438311"/>
                      <a:gd name="connsiteY5" fmla="*/ 39796 h 157317"/>
                      <a:gd name="connsiteX6" fmla="*/ 221606 w 438311"/>
                      <a:gd name="connsiteY6" fmla="*/ 157317 h 157317"/>
                      <a:gd name="connsiteX7" fmla="*/ 0 w 438311"/>
                      <a:gd name="connsiteY7" fmla="*/ 157317 h 157317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40656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87511 w 438311"/>
                      <a:gd name="connsiteY4" fmla="*/ 23040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74811 w 438311"/>
                      <a:gd name="connsiteY4" fmla="*/ 32565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29226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31131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435136 w 438311"/>
                      <a:gd name="connsiteY4" fmla="*/ 9976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51796"/>
                      <a:gd name="connsiteX1" fmla="*/ 242105 w 485936"/>
                      <a:gd name="connsiteY1" fmla="*/ 14791 h 151796"/>
                      <a:gd name="connsiteX2" fmla="*/ 311311 w 485936"/>
                      <a:gd name="connsiteY2" fmla="*/ 451 h 151796"/>
                      <a:gd name="connsiteX3" fmla="*/ 349411 w 485936"/>
                      <a:gd name="connsiteY3" fmla="*/ 29026 h 151796"/>
                      <a:gd name="connsiteX4" fmla="*/ 435136 w 485936"/>
                      <a:gd name="connsiteY4" fmla="*/ 9976 h 151796"/>
                      <a:gd name="connsiteX5" fmla="*/ 485936 w 485936"/>
                      <a:gd name="connsiteY5" fmla="*/ 11616 h 151796"/>
                      <a:gd name="connsiteX6" fmla="*/ 245090 w 485936"/>
                      <a:gd name="connsiteY6" fmla="*/ 151796 h 151796"/>
                      <a:gd name="connsiteX7" fmla="*/ 0 w 485936"/>
                      <a:gd name="connsiteY7" fmla="*/ 148187 h 151796"/>
                      <a:gd name="connsiteX0" fmla="*/ 0 w 469161"/>
                      <a:gd name="connsiteY0" fmla="*/ 148187 h 151796"/>
                      <a:gd name="connsiteX1" fmla="*/ 242105 w 469161"/>
                      <a:gd name="connsiteY1" fmla="*/ 14791 h 151796"/>
                      <a:gd name="connsiteX2" fmla="*/ 311311 w 469161"/>
                      <a:gd name="connsiteY2" fmla="*/ 451 h 151796"/>
                      <a:gd name="connsiteX3" fmla="*/ 349411 w 469161"/>
                      <a:gd name="connsiteY3" fmla="*/ 29026 h 151796"/>
                      <a:gd name="connsiteX4" fmla="*/ 435136 w 469161"/>
                      <a:gd name="connsiteY4" fmla="*/ 9976 h 151796"/>
                      <a:gd name="connsiteX5" fmla="*/ 469161 w 469161"/>
                      <a:gd name="connsiteY5" fmla="*/ 15226 h 151796"/>
                      <a:gd name="connsiteX6" fmla="*/ 245090 w 469161"/>
                      <a:gd name="connsiteY6" fmla="*/ 151796 h 151796"/>
                      <a:gd name="connsiteX7" fmla="*/ 0 w 469161"/>
                      <a:gd name="connsiteY7" fmla="*/ 148187 h 151796"/>
                      <a:gd name="connsiteX0" fmla="*/ 0 w 469161"/>
                      <a:gd name="connsiteY0" fmla="*/ 148187 h 148187"/>
                      <a:gd name="connsiteX1" fmla="*/ 242105 w 469161"/>
                      <a:gd name="connsiteY1" fmla="*/ 14791 h 148187"/>
                      <a:gd name="connsiteX2" fmla="*/ 311311 w 469161"/>
                      <a:gd name="connsiteY2" fmla="*/ 451 h 148187"/>
                      <a:gd name="connsiteX3" fmla="*/ 349411 w 469161"/>
                      <a:gd name="connsiteY3" fmla="*/ 29026 h 148187"/>
                      <a:gd name="connsiteX4" fmla="*/ 435136 w 469161"/>
                      <a:gd name="connsiteY4" fmla="*/ 9976 h 148187"/>
                      <a:gd name="connsiteX5" fmla="*/ 469161 w 469161"/>
                      <a:gd name="connsiteY5" fmla="*/ 15226 h 148187"/>
                      <a:gd name="connsiteX6" fmla="*/ 248445 w 469161"/>
                      <a:gd name="connsiteY6" fmla="*/ 144578 h 148187"/>
                      <a:gd name="connsiteX7" fmla="*/ 0 w 469161"/>
                      <a:gd name="connsiteY7" fmla="*/ 148187 h 1481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9161" h="148187">
                        <a:moveTo>
                          <a:pt x="0" y="148187"/>
                        </a:moveTo>
                        <a:lnTo>
                          <a:pt x="242105" y="14791"/>
                        </a:lnTo>
                        <a:lnTo>
                          <a:pt x="311311" y="451"/>
                        </a:lnTo>
                        <a:cubicBezTo>
                          <a:pt x="336711" y="451"/>
                          <a:pt x="327186" y="-5899"/>
                          <a:pt x="349411" y="29026"/>
                        </a:cubicBezTo>
                        <a:cubicBezTo>
                          <a:pt x="422436" y="22676"/>
                          <a:pt x="400211" y="13151"/>
                          <a:pt x="435136" y="9976"/>
                        </a:cubicBezTo>
                        <a:lnTo>
                          <a:pt x="469161" y="15226"/>
                        </a:lnTo>
                        <a:lnTo>
                          <a:pt x="248445" y="144578"/>
                        </a:lnTo>
                        <a:lnTo>
                          <a:pt x="0" y="148187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</p:grpSp>
          </p:grpSp>
          <p:sp>
            <p:nvSpPr>
              <p:cNvPr id="375" name="Parallelogram 245"/>
              <p:cNvSpPr/>
              <p:nvPr/>
            </p:nvSpPr>
            <p:spPr>
              <a:xfrm>
                <a:off x="1855656" y="2795092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76" name="Parallelogram 245"/>
              <p:cNvSpPr/>
              <p:nvPr/>
            </p:nvSpPr>
            <p:spPr>
              <a:xfrm>
                <a:off x="1959174" y="2743850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2134733" y="2733751"/>
              <a:ext cx="333945" cy="2943225"/>
              <a:chOff x="2898335" y="2674036"/>
              <a:chExt cx="333945" cy="2943225"/>
            </a:xfrm>
          </p:grpSpPr>
          <p:sp>
            <p:nvSpPr>
              <p:cNvPr id="372" name="Parallelogram 158"/>
              <p:cNvSpPr/>
              <p:nvPr/>
            </p:nvSpPr>
            <p:spPr>
              <a:xfrm>
                <a:off x="2898335" y="2674036"/>
                <a:ext cx="333945" cy="2943225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219" h="2847974">
                    <a:moveTo>
                      <a:pt x="0" y="2847974"/>
                    </a:moveTo>
                    <a:lnTo>
                      <a:pt x="19192" y="138112"/>
                    </a:lnTo>
                    <a:lnTo>
                      <a:pt x="248219" y="0"/>
                    </a:lnTo>
                    <a:cubicBezTo>
                      <a:pt x="248172" y="904875"/>
                      <a:pt x="248124" y="1809749"/>
                      <a:pt x="248077" y="2714624"/>
                    </a:cubicBezTo>
                    <a:lnTo>
                      <a:pt x="0" y="2847974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73" name="Parallelogram 158"/>
              <p:cNvSpPr/>
              <p:nvPr/>
            </p:nvSpPr>
            <p:spPr>
              <a:xfrm>
                <a:off x="2955752" y="2765141"/>
                <a:ext cx="244914" cy="2708609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  <a:gd name="connsiteX0" fmla="*/ 0 w 275540"/>
                  <a:gd name="connsiteY0" fmla="*/ 2788511 h 2788511"/>
                  <a:gd name="connsiteX1" fmla="*/ 19192 w 275540"/>
                  <a:gd name="connsiteY1" fmla="*/ 78649 h 2788511"/>
                  <a:gd name="connsiteX2" fmla="*/ 275540 w 275540"/>
                  <a:gd name="connsiteY2" fmla="*/ 0 h 2788511"/>
                  <a:gd name="connsiteX3" fmla="*/ 248077 w 275540"/>
                  <a:gd name="connsiteY3" fmla="*/ 2655161 h 2788511"/>
                  <a:gd name="connsiteX4" fmla="*/ 0 w 275540"/>
                  <a:gd name="connsiteY4" fmla="*/ 2788511 h 2788511"/>
                  <a:gd name="connsiteX0" fmla="*/ 0 w 275540"/>
                  <a:gd name="connsiteY0" fmla="*/ 2808332 h 2808332"/>
                  <a:gd name="connsiteX1" fmla="*/ 19192 w 275540"/>
                  <a:gd name="connsiteY1" fmla="*/ 98470 h 2808332"/>
                  <a:gd name="connsiteX2" fmla="*/ 275540 w 275540"/>
                  <a:gd name="connsiteY2" fmla="*/ 0 h 2808332"/>
                  <a:gd name="connsiteX3" fmla="*/ 248077 w 275540"/>
                  <a:gd name="connsiteY3" fmla="*/ 2674982 h 2808332"/>
                  <a:gd name="connsiteX4" fmla="*/ 0 w 275540"/>
                  <a:gd name="connsiteY4" fmla="*/ 2808332 h 2808332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48077 w 281004"/>
                  <a:gd name="connsiteY3" fmla="*/ 2684893 h 2818243"/>
                  <a:gd name="connsiteX4" fmla="*/ 0 w 281004"/>
                  <a:gd name="connsiteY4" fmla="*/ 2818243 h 2818243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59006 w 281004"/>
                  <a:gd name="connsiteY3" fmla="*/ 2719580 h 2818243"/>
                  <a:gd name="connsiteX4" fmla="*/ 0 w 281004"/>
                  <a:gd name="connsiteY4" fmla="*/ 2818243 h 2818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1004" h="2818243">
                    <a:moveTo>
                      <a:pt x="0" y="2818243"/>
                    </a:moveTo>
                    <a:lnTo>
                      <a:pt x="19192" y="108381"/>
                    </a:lnTo>
                    <a:lnTo>
                      <a:pt x="281004" y="0"/>
                    </a:lnTo>
                    <a:cubicBezTo>
                      <a:pt x="280957" y="904875"/>
                      <a:pt x="259053" y="1814705"/>
                      <a:pt x="259006" y="2719580"/>
                    </a:cubicBezTo>
                    <a:lnTo>
                      <a:pt x="0" y="2818243"/>
                    </a:lnTo>
                    <a:close/>
                  </a:path>
                </a:pathLst>
              </a:custGeom>
              <a:pattFill prst="pct70">
                <a:fgClr>
                  <a:srgbClr val="92D050"/>
                </a:fgClr>
                <a:bgClr>
                  <a:schemeClr val="bg1"/>
                </a:bgClr>
              </a:pattFill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2196306" y="2795756"/>
              <a:ext cx="468535" cy="2850522"/>
              <a:chOff x="3536096" y="2775282"/>
              <a:chExt cx="468535" cy="2850522"/>
            </a:xfrm>
          </p:grpSpPr>
          <p:grpSp>
            <p:nvGrpSpPr>
              <p:cNvPr id="353" name="Group 352"/>
              <p:cNvGrpSpPr/>
              <p:nvPr/>
            </p:nvGrpSpPr>
            <p:grpSpPr>
              <a:xfrm>
                <a:off x="3536096" y="2911959"/>
                <a:ext cx="231354" cy="2713845"/>
                <a:chOff x="4559145" y="2862548"/>
                <a:chExt cx="231354" cy="2713845"/>
              </a:xfrm>
            </p:grpSpPr>
            <p:sp>
              <p:nvSpPr>
                <p:cNvPr id="360" name="Rectangle 359"/>
                <p:cNvSpPr/>
                <p:nvPr/>
              </p:nvSpPr>
              <p:spPr>
                <a:xfrm>
                  <a:off x="4559145" y="2862548"/>
                  <a:ext cx="231354" cy="2713845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1" name="Rectangle 360"/>
                <p:cNvSpPr/>
                <p:nvPr/>
              </p:nvSpPr>
              <p:spPr>
                <a:xfrm>
                  <a:off x="4559145" y="299475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2" name="Rectangle 361"/>
                <p:cNvSpPr/>
                <p:nvPr/>
              </p:nvSpPr>
              <p:spPr>
                <a:xfrm>
                  <a:off x="4559145" y="315816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3" name="Rectangle 362"/>
                <p:cNvSpPr/>
                <p:nvPr/>
              </p:nvSpPr>
              <p:spPr>
                <a:xfrm>
                  <a:off x="4559145" y="335647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4" name="Rectangle 363"/>
                <p:cNvSpPr/>
                <p:nvPr/>
              </p:nvSpPr>
              <p:spPr>
                <a:xfrm>
                  <a:off x="4559145" y="3554781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5" name="Rectangle 364"/>
                <p:cNvSpPr/>
                <p:nvPr/>
              </p:nvSpPr>
              <p:spPr>
                <a:xfrm>
                  <a:off x="4559145" y="394037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6" name="Rectangle 365"/>
                <p:cNvSpPr/>
                <p:nvPr/>
              </p:nvSpPr>
              <p:spPr>
                <a:xfrm>
                  <a:off x="4559145" y="416071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7" name="Rectangle 366"/>
                <p:cNvSpPr/>
                <p:nvPr/>
              </p:nvSpPr>
              <p:spPr>
                <a:xfrm>
                  <a:off x="4559145" y="435902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8" name="Rectangle 367"/>
                <p:cNvSpPr/>
                <p:nvPr/>
              </p:nvSpPr>
              <p:spPr>
                <a:xfrm>
                  <a:off x="4559145" y="482173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69" name="Rectangle 368"/>
                <p:cNvSpPr/>
                <p:nvPr/>
              </p:nvSpPr>
              <p:spPr>
                <a:xfrm>
                  <a:off x="4559145" y="4985153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70" name="Rectangle 369"/>
                <p:cNvSpPr/>
                <p:nvPr/>
              </p:nvSpPr>
              <p:spPr>
                <a:xfrm>
                  <a:off x="4559145" y="518345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371" name="Rectangle 370"/>
                <p:cNvSpPr/>
                <p:nvPr/>
              </p:nvSpPr>
              <p:spPr>
                <a:xfrm>
                  <a:off x="4559145" y="538176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  <p:sp>
            <p:nvSpPr>
              <p:cNvPr id="354" name="Parallelogram 156"/>
              <p:cNvSpPr/>
              <p:nvPr/>
            </p:nvSpPr>
            <p:spPr>
              <a:xfrm>
                <a:off x="3768093" y="2791657"/>
                <a:ext cx="236538" cy="2827627"/>
              </a:xfrm>
              <a:custGeom>
                <a:avLst/>
                <a:gdLst>
                  <a:gd name="connsiteX0" fmla="*/ 0 w 647700"/>
                  <a:gd name="connsiteY0" fmla="*/ 2737140 h 2737140"/>
                  <a:gd name="connsiteX1" fmla="*/ 161925 w 647700"/>
                  <a:gd name="connsiteY1" fmla="*/ 0 h 2737140"/>
                  <a:gd name="connsiteX2" fmla="*/ 647700 w 647700"/>
                  <a:gd name="connsiteY2" fmla="*/ 0 h 2737140"/>
                  <a:gd name="connsiteX3" fmla="*/ 485775 w 647700"/>
                  <a:gd name="connsiteY3" fmla="*/ 2737140 h 2737140"/>
                  <a:gd name="connsiteX4" fmla="*/ 0 w 647700"/>
                  <a:gd name="connsiteY4" fmla="*/ 2737140 h 2737140"/>
                  <a:gd name="connsiteX0" fmla="*/ 3175 w 650875"/>
                  <a:gd name="connsiteY0" fmla="*/ 2737140 h 2737140"/>
                  <a:gd name="connsiteX1" fmla="*/ 0 w 650875"/>
                  <a:gd name="connsiteY1" fmla="*/ 76200 h 2737140"/>
                  <a:gd name="connsiteX2" fmla="*/ 650875 w 650875"/>
                  <a:gd name="connsiteY2" fmla="*/ 0 h 2737140"/>
                  <a:gd name="connsiteX3" fmla="*/ 488950 w 650875"/>
                  <a:gd name="connsiteY3" fmla="*/ 2737140 h 2737140"/>
                  <a:gd name="connsiteX4" fmla="*/ 3175 w 650875"/>
                  <a:gd name="connsiteY4" fmla="*/ 2737140 h 2737140"/>
                  <a:gd name="connsiteX0" fmla="*/ 3175 w 488950"/>
                  <a:gd name="connsiteY0" fmla="*/ 2794290 h 2794290"/>
                  <a:gd name="connsiteX1" fmla="*/ 0 w 488950"/>
                  <a:gd name="connsiteY1" fmla="*/ 133350 h 2794290"/>
                  <a:gd name="connsiteX2" fmla="*/ 227012 w 488950"/>
                  <a:gd name="connsiteY2" fmla="*/ 0 h 2794290"/>
                  <a:gd name="connsiteX3" fmla="*/ 488950 w 488950"/>
                  <a:gd name="connsiteY3" fmla="*/ 2794290 h 2794290"/>
                  <a:gd name="connsiteX4" fmla="*/ 3175 w 488950"/>
                  <a:gd name="connsiteY4" fmla="*/ 2794290 h 2794290"/>
                  <a:gd name="connsiteX0" fmla="*/ 92 w 485867"/>
                  <a:gd name="connsiteY0" fmla="*/ 2794290 h 2794290"/>
                  <a:gd name="connsiteX1" fmla="*/ 6442 w 485867"/>
                  <a:gd name="connsiteY1" fmla="*/ 119063 h 2794290"/>
                  <a:gd name="connsiteX2" fmla="*/ 223929 w 485867"/>
                  <a:gd name="connsiteY2" fmla="*/ 0 h 2794290"/>
                  <a:gd name="connsiteX3" fmla="*/ 485867 w 485867"/>
                  <a:gd name="connsiteY3" fmla="*/ 2794290 h 2794290"/>
                  <a:gd name="connsiteX4" fmla="*/ 92 w 485867"/>
                  <a:gd name="connsiteY4" fmla="*/ 2794290 h 2794290"/>
                  <a:gd name="connsiteX0" fmla="*/ 193 w 481205"/>
                  <a:gd name="connsiteY0" fmla="*/ 2827627 h 2827627"/>
                  <a:gd name="connsiteX1" fmla="*/ 1780 w 481205"/>
                  <a:gd name="connsiteY1" fmla="*/ 119063 h 2827627"/>
                  <a:gd name="connsiteX2" fmla="*/ 219267 w 481205"/>
                  <a:gd name="connsiteY2" fmla="*/ 0 h 2827627"/>
                  <a:gd name="connsiteX3" fmla="*/ 481205 w 481205"/>
                  <a:gd name="connsiteY3" fmla="*/ 2794290 h 2827627"/>
                  <a:gd name="connsiteX4" fmla="*/ 193 w 481205"/>
                  <a:gd name="connsiteY4" fmla="*/ 2827627 h 2827627"/>
                  <a:gd name="connsiteX0" fmla="*/ 193 w 219267"/>
                  <a:gd name="connsiteY0" fmla="*/ 2827627 h 2827627"/>
                  <a:gd name="connsiteX1" fmla="*/ 1780 w 219267"/>
                  <a:gd name="connsiteY1" fmla="*/ 119063 h 2827627"/>
                  <a:gd name="connsiteX2" fmla="*/ 219267 w 219267"/>
                  <a:gd name="connsiteY2" fmla="*/ 0 h 2827627"/>
                  <a:gd name="connsiteX3" fmla="*/ 147830 w 219267"/>
                  <a:gd name="connsiteY3" fmla="*/ 2599028 h 2827627"/>
                  <a:gd name="connsiteX4" fmla="*/ 193 w 219267"/>
                  <a:gd name="connsiteY4" fmla="*/ 2827627 h 2827627"/>
                  <a:gd name="connsiteX0" fmla="*/ 193 w 228793"/>
                  <a:gd name="connsiteY0" fmla="*/ 2827627 h 2827627"/>
                  <a:gd name="connsiteX1" fmla="*/ 1780 w 228793"/>
                  <a:gd name="connsiteY1" fmla="*/ 119063 h 2827627"/>
                  <a:gd name="connsiteX2" fmla="*/ 219267 w 228793"/>
                  <a:gd name="connsiteY2" fmla="*/ 0 h 2827627"/>
                  <a:gd name="connsiteX3" fmla="*/ 228793 w 228793"/>
                  <a:gd name="connsiteY3" fmla="*/ 2718090 h 2827627"/>
                  <a:gd name="connsiteX4" fmla="*/ 193 w 228793"/>
                  <a:gd name="connsiteY4" fmla="*/ 2827627 h 2827627"/>
                  <a:gd name="connsiteX0" fmla="*/ 7938 w 236538"/>
                  <a:gd name="connsiteY0" fmla="*/ 2827627 h 2827627"/>
                  <a:gd name="connsiteX1" fmla="*/ 0 w 236538"/>
                  <a:gd name="connsiteY1" fmla="*/ 116682 h 2827627"/>
                  <a:gd name="connsiteX2" fmla="*/ 227012 w 236538"/>
                  <a:gd name="connsiteY2" fmla="*/ 0 h 2827627"/>
                  <a:gd name="connsiteX3" fmla="*/ 236538 w 236538"/>
                  <a:gd name="connsiteY3" fmla="*/ 2718090 h 2827627"/>
                  <a:gd name="connsiteX4" fmla="*/ 7938 w 236538"/>
                  <a:gd name="connsiteY4" fmla="*/ 2827627 h 282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6538" h="2827627">
                    <a:moveTo>
                      <a:pt x="7938" y="2827627"/>
                    </a:moveTo>
                    <a:cubicBezTo>
                      <a:pt x="6880" y="1940647"/>
                      <a:pt x="1058" y="1003662"/>
                      <a:pt x="0" y="116682"/>
                    </a:cubicBezTo>
                    <a:lnTo>
                      <a:pt x="227012" y="0"/>
                    </a:lnTo>
                    <a:cubicBezTo>
                      <a:pt x="230187" y="906030"/>
                      <a:pt x="233363" y="1812060"/>
                      <a:pt x="236538" y="2718090"/>
                    </a:cubicBezTo>
                    <a:lnTo>
                      <a:pt x="7938" y="2827627"/>
                    </a:lnTo>
                    <a:close/>
                  </a:path>
                </a:pathLst>
              </a:cu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55" name="Parallelogram 236"/>
              <p:cNvSpPr/>
              <p:nvPr/>
            </p:nvSpPr>
            <p:spPr>
              <a:xfrm>
                <a:off x="3544760" y="2775282"/>
                <a:ext cx="443996" cy="130361"/>
              </a:xfrm>
              <a:custGeom>
                <a:avLst/>
                <a:gdLst>
                  <a:gd name="connsiteX0" fmla="*/ 0 w 285911"/>
                  <a:gd name="connsiteY0" fmla="*/ 257221 h 257221"/>
                  <a:gd name="connsiteX1" fmla="*/ 64305 w 285911"/>
                  <a:gd name="connsiteY1" fmla="*/ 0 h 257221"/>
                  <a:gd name="connsiteX2" fmla="*/ 285911 w 285911"/>
                  <a:gd name="connsiteY2" fmla="*/ 0 h 257221"/>
                  <a:gd name="connsiteX3" fmla="*/ 221606 w 285911"/>
                  <a:gd name="connsiteY3" fmla="*/ 257221 h 257221"/>
                  <a:gd name="connsiteX4" fmla="*/ 0 w 285911"/>
                  <a:gd name="connsiteY4" fmla="*/ 257221 h 257221"/>
                  <a:gd name="connsiteX0" fmla="*/ 0 w 438311"/>
                  <a:gd name="connsiteY0" fmla="*/ 257221 h 257221"/>
                  <a:gd name="connsiteX1" fmla="*/ 64305 w 438311"/>
                  <a:gd name="connsiteY1" fmla="*/ 0 h 257221"/>
                  <a:gd name="connsiteX2" fmla="*/ 438311 w 438311"/>
                  <a:gd name="connsiteY2" fmla="*/ 139700 h 257221"/>
                  <a:gd name="connsiteX3" fmla="*/ 221606 w 438311"/>
                  <a:gd name="connsiteY3" fmla="*/ 257221 h 257221"/>
                  <a:gd name="connsiteX4" fmla="*/ 0 w 438311"/>
                  <a:gd name="connsiteY4" fmla="*/ 257221 h 257221"/>
                  <a:gd name="connsiteX0" fmla="*/ 0 w 438311"/>
                  <a:gd name="connsiteY0" fmla="*/ 120696 h 120696"/>
                  <a:gd name="connsiteX1" fmla="*/ 137330 w 438311"/>
                  <a:gd name="connsiteY1" fmla="*/ 0 h 120696"/>
                  <a:gd name="connsiteX2" fmla="*/ 438311 w 438311"/>
                  <a:gd name="connsiteY2" fmla="*/ 3175 h 120696"/>
                  <a:gd name="connsiteX3" fmla="*/ 221606 w 438311"/>
                  <a:gd name="connsiteY3" fmla="*/ 120696 h 120696"/>
                  <a:gd name="connsiteX4" fmla="*/ 0 w 438311"/>
                  <a:gd name="connsiteY4" fmla="*/ 120696 h 120696"/>
                  <a:gd name="connsiteX0" fmla="*/ 0 w 438311"/>
                  <a:gd name="connsiteY0" fmla="*/ 117521 h 117521"/>
                  <a:gd name="connsiteX1" fmla="*/ 207180 w 438311"/>
                  <a:gd name="connsiteY1" fmla="*/ 9525 h 117521"/>
                  <a:gd name="connsiteX2" fmla="*/ 438311 w 438311"/>
                  <a:gd name="connsiteY2" fmla="*/ 0 h 117521"/>
                  <a:gd name="connsiteX3" fmla="*/ 221606 w 438311"/>
                  <a:gd name="connsiteY3" fmla="*/ 117521 h 117521"/>
                  <a:gd name="connsiteX4" fmla="*/ 0 w 438311"/>
                  <a:gd name="connsiteY4" fmla="*/ 117521 h 117521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438311 w 438311"/>
                  <a:gd name="connsiteY2" fmla="*/ 15875 h 133396"/>
                  <a:gd name="connsiteX3" fmla="*/ 221606 w 438311"/>
                  <a:gd name="connsiteY3" fmla="*/ 133396 h 133396"/>
                  <a:gd name="connsiteX4" fmla="*/ 0 w 438311"/>
                  <a:gd name="connsiteY4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92261 w 438311"/>
                  <a:gd name="connsiteY2" fmla="*/ 4710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76386 w 438311"/>
                  <a:gd name="connsiteY3" fmla="*/ 1106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374811 w 438311"/>
                  <a:gd name="connsiteY4" fmla="*/ 11060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301786 w 438311"/>
                  <a:gd name="connsiteY3" fmla="*/ 7456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54823 h 154823"/>
                  <a:gd name="connsiteX1" fmla="*/ 242105 w 438311"/>
                  <a:gd name="connsiteY1" fmla="*/ 21427 h 154823"/>
                  <a:gd name="connsiteX2" fmla="*/ 289086 w 438311"/>
                  <a:gd name="connsiteY2" fmla="*/ 16612 h 154823"/>
                  <a:gd name="connsiteX3" fmla="*/ 301786 w 438311"/>
                  <a:gd name="connsiteY3" fmla="*/ 95987 h 154823"/>
                  <a:gd name="connsiteX4" fmla="*/ 406561 w 438311"/>
                  <a:gd name="connsiteY4" fmla="*/ 29312 h 154823"/>
                  <a:gd name="connsiteX5" fmla="*/ 438311 w 438311"/>
                  <a:gd name="connsiteY5" fmla="*/ 37302 h 154823"/>
                  <a:gd name="connsiteX6" fmla="*/ 221606 w 438311"/>
                  <a:gd name="connsiteY6" fmla="*/ 154823 h 154823"/>
                  <a:gd name="connsiteX7" fmla="*/ 0 w 438311"/>
                  <a:gd name="connsiteY7" fmla="*/ 154823 h 154823"/>
                  <a:gd name="connsiteX0" fmla="*/ 0 w 438311"/>
                  <a:gd name="connsiteY0" fmla="*/ 157317 h 157317"/>
                  <a:gd name="connsiteX1" fmla="*/ 242105 w 438311"/>
                  <a:gd name="connsiteY1" fmla="*/ 23921 h 157317"/>
                  <a:gd name="connsiteX2" fmla="*/ 289086 w 438311"/>
                  <a:gd name="connsiteY2" fmla="*/ 19106 h 157317"/>
                  <a:gd name="connsiteX3" fmla="*/ 282736 w 438311"/>
                  <a:gd name="connsiteY3" fmla="*/ 69906 h 157317"/>
                  <a:gd name="connsiteX4" fmla="*/ 406561 w 438311"/>
                  <a:gd name="connsiteY4" fmla="*/ 31806 h 157317"/>
                  <a:gd name="connsiteX5" fmla="*/ 438311 w 438311"/>
                  <a:gd name="connsiteY5" fmla="*/ 39796 h 157317"/>
                  <a:gd name="connsiteX6" fmla="*/ 221606 w 438311"/>
                  <a:gd name="connsiteY6" fmla="*/ 157317 h 157317"/>
                  <a:gd name="connsiteX7" fmla="*/ 0 w 438311"/>
                  <a:gd name="connsiteY7" fmla="*/ 157317 h 157317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40656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87511 w 438311"/>
                  <a:gd name="connsiteY4" fmla="*/ 23040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74811 w 438311"/>
                  <a:gd name="connsiteY4" fmla="*/ 32565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29226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31131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435136 w 438311"/>
                  <a:gd name="connsiteY4" fmla="*/ 9976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51796"/>
                  <a:gd name="connsiteX1" fmla="*/ 242105 w 485936"/>
                  <a:gd name="connsiteY1" fmla="*/ 14791 h 151796"/>
                  <a:gd name="connsiteX2" fmla="*/ 311311 w 485936"/>
                  <a:gd name="connsiteY2" fmla="*/ 451 h 151796"/>
                  <a:gd name="connsiteX3" fmla="*/ 349411 w 485936"/>
                  <a:gd name="connsiteY3" fmla="*/ 29026 h 151796"/>
                  <a:gd name="connsiteX4" fmla="*/ 435136 w 485936"/>
                  <a:gd name="connsiteY4" fmla="*/ 9976 h 151796"/>
                  <a:gd name="connsiteX5" fmla="*/ 485936 w 485936"/>
                  <a:gd name="connsiteY5" fmla="*/ 11616 h 151796"/>
                  <a:gd name="connsiteX6" fmla="*/ 245090 w 485936"/>
                  <a:gd name="connsiteY6" fmla="*/ 151796 h 151796"/>
                  <a:gd name="connsiteX7" fmla="*/ 0 w 485936"/>
                  <a:gd name="connsiteY7" fmla="*/ 148187 h 151796"/>
                  <a:gd name="connsiteX0" fmla="*/ 0 w 469161"/>
                  <a:gd name="connsiteY0" fmla="*/ 148187 h 151796"/>
                  <a:gd name="connsiteX1" fmla="*/ 242105 w 469161"/>
                  <a:gd name="connsiteY1" fmla="*/ 14791 h 151796"/>
                  <a:gd name="connsiteX2" fmla="*/ 311311 w 469161"/>
                  <a:gd name="connsiteY2" fmla="*/ 451 h 151796"/>
                  <a:gd name="connsiteX3" fmla="*/ 349411 w 469161"/>
                  <a:gd name="connsiteY3" fmla="*/ 29026 h 151796"/>
                  <a:gd name="connsiteX4" fmla="*/ 435136 w 469161"/>
                  <a:gd name="connsiteY4" fmla="*/ 9976 h 151796"/>
                  <a:gd name="connsiteX5" fmla="*/ 469161 w 469161"/>
                  <a:gd name="connsiteY5" fmla="*/ 15226 h 151796"/>
                  <a:gd name="connsiteX6" fmla="*/ 245090 w 469161"/>
                  <a:gd name="connsiteY6" fmla="*/ 151796 h 151796"/>
                  <a:gd name="connsiteX7" fmla="*/ 0 w 469161"/>
                  <a:gd name="connsiteY7" fmla="*/ 148187 h 151796"/>
                  <a:gd name="connsiteX0" fmla="*/ 0 w 469161"/>
                  <a:gd name="connsiteY0" fmla="*/ 148187 h 148187"/>
                  <a:gd name="connsiteX1" fmla="*/ 242105 w 469161"/>
                  <a:gd name="connsiteY1" fmla="*/ 14791 h 148187"/>
                  <a:gd name="connsiteX2" fmla="*/ 311311 w 469161"/>
                  <a:gd name="connsiteY2" fmla="*/ 451 h 148187"/>
                  <a:gd name="connsiteX3" fmla="*/ 349411 w 469161"/>
                  <a:gd name="connsiteY3" fmla="*/ 29026 h 148187"/>
                  <a:gd name="connsiteX4" fmla="*/ 435136 w 469161"/>
                  <a:gd name="connsiteY4" fmla="*/ 9976 h 148187"/>
                  <a:gd name="connsiteX5" fmla="*/ 469161 w 469161"/>
                  <a:gd name="connsiteY5" fmla="*/ 15226 h 148187"/>
                  <a:gd name="connsiteX6" fmla="*/ 248445 w 469161"/>
                  <a:gd name="connsiteY6" fmla="*/ 144578 h 148187"/>
                  <a:gd name="connsiteX7" fmla="*/ 0 w 469161"/>
                  <a:gd name="connsiteY7" fmla="*/ 148187 h 148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161" h="148187">
                    <a:moveTo>
                      <a:pt x="0" y="148187"/>
                    </a:moveTo>
                    <a:lnTo>
                      <a:pt x="242105" y="14791"/>
                    </a:lnTo>
                    <a:lnTo>
                      <a:pt x="311311" y="451"/>
                    </a:lnTo>
                    <a:cubicBezTo>
                      <a:pt x="336711" y="451"/>
                      <a:pt x="327186" y="-5899"/>
                      <a:pt x="349411" y="29026"/>
                    </a:cubicBezTo>
                    <a:cubicBezTo>
                      <a:pt x="422436" y="22676"/>
                      <a:pt x="400211" y="13151"/>
                      <a:pt x="435136" y="9976"/>
                    </a:cubicBezTo>
                    <a:lnTo>
                      <a:pt x="469161" y="15226"/>
                    </a:lnTo>
                    <a:lnTo>
                      <a:pt x="248445" y="144578"/>
                    </a:lnTo>
                    <a:lnTo>
                      <a:pt x="0" y="148187"/>
                    </a:lnTo>
                    <a:close/>
                  </a:path>
                </a:pathLst>
              </a:cu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56" name="Rectangle 240"/>
              <p:cNvSpPr/>
              <p:nvPr/>
            </p:nvSpPr>
            <p:spPr>
              <a:xfrm>
                <a:off x="3829304" y="284678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57" name="Rectangle 240"/>
              <p:cNvSpPr/>
              <p:nvPr/>
            </p:nvSpPr>
            <p:spPr>
              <a:xfrm>
                <a:off x="3910274" y="280870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58" name="Parallelogram 245"/>
              <p:cNvSpPr/>
              <p:nvPr/>
            </p:nvSpPr>
            <p:spPr>
              <a:xfrm>
                <a:off x="3748587" y="2843889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359" name="Parallelogram 245"/>
              <p:cNvSpPr/>
              <p:nvPr/>
            </p:nvSpPr>
            <p:spPr>
              <a:xfrm>
                <a:off x="3836700" y="2793904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</p:grpSp>
      <p:grpSp>
        <p:nvGrpSpPr>
          <p:cNvPr id="436" name="Group 435"/>
          <p:cNvGrpSpPr/>
          <p:nvPr/>
        </p:nvGrpSpPr>
        <p:grpSpPr>
          <a:xfrm>
            <a:off x="1864450" y="2591521"/>
            <a:ext cx="1567457" cy="2943225"/>
            <a:chOff x="1493548" y="2733751"/>
            <a:chExt cx="1567457" cy="2943225"/>
          </a:xfrm>
        </p:grpSpPr>
        <p:grpSp>
          <p:nvGrpSpPr>
            <p:cNvPr id="437" name="Group 436"/>
            <p:cNvGrpSpPr/>
            <p:nvPr/>
          </p:nvGrpSpPr>
          <p:grpSpPr>
            <a:xfrm>
              <a:off x="1493548" y="2791728"/>
              <a:ext cx="1567457" cy="2852782"/>
              <a:chOff x="1366674" y="2721863"/>
              <a:chExt cx="1567457" cy="2852782"/>
            </a:xfrm>
          </p:grpSpPr>
          <p:grpSp>
            <p:nvGrpSpPr>
              <p:cNvPr id="461" name="Group 460"/>
              <p:cNvGrpSpPr/>
              <p:nvPr/>
            </p:nvGrpSpPr>
            <p:grpSpPr>
              <a:xfrm>
                <a:off x="1366674" y="2721863"/>
                <a:ext cx="1567457" cy="2852782"/>
                <a:chOff x="1366674" y="2721863"/>
                <a:chExt cx="1567457" cy="2852782"/>
              </a:xfrm>
            </p:grpSpPr>
            <p:sp>
              <p:nvSpPr>
                <p:cNvPr id="464" name="Parallelogram 230"/>
                <p:cNvSpPr/>
                <p:nvPr/>
              </p:nvSpPr>
              <p:spPr>
                <a:xfrm rot="19846607">
                  <a:off x="1366674" y="2972939"/>
                  <a:ext cx="1567457" cy="2369688"/>
                </a:xfrm>
                <a:custGeom>
                  <a:avLst/>
                  <a:gdLst>
                    <a:gd name="connsiteX0" fmla="*/ 0 w 1530999"/>
                    <a:gd name="connsiteY0" fmla="*/ 1500971 h 1500971"/>
                    <a:gd name="connsiteX1" fmla="*/ 826270 w 1530999"/>
                    <a:gd name="connsiteY1" fmla="*/ 0 h 1500971"/>
                    <a:gd name="connsiteX2" fmla="*/ 1530999 w 1530999"/>
                    <a:gd name="connsiteY2" fmla="*/ 0 h 1500971"/>
                    <a:gd name="connsiteX3" fmla="*/ 704729 w 1530999"/>
                    <a:gd name="connsiteY3" fmla="*/ 1500971 h 1500971"/>
                    <a:gd name="connsiteX4" fmla="*/ 0 w 1530999"/>
                    <a:gd name="connsiteY4" fmla="*/ 1500971 h 1500971"/>
                    <a:gd name="connsiteX0" fmla="*/ 0 w 2018779"/>
                    <a:gd name="connsiteY0" fmla="*/ 2363168 h 2363168"/>
                    <a:gd name="connsiteX1" fmla="*/ 1314050 w 2018779"/>
                    <a:gd name="connsiteY1" fmla="*/ 0 h 2363168"/>
                    <a:gd name="connsiteX2" fmla="*/ 2018779 w 2018779"/>
                    <a:gd name="connsiteY2" fmla="*/ 0 h 2363168"/>
                    <a:gd name="connsiteX3" fmla="*/ 1192509 w 2018779"/>
                    <a:gd name="connsiteY3" fmla="*/ 1500971 h 2363168"/>
                    <a:gd name="connsiteX4" fmla="*/ 0 w 2018779"/>
                    <a:gd name="connsiteY4" fmla="*/ 2363168 h 2363168"/>
                    <a:gd name="connsiteX0" fmla="*/ 0 w 2018779"/>
                    <a:gd name="connsiteY0" fmla="*/ 2363168 h 2369688"/>
                    <a:gd name="connsiteX1" fmla="*/ 1314050 w 2018779"/>
                    <a:gd name="connsiteY1" fmla="*/ 0 h 2369688"/>
                    <a:gd name="connsiteX2" fmla="*/ 2018779 w 2018779"/>
                    <a:gd name="connsiteY2" fmla="*/ 0 h 2369688"/>
                    <a:gd name="connsiteX3" fmla="*/ 248146 w 2018779"/>
                    <a:gd name="connsiteY3" fmla="*/ 2369688 h 2369688"/>
                    <a:gd name="connsiteX4" fmla="*/ 0 w 2018779"/>
                    <a:gd name="connsiteY4" fmla="*/ 2363168 h 2369688"/>
                    <a:gd name="connsiteX0" fmla="*/ 0 w 1565016"/>
                    <a:gd name="connsiteY0" fmla="*/ 2371442 h 2377962"/>
                    <a:gd name="connsiteX1" fmla="*/ 1314050 w 1565016"/>
                    <a:gd name="connsiteY1" fmla="*/ 8274 h 2377962"/>
                    <a:gd name="connsiteX2" fmla="*/ 1565016 w 1565016"/>
                    <a:gd name="connsiteY2" fmla="*/ 0 h 2377962"/>
                    <a:gd name="connsiteX3" fmla="*/ 248146 w 1565016"/>
                    <a:gd name="connsiteY3" fmla="*/ 2377962 h 2377962"/>
                    <a:gd name="connsiteX4" fmla="*/ 0 w 1565016"/>
                    <a:gd name="connsiteY4" fmla="*/ 2371442 h 2377962"/>
                    <a:gd name="connsiteX0" fmla="*/ 0 w 1567457"/>
                    <a:gd name="connsiteY0" fmla="*/ 2363168 h 2369688"/>
                    <a:gd name="connsiteX1" fmla="*/ 1314050 w 1567457"/>
                    <a:gd name="connsiteY1" fmla="*/ 0 h 2369688"/>
                    <a:gd name="connsiteX2" fmla="*/ 1567457 w 1567457"/>
                    <a:gd name="connsiteY2" fmla="*/ 368 h 2369688"/>
                    <a:gd name="connsiteX3" fmla="*/ 248146 w 1567457"/>
                    <a:gd name="connsiteY3" fmla="*/ 2369688 h 2369688"/>
                    <a:gd name="connsiteX4" fmla="*/ 0 w 1567457"/>
                    <a:gd name="connsiteY4" fmla="*/ 2363168 h 23696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67457" h="2369688">
                      <a:moveTo>
                        <a:pt x="0" y="2363168"/>
                      </a:moveTo>
                      <a:lnTo>
                        <a:pt x="1314050" y="0"/>
                      </a:lnTo>
                      <a:lnTo>
                        <a:pt x="1567457" y="368"/>
                      </a:lnTo>
                      <a:lnTo>
                        <a:pt x="248146" y="2369688"/>
                      </a:lnTo>
                      <a:lnTo>
                        <a:pt x="0" y="2363168"/>
                      </a:lnTo>
                      <a:close/>
                    </a:path>
                  </a:pathLst>
                </a:custGeom>
                <a:gradFill>
                  <a:gsLst>
                    <a:gs pos="3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grpSp>
              <p:nvGrpSpPr>
                <p:cNvPr id="465" name="Group 464"/>
                <p:cNvGrpSpPr/>
                <p:nvPr/>
              </p:nvGrpSpPr>
              <p:grpSpPr>
                <a:xfrm>
                  <a:off x="1808163" y="2721863"/>
                  <a:ext cx="503711" cy="2852782"/>
                  <a:chOff x="2898342" y="2773559"/>
                  <a:chExt cx="503711" cy="2852782"/>
                </a:xfrm>
              </p:grpSpPr>
              <p:grpSp>
                <p:nvGrpSpPr>
                  <p:cNvPr id="466" name="Group 465"/>
                  <p:cNvGrpSpPr/>
                  <p:nvPr/>
                </p:nvGrpSpPr>
                <p:grpSpPr>
                  <a:xfrm flipH="1">
                    <a:off x="2898342" y="2912496"/>
                    <a:ext cx="231354" cy="2713845"/>
                    <a:chOff x="4559145" y="2862548"/>
                    <a:chExt cx="231354" cy="2713845"/>
                  </a:xfrm>
                </p:grpSpPr>
                <p:sp>
                  <p:nvSpPr>
                    <p:cNvPr id="511" name="Rectangle 510"/>
                    <p:cNvSpPr/>
                    <p:nvPr/>
                  </p:nvSpPr>
                  <p:spPr>
                    <a:xfrm>
                      <a:off x="4559145" y="2862548"/>
                      <a:ext cx="231354" cy="2713845"/>
                    </a:xfrm>
                    <a:prstGeom prst="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2" name="Rectangle 511"/>
                    <p:cNvSpPr/>
                    <p:nvPr/>
                  </p:nvSpPr>
                  <p:spPr>
                    <a:xfrm>
                      <a:off x="4559145" y="299475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3" name="Rectangle 512"/>
                    <p:cNvSpPr/>
                    <p:nvPr/>
                  </p:nvSpPr>
                  <p:spPr>
                    <a:xfrm>
                      <a:off x="4559145" y="315816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4" name="Rectangle 513"/>
                    <p:cNvSpPr/>
                    <p:nvPr/>
                  </p:nvSpPr>
                  <p:spPr>
                    <a:xfrm>
                      <a:off x="4559145" y="335647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5" name="Rectangle 514"/>
                    <p:cNvSpPr/>
                    <p:nvPr/>
                  </p:nvSpPr>
                  <p:spPr>
                    <a:xfrm>
                      <a:off x="4559145" y="3554781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6" name="Rectangle 515"/>
                    <p:cNvSpPr/>
                    <p:nvPr/>
                  </p:nvSpPr>
                  <p:spPr>
                    <a:xfrm>
                      <a:off x="4559145" y="394037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7" name="Rectangle 516"/>
                    <p:cNvSpPr/>
                    <p:nvPr/>
                  </p:nvSpPr>
                  <p:spPr>
                    <a:xfrm>
                      <a:off x="4559145" y="416071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8" name="Rectangle 517"/>
                    <p:cNvSpPr/>
                    <p:nvPr/>
                  </p:nvSpPr>
                  <p:spPr>
                    <a:xfrm>
                      <a:off x="4559145" y="435902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19" name="Rectangle 518"/>
                    <p:cNvSpPr/>
                    <p:nvPr/>
                  </p:nvSpPr>
                  <p:spPr>
                    <a:xfrm>
                      <a:off x="4559145" y="482173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20" name="Rectangle 519"/>
                    <p:cNvSpPr/>
                    <p:nvPr/>
                  </p:nvSpPr>
                  <p:spPr>
                    <a:xfrm>
                      <a:off x="4559145" y="4985153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21" name="Rectangle 520"/>
                    <p:cNvSpPr/>
                    <p:nvPr/>
                  </p:nvSpPr>
                  <p:spPr>
                    <a:xfrm>
                      <a:off x="4559145" y="518345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22" name="Rectangle 521"/>
                    <p:cNvSpPr/>
                    <p:nvPr/>
                  </p:nvSpPr>
                  <p:spPr>
                    <a:xfrm>
                      <a:off x="4559145" y="538176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</p:grpSp>
              <p:cxnSp>
                <p:nvCxnSpPr>
                  <p:cNvPr id="467" name="Straight Connector 466"/>
                  <p:cNvCxnSpPr/>
                  <p:nvPr/>
                </p:nvCxnSpPr>
                <p:spPr>
                  <a:xfrm flipV="1">
                    <a:off x="3121025" y="278106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8" name="Straight Connector 467"/>
                  <p:cNvCxnSpPr/>
                  <p:nvPr/>
                </p:nvCxnSpPr>
                <p:spPr>
                  <a:xfrm flipV="1">
                    <a:off x="3128168" y="549251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/>
                  <p:cNvCxnSpPr/>
                  <p:nvPr/>
                </p:nvCxnSpPr>
                <p:spPr>
                  <a:xfrm>
                    <a:off x="3276601" y="3321754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0" name="Straight Connector 469"/>
                  <p:cNvCxnSpPr/>
                  <p:nvPr/>
                </p:nvCxnSpPr>
                <p:spPr>
                  <a:xfrm flipV="1">
                    <a:off x="3121025" y="291325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1" name="Straight Connector 470"/>
                  <p:cNvCxnSpPr/>
                  <p:nvPr/>
                </p:nvCxnSpPr>
                <p:spPr>
                  <a:xfrm flipV="1">
                    <a:off x="3121025" y="301974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2" name="Straight Connector 471"/>
                  <p:cNvCxnSpPr/>
                  <p:nvPr/>
                </p:nvCxnSpPr>
                <p:spPr>
                  <a:xfrm flipV="1">
                    <a:off x="3121025" y="307667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3" name="Straight Connector 472"/>
                  <p:cNvCxnSpPr/>
                  <p:nvPr/>
                </p:nvCxnSpPr>
                <p:spPr>
                  <a:xfrm flipV="1">
                    <a:off x="3121025" y="3183164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4" name="Straight Connector 473"/>
                  <p:cNvCxnSpPr/>
                  <p:nvPr/>
                </p:nvCxnSpPr>
                <p:spPr>
                  <a:xfrm flipV="1">
                    <a:off x="3125787" y="331937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5" name="Straight Connector 474"/>
                  <p:cNvCxnSpPr/>
                  <p:nvPr/>
                </p:nvCxnSpPr>
                <p:spPr>
                  <a:xfrm flipV="1">
                    <a:off x="3121025" y="361463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6" name="Straight Connector 475"/>
                  <p:cNvCxnSpPr/>
                  <p:nvPr/>
                </p:nvCxnSpPr>
                <p:spPr>
                  <a:xfrm flipV="1">
                    <a:off x="3121025" y="3466145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7" name="Straight Connector 476"/>
                  <p:cNvCxnSpPr/>
                  <p:nvPr/>
                </p:nvCxnSpPr>
                <p:spPr>
                  <a:xfrm flipV="1">
                    <a:off x="3121025" y="3556639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8" name="Straight Connector 477"/>
                  <p:cNvCxnSpPr/>
                  <p:nvPr/>
                </p:nvCxnSpPr>
                <p:spPr>
                  <a:xfrm>
                    <a:off x="3200577" y="3466145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9" name="Straight Connector 478"/>
                  <p:cNvCxnSpPr/>
                  <p:nvPr/>
                </p:nvCxnSpPr>
                <p:spPr>
                  <a:xfrm flipV="1">
                    <a:off x="3121025" y="385887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0" name="Straight Connector 479"/>
                  <p:cNvCxnSpPr/>
                  <p:nvPr/>
                </p:nvCxnSpPr>
                <p:spPr>
                  <a:xfrm flipV="1">
                    <a:off x="3121025" y="396537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1" name="Straight Connector 480"/>
                  <p:cNvCxnSpPr/>
                  <p:nvPr/>
                </p:nvCxnSpPr>
                <p:spPr>
                  <a:xfrm flipV="1">
                    <a:off x="3121025" y="408253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2" name="Straight Connector 481"/>
                  <p:cNvCxnSpPr/>
                  <p:nvPr/>
                </p:nvCxnSpPr>
                <p:spPr>
                  <a:xfrm flipV="1">
                    <a:off x="3121025" y="418885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3" name="Straight Connector 482"/>
                  <p:cNvCxnSpPr/>
                  <p:nvPr/>
                </p:nvCxnSpPr>
                <p:spPr>
                  <a:xfrm flipV="1">
                    <a:off x="3121025" y="42854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4" name="Straight Connector 483"/>
                  <p:cNvCxnSpPr/>
                  <p:nvPr/>
                </p:nvCxnSpPr>
                <p:spPr>
                  <a:xfrm flipV="1">
                    <a:off x="3121025" y="43840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Straight Connector 484"/>
                  <p:cNvCxnSpPr/>
                  <p:nvPr/>
                </p:nvCxnSpPr>
                <p:spPr>
                  <a:xfrm>
                    <a:off x="3276458" y="4954116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Straight Connector 485"/>
                  <p:cNvCxnSpPr/>
                  <p:nvPr/>
                </p:nvCxnSpPr>
                <p:spPr>
                  <a:xfrm flipV="1">
                    <a:off x="3121025" y="4954116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Straight Connector 486"/>
                  <p:cNvCxnSpPr/>
                  <p:nvPr/>
                </p:nvCxnSpPr>
                <p:spPr>
                  <a:xfrm flipV="1">
                    <a:off x="3121025" y="5254138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8" name="Straight Connector 487"/>
                  <p:cNvCxnSpPr/>
                  <p:nvPr/>
                </p:nvCxnSpPr>
                <p:spPr>
                  <a:xfrm flipV="1">
                    <a:off x="3121025" y="5105650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9" name="Straight Connector 488"/>
                  <p:cNvCxnSpPr/>
                  <p:nvPr/>
                </p:nvCxnSpPr>
                <p:spPr>
                  <a:xfrm flipV="1">
                    <a:off x="3121025" y="5196144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0" name="Straight Connector 489"/>
                  <p:cNvCxnSpPr/>
                  <p:nvPr/>
                </p:nvCxnSpPr>
                <p:spPr>
                  <a:xfrm>
                    <a:off x="3200434" y="5105650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1" name="Straight Connector 490"/>
                  <p:cNvCxnSpPr/>
                  <p:nvPr/>
                </p:nvCxnSpPr>
                <p:spPr>
                  <a:xfrm flipV="1">
                    <a:off x="3121025" y="474023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2" name="Straight Connector 491"/>
                  <p:cNvCxnSpPr/>
                  <p:nvPr/>
                </p:nvCxnSpPr>
                <p:spPr>
                  <a:xfrm flipV="1">
                    <a:off x="3121025" y="4844262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3" name="Straight Connector 492"/>
                  <p:cNvCxnSpPr/>
                  <p:nvPr/>
                </p:nvCxnSpPr>
                <p:spPr>
                  <a:xfrm flipV="1">
                    <a:off x="3121025" y="530503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4" name="Straight Connector 493"/>
                  <p:cNvCxnSpPr/>
                  <p:nvPr/>
                </p:nvCxnSpPr>
                <p:spPr>
                  <a:xfrm flipV="1">
                    <a:off x="3121025" y="540676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5" name="Straight Connector 494"/>
                  <p:cNvCxnSpPr/>
                  <p:nvPr/>
                </p:nvCxnSpPr>
                <p:spPr>
                  <a:xfrm>
                    <a:off x="3354388" y="2786129"/>
                    <a:ext cx="0" cy="2717212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96" name="Parallelogram 495"/>
                  <p:cNvSpPr/>
                  <p:nvPr/>
                </p:nvSpPr>
                <p:spPr>
                  <a:xfrm rot="19846607">
                    <a:off x="3089670" y="314720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97" name="Parallelogram 496"/>
                  <p:cNvSpPr/>
                  <p:nvPr/>
                </p:nvSpPr>
                <p:spPr>
                  <a:xfrm rot="19846607">
                    <a:off x="3084924" y="298768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98" name="Parallelogram 497"/>
                  <p:cNvSpPr/>
                  <p:nvPr/>
                </p:nvSpPr>
                <p:spPr>
                  <a:xfrm rot="19846607">
                    <a:off x="3089669" y="3932666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499" name="Parallelogram 498"/>
                  <p:cNvSpPr/>
                  <p:nvPr/>
                </p:nvSpPr>
                <p:spPr>
                  <a:xfrm rot="19846607">
                    <a:off x="3089671" y="4155701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0" name="Parallelogram 499"/>
                  <p:cNvSpPr/>
                  <p:nvPr/>
                </p:nvSpPr>
                <p:spPr>
                  <a:xfrm rot="19846607">
                    <a:off x="3089670" y="435794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1" name="Parallelogram 500"/>
                  <p:cNvSpPr/>
                  <p:nvPr/>
                </p:nvSpPr>
                <p:spPr>
                  <a:xfrm rot="19846607">
                    <a:off x="3091296" y="4811024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2" name="Parallelogram 501"/>
                  <p:cNvSpPr/>
                  <p:nvPr/>
                </p:nvSpPr>
                <p:spPr>
                  <a:xfrm rot="19846607">
                    <a:off x="3089670" y="537849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3" name="Parallelogram 502"/>
                  <p:cNvSpPr/>
                  <p:nvPr/>
                </p:nvSpPr>
                <p:spPr>
                  <a:xfrm rot="19846607">
                    <a:off x="3095283" y="3367874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4" name="Parallelogram 503"/>
                  <p:cNvSpPr/>
                  <p:nvPr/>
                </p:nvSpPr>
                <p:spPr>
                  <a:xfrm rot="19846607">
                    <a:off x="3090536" y="35612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5" name="Parallelogram 504"/>
                  <p:cNvSpPr/>
                  <p:nvPr/>
                </p:nvSpPr>
                <p:spPr>
                  <a:xfrm rot="19846607">
                    <a:off x="3096909" y="5003293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6" name="Parallelogram 505"/>
                  <p:cNvSpPr/>
                  <p:nvPr/>
                </p:nvSpPr>
                <p:spPr>
                  <a:xfrm rot="19846607">
                    <a:off x="3096909" y="51995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7" name="Parallelogram 506"/>
                  <p:cNvSpPr/>
                  <p:nvPr/>
                </p:nvSpPr>
                <p:spPr>
                  <a:xfrm rot="19846607">
                    <a:off x="3174970" y="5085307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8" name="Parallelogram 507"/>
                  <p:cNvSpPr/>
                  <p:nvPr/>
                </p:nvSpPr>
                <p:spPr>
                  <a:xfrm rot="19846607">
                    <a:off x="3169664" y="3442586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09" name="Parallelogram 233"/>
                  <p:cNvSpPr/>
                  <p:nvPr/>
                </p:nvSpPr>
                <p:spPr>
                  <a:xfrm>
                    <a:off x="3244884" y="3655661"/>
                    <a:ext cx="117475" cy="196866"/>
                  </a:xfrm>
                  <a:custGeom>
                    <a:avLst/>
                    <a:gdLst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21444 w 161925"/>
                      <a:gd name="connsiteY3" fmla="*/ 2032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53181 w 161925"/>
                      <a:gd name="connsiteY1" fmla="*/ 53975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17475"/>
                      <a:gd name="connsiteY0" fmla="*/ 196866 h 196866"/>
                      <a:gd name="connsiteX1" fmla="*/ 8731 w 117475"/>
                      <a:gd name="connsiteY1" fmla="*/ 53975 h 196866"/>
                      <a:gd name="connsiteX2" fmla="*/ 117475 w 117475"/>
                      <a:gd name="connsiteY2" fmla="*/ 0 h 196866"/>
                      <a:gd name="connsiteX3" fmla="*/ 111919 w 117475"/>
                      <a:gd name="connsiteY3" fmla="*/ 152416 h 196866"/>
                      <a:gd name="connsiteX4" fmla="*/ 0 w 117475"/>
                      <a:gd name="connsiteY4" fmla="*/ 196866 h 196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7475" h="196866">
                        <a:moveTo>
                          <a:pt x="0" y="196866"/>
                        </a:moveTo>
                        <a:lnTo>
                          <a:pt x="8731" y="53975"/>
                        </a:lnTo>
                        <a:lnTo>
                          <a:pt x="117475" y="0"/>
                        </a:lnTo>
                        <a:lnTo>
                          <a:pt x="111919" y="152416"/>
                        </a:lnTo>
                        <a:lnTo>
                          <a:pt x="0" y="196866"/>
                        </a:lnTo>
                        <a:close/>
                      </a:path>
                    </a:pathLst>
                  </a:cu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10" name="Parallelogram 236"/>
                  <p:cNvSpPr/>
                  <p:nvPr/>
                </p:nvSpPr>
                <p:spPr>
                  <a:xfrm>
                    <a:off x="2900198" y="2773559"/>
                    <a:ext cx="443996" cy="130361"/>
                  </a:xfrm>
                  <a:custGeom>
                    <a:avLst/>
                    <a:gdLst>
                      <a:gd name="connsiteX0" fmla="*/ 0 w 285911"/>
                      <a:gd name="connsiteY0" fmla="*/ 257221 h 257221"/>
                      <a:gd name="connsiteX1" fmla="*/ 64305 w 285911"/>
                      <a:gd name="connsiteY1" fmla="*/ 0 h 257221"/>
                      <a:gd name="connsiteX2" fmla="*/ 285911 w 285911"/>
                      <a:gd name="connsiteY2" fmla="*/ 0 h 257221"/>
                      <a:gd name="connsiteX3" fmla="*/ 221606 w 285911"/>
                      <a:gd name="connsiteY3" fmla="*/ 257221 h 257221"/>
                      <a:gd name="connsiteX4" fmla="*/ 0 w 285911"/>
                      <a:gd name="connsiteY4" fmla="*/ 257221 h 257221"/>
                      <a:gd name="connsiteX0" fmla="*/ 0 w 438311"/>
                      <a:gd name="connsiteY0" fmla="*/ 257221 h 257221"/>
                      <a:gd name="connsiteX1" fmla="*/ 64305 w 438311"/>
                      <a:gd name="connsiteY1" fmla="*/ 0 h 257221"/>
                      <a:gd name="connsiteX2" fmla="*/ 438311 w 438311"/>
                      <a:gd name="connsiteY2" fmla="*/ 139700 h 257221"/>
                      <a:gd name="connsiteX3" fmla="*/ 221606 w 438311"/>
                      <a:gd name="connsiteY3" fmla="*/ 257221 h 257221"/>
                      <a:gd name="connsiteX4" fmla="*/ 0 w 438311"/>
                      <a:gd name="connsiteY4" fmla="*/ 257221 h 257221"/>
                      <a:gd name="connsiteX0" fmla="*/ 0 w 438311"/>
                      <a:gd name="connsiteY0" fmla="*/ 120696 h 120696"/>
                      <a:gd name="connsiteX1" fmla="*/ 137330 w 438311"/>
                      <a:gd name="connsiteY1" fmla="*/ 0 h 120696"/>
                      <a:gd name="connsiteX2" fmla="*/ 438311 w 438311"/>
                      <a:gd name="connsiteY2" fmla="*/ 3175 h 120696"/>
                      <a:gd name="connsiteX3" fmla="*/ 221606 w 438311"/>
                      <a:gd name="connsiteY3" fmla="*/ 120696 h 120696"/>
                      <a:gd name="connsiteX4" fmla="*/ 0 w 438311"/>
                      <a:gd name="connsiteY4" fmla="*/ 120696 h 120696"/>
                      <a:gd name="connsiteX0" fmla="*/ 0 w 438311"/>
                      <a:gd name="connsiteY0" fmla="*/ 117521 h 117521"/>
                      <a:gd name="connsiteX1" fmla="*/ 207180 w 438311"/>
                      <a:gd name="connsiteY1" fmla="*/ 9525 h 117521"/>
                      <a:gd name="connsiteX2" fmla="*/ 438311 w 438311"/>
                      <a:gd name="connsiteY2" fmla="*/ 0 h 117521"/>
                      <a:gd name="connsiteX3" fmla="*/ 221606 w 438311"/>
                      <a:gd name="connsiteY3" fmla="*/ 117521 h 117521"/>
                      <a:gd name="connsiteX4" fmla="*/ 0 w 438311"/>
                      <a:gd name="connsiteY4" fmla="*/ 117521 h 117521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438311 w 438311"/>
                      <a:gd name="connsiteY2" fmla="*/ 15875 h 133396"/>
                      <a:gd name="connsiteX3" fmla="*/ 221606 w 438311"/>
                      <a:gd name="connsiteY3" fmla="*/ 133396 h 133396"/>
                      <a:gd name="connsiteX4" fmla="*/ 0 w 438311"/>
                      <a:gd name="connsiteY4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92261 w 438311"/>
                      <a:gd name="connsiteY2" fmla="*/ 4710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76386 w 438311"/>
                      <a:gd name="connsiteY3" fmla="*/ 1106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374811 w 438311"/>
                      <a:gd name="connsiteY4" fmla="*/ 11060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301786 w 438311"/>
                      <a:gd name="connsiteY3" fmla="*/ 7456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54823 h 154823"/>
                      <a:gd name="connsiteX1" fmla="*/ 242105 w 438311"/>
                      <a:gd name="connsiteY1" fmla="*/ 21427 h 154823"/>
                      <a:gd name="connsiteX2" fmla="*/ 289086 w 438311"/>
                      <a:gd name="connsiteY2" fmla="*/ 16612 h 154823"/>
                      <a:gd name="connsiteX3" fmla="*/ 301786 w 438311"/>
                      <a:gd name="connsiteY3" fmla="*/ 95987 h 154823"/>
                      <a:gd name="connsiteX4" fmla="*/ 406561 w 438311"/>
                      <a:gd name="connsiteY4" fmla="*/ 29312 h 154823"/>
                      <a:gd name="connsiteX5" fmla="*/ 438311 w 438311"/>
                      <a:gd name="connsiteY5" fmla="*/ 37302 h 154823"/>
                      <a:gd name="connsiteX6" fmla="*/ 221606 w 438311"/>
                      <a:gd name="connsiteY6" fmla="*/ 154823 h 154823"/>
                      <a:gd name="connsiteX7" fmla="*/ 0 w 438311"/>
                      <a:gd name="connsiteY7" fmla="*/ 154823 h 154823"/>
                      <a:gd name="connsiteX0" fmla="*/ 0 w 438311"/>
                      <a:gd name="connsiteY0" fmla="*/ 157317 h 157317"/>
                      <a:gd name="connsiteX1" fmla="*/ 242105 w 438311"/>
                      <a:gd name="connsiteY1" fmla="*/ 23921 h 157317"/>
                      <a:gd name="connsiteX2" fmla="*/ 289086 w 438311"/>
                      <a:gd name="connsiteY2" fmla="*/ 19106 h 157317"/>
                      <a:gd name="connsiteX3" fmla="*/ 282736 w 438311"/>
                      <a:gd name="connsiteY3" fmla="*/ 69906 h 157317"/>
                      <a:gd name="connsiteX4" fmla="*/ 406561 w 438311"/>
                      <a:gd name="connsiteY4" fmla="*/ 31806 h 157317"/>
                      <a:gd name="connsiteX5" fmla="*/ 438311 w 438311"/>
                      <a:gd name="connsiteY5" fmla="*/ 39796 h 157317"/>
                      <a:gd name="connsiteX6" fmla="*/ 221606 w 438311"/>
                      <a:gd name="connsiteY6" fmla="*/ 157317 h 157317"/>
                      <a:gd name="connsiteX7" fmla="*/ 0 w 438311"/>
                      <a:gd name="connsiteY7" fmla="*/ 157317 h 157317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40656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87511 w 438311"/>
                      <a:gd name="connsiteY4" fmla="*/ 23040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74811 w 438311"/>
                      <a:gd name="connsiteY4" fmla="*/ 32565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29226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31131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435136 w 438311"/>
                      <a:gd name="connsiteY4" fmla="*/ 9976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51796"/>
                      <a:gd name="connsiteX1" fmla="*/ 242105 w 485936"/>
                      <a:gd name="connsiteY1" fmla="*/ 14791 h 151796"/>
                      <a:gd name="connsiteX2" fmla="*/ 311311 w 485936"/>
                      <a:gd name="connsiteY2" fmla="*/ 451 h 151796"/>
                      <a:gd name="connsiteX3" fmla="*/ 349411 w 485936"/>
                      <a:gd name="connsiteY3" fmla="*/ 29026 h 151796"/>
                      <a:gd name="connsiteX4" fmla="*/ 435136 w 485936"/>
                      <a:gd name="connsiteY4" fmla="*/ 9976 h 151796"/>
                      <a:gd name="connsiteX5" fmla="*/ 485936 w 485936"/>
                      <a:gd name="connsiteY5" fmla="*/ 11616 h 151796"/>
                      <a:gd name="connsiteX6" fmla="*/ 245090 w 485936"/>
                      <a:gd name="connsiteY6" fmla="*/ 151796 h 151796"/>
                      <a:gd name="connsiteX7" fmla="*/ 0 w 485936"/>
                      <a:gd name="connsiteY7" fmla="*/ 148187 h 151796"/>
                      <a:gd name="connsiteX0" fmla="*/ 0 w 469161"/>
                      <a:gd name="connsiteY0" fmla="*/ 148187 h 151796"/>
                      <a:gd name="connsiteX1" fmla="*/ 242105 w 469161"/>
                      <a:gd name="connsiteY1" fmla="*/ 14791 h 151796"/>
                      <a:gd name="connsiteX2" fmla="*/ 311311 w 469161"/>
                      <a:gd name="connsiteY2" fmla="*/ 451 h 151796"/>
                      <a:gd name="connsiteX3" fmla="*/ 349411 w 469161"/>
                      <a:gd name="connsiteY3" fmla="*/ 29026 h 151796"/>
                      <a:gd name="connsiteX4" fmla="*/ 435136 w 469161"/>
                      <a:gd name="connsiteY4" fmla="*/ 9976 h 151796"/>
                      <a:gd name="connsiteX5" fmla="*/ 469161 w 469161"/>
                      <a:gd name="connsiteY5" fmla="*/ 15226 h 151796"/>
                      <a:gd name="connsiteX6" fmla="*/ 245090 w 469161"/>
                      <a:gd name="connsiteY6" fmla="*/ 151796 h 151796"/>
                      <a:gd name="connsiteX7" fmla="*/ 0 w 469161"/>
                      <a:gd name="connsiteY7" fmla="*/ 148187 h 151796"/>
                      <a:gd name="connsiteX0" fmla="*/ 0 w 469161"/>
                      <a:gd name="connsiteY0" fmla="*/ 148187 h 148187"/>
                      <a:gd name="connsiteX1" fmla="*/ 242105 w 469161"/>
                      <a:gd name="connsiteY1" fmla="*/ 14791 h 148187"/>
                      <a:gd name="connsiteX2" fmla="*/ 311311 w 469161"/>
                      <a:gd name="connsiteY2" fmla="*/ 451 h 148187"/>
                      <a:gd name="connsiteX3" fmla="*/ 349411 w 469161"/>
                      <a:gd name="connsiteY3" fmla="*/ 29026 h 148187"/>
                      <a:gd name="connsiteX4" fmla="*/ 435136 w 469161"/>
                      <a:gd name="connsiteY4" fmla="*/ 9976 h 148187"/>
                      <a:gd name="connsiteX5" fmla="*/ 469161 w 469161"/>
                      <a:gd name="connsiteY5" fmla="*/ 15226 h 148187"/>
                      <a:gd name="connsiteX6" fmla="*/ 248445 w 469161"/>
                      <a:gd name="connsiteY6" fmla="*/ 144578 h 148187"/>
                      <a:gd name="connsiteX7" fmla="*/ 0 w 469161"/>
                      <a:gd name="connsiteY7" fmla="*/ 148187 h 1481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9161" h="148187">
                        <a:moveTo>
                          <a:pt x="0" y="148187"/>
                        </a:moveTo>
                        <a:lnTo>
                          <a:pt x="242105" y="14791"/>
                        </a:lnTo>
                        <a:lnTo>
                          <a:pt x="311311" y="451"/>
                        </a:lnTo>
                        <a:cubicBezTo>
                          <a:pt x="336711" y="451"/>
                          <a:pt x="327186" y="-5899"/>
                          <a:pt x="349411" y="29026"/>
                        </a:cubicBezTo>
                        <a:cubicBezTo>
                          <a:pt x="422436" y="22676"/>
                          <a:pt x="400211" y="13151"/>
                          <a:pt x="435136" y="9976"/>
                        </a:cubicBezTo>
                        <a:lnTo>
                          <a:pt x="469161" y="15226"/>
                        </a:lnTo>
                        <a:lnTo>
                          <a:pt x="248445" y="144578"/>
                        </a:lnTo>
                        <a:lnTo>
                          <a:pt x="0" y="148187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</p:grpSp>
          </p:grpSp>
          <p:sp>
            <p:nvSpPr>
              <p:cNvPr id="462" name="Parallelogram 245"/>
              <p:cNvSpPr/>
              <p:nvPr/>
            </p:nvSpPr>
            <p:spPr>
              <a:xfrm>
                <a:off x="1855656" y="2795092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63" name="Parallelogram 245"/>
              <p:cNvSpPr/>
              <p:nvPr/>
            </p:nvSpPr>
            <p:spPr>
              <a:xfrm>
                <a:off x="1959174" y="2743850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438" name="Group 437"/>
            <p:cNvGrpSpPr/>
            <p:nvPr/>
          </p:nvGrpSpPr>
          <p:grpSpPr>
            <a:xfrm>
              <a:off x="2134733" y="2733751"/>
              <a:ext cx="333945" cy="2943225"/>
              <a:chOff x="2898335" y="2674036"/>
              <a:chExt cx="333945" cy="2943225"/>
            </a:xfrm>
          </p:grpSpPr>
          <p:sp>
            <p:nvSpPr>
              <p:cNvPr id="459" name="Parallelogram 158"/>
              <p:cNvSpPr/>
              <p:nvPr/>
            </p:nvSpPr>
            <p:spPr>
              <a:xfrm>
                <a:off x="2898335" y="2674036"/>
                <a:ext cx="333945" cy="2943225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219" h="2847974">
                    <a:moveTo>
                      <a:pt x="0" y="2847974"/>
                    </a:moveTo>
                    <a:lnTo>
                      <a:pt x="19192" y="138112"/>
                    </a:lnTo>
                    <a:lnTo>
                      <a:pt x="248219" y="0"/>
                    </a:lnTo>
                    <a:cubicBezTo>
                      <a:pt x="248172" y="904875"/>
                      <a:pt x="248124" y="1809749"/>
                      <a:pt x="248077" y="2714624"/>
                    </a:cubicBezTo>
                    <a:lnTo>
                      <a:pt x="0" y="2847974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60" name="Parallelogram 158"/>
              <p:cNvSpPr/>
              <p:nvPr/>
            </p:nvSpPr>
            <p:spPr>
              <a:xfrm>
                <a:off x="2955752" y="2765141"/>
                <a:ext cx="244914" cy="2708609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  <a:gd name="connsiteX0" fmla="*/ 0 w 275540"/>
                  <a:gd name="connsiteY0" fmla="*/ 2788511 h 2788511"/>
                  <a:gd name="connsiteX1" fmla="*/ 19192 w 275540"/>
                  <a:gd name="connsiteY1" fmla="*/ 78649 h 2788511"/>
                  <a:gd name="connsiteX2" fmla="*/ 275540 w 275540"/>
                  <a:gd name="connsiteY2" fmla="*/ 0 h 2788511"/>
                  <a:gd name="connsiteX3" fmla="*/ 248077 w 275540"/>
                  <a:gd name="connsiteY3" fmla="*/ 2655161 h 2788511"/>
                  <a:gd name="connsiteX4" fmla="*/ 0 w 275540"/>
                  <a:gd name="connsiteY4" fmla="*/ 2788511 h 2788511"/>
                  <a:gd name="connsiteX0" fmla="*/ 0 w 275540"/>
                  <a:gd name="connsiteY0" fmla="*/ 2808332 h 2808332"/>
                  <a:gd name="connsiteX1" fmla="*/ 19192 w 275540"/>
                  <a:gd name="connsiteY1" fmla="*/ 98470 h 2808332"/>
                  <a:gd name="connsiteX2" fmla="*/ 275540 w 275540"/>
                  <a:gd name="connsiteY2" fmla="*/ 0 h 2808332"/>
                  <a:gd name="connsiteX3" fmla="*/ 248077 w 275540"/>
                  <a:gd name="connsiteY3" fmla="*/ 2674982 h 2808332"/>
                  <a:gd name="connsiteX4" fmla="*/ 0 w 275540"/>
                  <a:gd name="connsiteY4" fmla="*/ 2808332 h 2808332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48077 w 281004"/>
                  <a:gd name="connsiteY3" fmla="*/ 2684893 h 2818243"/>
                  <a:gd name="connsiteX4" fmla="*/ 0 w 281004"/>
                  <a:gd name="connsiteY4" fmla="*/ 2818243 h 2818243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59006 w 281004"/>
                  <a:gd name="connsiteY3" fmla="*/ 2719580 h 2818243"/>
                  <a:gd name="connsiteX4" fmla="*/ 0 w 281004"/>
                  <a:gd name="connsiteY4" fmla="*/ 2818243 h 2818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1004" h="2818243">
                    <a:moveTo>
                      <a:pt x="0" y="2818243"/>
                    </a:moveTo>
                    <a:lnTo>
                      <a:pt x="19192" y="108381"/>
                    </a:lnTo>
                    <a:lnTo>
                      <a:pt x="281004" y="0"/>
                    </a:lnTo>
                    <a:cubicBezTo>
                      <a:pt x="280957" y="904875"/>
                      <a:pt x="259053" y="1814705"/>
                      <a:pt x="259006" y="2719580"/>
                    </a:cubicBezTo>
                    <a:lnTo>
                      <a:pt x="0" y="2818243"/>
                    </a:lnTo>
                    <a:close/>
                  </a:path>
                </a:pathLst>
              </a:custGeom>
              <a:pattFill prst="pct70">
                <a:fgClr>
                  <a:srgbClr val="92D050"/>
                </a:fgClr>
                <a:bgClr>
                  <a:schemeClr val="bg1"/>
                </a:bgClr>
              </a:pattFill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439" name="Group 438"/>
            <p:cNvGrpSpPr/>
            <p:nvPr/>
          </p:nvGrpSpPr>
          <p:grpSpPr>
            <a:xfrm>
              <a:off x="2196306" y="2795756"/>
              <a:ext cx="468535" cy="2850522"/>
              <a:chOff x="3536096" y="2775282"/>
              <a:chExt cx="468535" cy="2850522"/>
            </a:xfrm>
          </p:grpSpPr>
          <p:grpSp>
            <p:nvGrpSpPr>
              <p:cNvPr id="440" name="Group 439"/>
              <p:cNvGrpSpPr/>
              <p:nvPr/>
            </p:nvGrpSpPr>
            <p:grpSpPr>
              <a:xfrm>
                <a:off x="3536096" y="2911959"/>
                <a:ext cx="231354" cy="2713845"/>
                <a:chOff x="4559145" y="2862548"/>
                <a:chExt cx="231354" cy="2713845"/>
              </a:xfrm>
            </p:grpSpPr>
            <p:sp>
              <p:nvSpPr>
                <p:cNvPr id="447" name="Rectangle 446"/>
                <p:cNvSpPr/>
                <p:nvPr/>
              </p:nvSpPr>
              <p:spPr>
                <a:xfrm>
                  <a:off x="4559145" y="2862548"/>
                  <a:ext cx="231354" cy="2713845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48" name="Rectangle 447"/>
                <p:cNvSpPr/>
                <p:nvPr/>
              </p:nvSpPr>
              <p:spPr>
                <a:xfrm>
                  <a:off x="4559145" y="299475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49" name="Rectangle 448"/>
                <p:cNvSpPr/>
                <p:nvPr/>
              </p:nvSpPr>
              <p:spPr>
                <a:xfrm>
                  <a:off x="4559145" y="315816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0" name="Rectangle 449"/>
                <p:cNvSpPr/>
                <p:nvPr/>
              </p:nvSpPr>
              <p:spPr>
                <a:xfrm>
                  <a:off x="4559145" y="335647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1" name="Rectangle 450"/>
                <p:cNvSpPr/>
                <p:nvPr/>
              </p:nvSpPr>
              <p:spPr>
                <a:xfrm>
                  <a:off x="4559145" y="3554781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2" name="Rectangle 451"/>
                <p:cNvSpPr/>
                <p:nvPr/>
              </p:nvSpPr>
              <p:spPr>
                <a:xfrm>
                  <a:off x="4559145" y="394037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4559145" y="416071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4" name="Rectangle 453"/>
                <p:cNvSpPr/>
                <p:nvPr/>
              </p:nvSpPr>
              <p:spPr>
                <a:xfrm>
                  <a:off x="4559145" y="435902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5" name="Rectangle 454"/>
                <p:cNvSpPr/>
                <p:nvPr/>
              </p:nvSpPr>
              <p:spPr>
                <a:xfrm>
                  <a:off x="4559145" y="482173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6" name="Rectangle 455"/>
                <p:cNvSpPr/>
                <p:nvPr/>
              </p:nvSpPr>
              <p:spPr>
                <a:xfrm>
                  <a:off x="4559145" y="4985153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7" name="Rectangle 456"/>
                <p:cNvSpPr/>
                <p:nvPr/>
              </p:nvSpPr>
              <p:spPr>
                <a:xfrm>
                  <a:off x="4559145" y="518345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458" name="Rectangle 457"/>
                <p:cNvSpPr/>
                <p:nvPr/>
              </p:nvSpPr>
              <p:spPr>
                <a:xfrm>
                  <a:off x="4559145" y="538176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  <p:sp>
            <p:nvSpPr>
              <p:cNvPr id="441" name="Parallelogram 156"/>
              <p:cNvSpPr/>
              <p:nvPr/>
            </p:nvSpPr>
            <p:spPr>
              <a:xfrm>
                <a:off x="3768093" y="2791657"/>
                <a:ext cx="236538" cy="2827627"/>
              </a:xfrm>
              <a:custGeom>
                <a:avLst/>
                <a:gdLst>
                  <a:gd name="connsiteX0" fmla="*/ 0 w 647700"/>
                  <a:gd name="connsiteY0" fmla="*/ 2737140 h 2737140"/>
                  <a:gd name="connsiteX1" fmla="*/ 161925 w 647700"/>
                  <a:gd name="connsiteY1" fmla="*/ 0 h 2737140"/>
                  <a:gd name="connsiteX2" fmla="*/ 647700 w 647700"/>
                  <a:gd name="connsiteY2" fmla="*/ 0 h 2737140"/>
                  <a:gd name="connsiteX3" fmla="*/ 485775 w 647700"/>
                  <a:gd name="connsiteY3" fmla="*/ 2737140 h 2737140"/>
                  <a:gd name="connsiteX4" fmla="*/ 0 w 647700"/>
                  <a:gd name="connsiteY4" fmla="*/ 2737140 h 2737140"/>
                  <a:gd name="connsiteX0" fmla="*/ 3175 w 650875"/>
                  <a:gd name="connsiteY0" fmla="*/ 2737140 h 2737140"/>
                  <a:gd name="connsiteX1" fmla="*/ 0 w 650875"/>
                  <a:gd name="connsiteY1" fmla="*/ 76200 h 2737140"/>
                  <a:gd name="connsiteX2" fmla="*/ 650875 w 650875"/>
                  <a:gd name="connsiteY2" fmla="*/ 0 h 2737140"/>
                  <a:gd name="connsiteX3" fmla="*/ 488950 w 650875"/>
                  <a:gd name="connsiteY3" fmla="*/ 2737140 h 2737140"/>
                  <a:gd name="connsiteX4" fmla="*/ 3175 w 650875"/>
                  <a:gd name="connsiteY4" fmla="*/ 2737140 h 2737140"/>
                  <a:gd name="connsiteX0" fmla="*/ 3175 w 488950"/>
                  <a:gd name="connsiteY0" fmla="*/ 2794290 h 2794290"/>
                  <a:gd name="connsiteX1" fmla="*/ 0 w 488950"/>
                  <a:gd name="connsiteY1" fmla="*/ 133350 h 2794290"/>
                  <a:gd name="connsiteX2" fmla="*/ 227012 w 488950"/>
                  <a:gd name="connsiteY2" fmla="*/ 0 h 2794290"/>
                  <a:gd name="connsiteX3" fmla="*/ 488950 w 488950"/>
                  <a:gd name="connsiteY3" fmla="*/ 2794290 h 2794290"/>
                  <a:gd name="connsiteX4" fmla="*/ 3175 w 488950"/>
                  <a:gd name="connsiteY4" fmla="*/ 2794290 h 2794290"/>
                  <a:gd name="connsiteX0" fmla="*/ 92 w 485867"/>
                  <a:gd name="connsiteY0" fmla="*/ 2794290 h 2794290"/>
                  <a:gd name="connsiteX1" fmla="*/ 6442 w 485867"/>
                  <a:gd name="connsiteY1" fmla="*/ 119063 h 2794290"/>
                  <a:gd name="connsiteX2" fmla="*/ 223929 w 485867"/>
                  <a:gd name="connsiteY2" fmla="*/ 0 h 2794290"/>
                  <a:gd name="connsiteX3" fmla="*/ 485867 w 485867"/>
                  <a:gd name="connsiteY3" fmla="*/ 2794290 h 2794290"/>
                  <a:gd name="connsiteX4" fmla="*/ 92 w 485867"/>
                  <a:gd name="connsiteY4" fmla="*/ 2794290 h 2794290"/>
                  <a:gd name="connsiteX0" fmla="*/ 193 w 481205"/>
                  <a:gd name="connsiteY0" fmla="*/ 2827627 h 2827627"/>
                  <a:gd name="connsiteX1" fmla="*/ 1780 w 481205"/>
                  <a:gd name="connsiteY1" fmla="*/ 119063 h 2827627"/>
                  <a:gd name="connsiteX2" fmla="*/ 219267 w 481205"/>
                  <a:gd name="connsiteY2" fmla="*/ 0 h 2827627"/>
                  <a:gd name="connsiteX3" fmla="*/ 481205 w 481205"/>
                  <a:gd name="connsiteY3" fmla="*/ 2794290 h 2827627"/>
                  <a:gd name="connsiteX4" fmla="*/ 193 w 481205"/>
                  <a:gd name="connsiteY4" fmla="*/ 2827627 h 2827627"/>
                  <a:gd name="connsiteX0" fmla="*/ 193 w 219267"/>
                  <a:gd name="connsiteY0" fmla="*/ 2827627 h 2827627"/>
                  <a:gd name="connsiteX1" fmla="*/ 1780 w 219267"/>
                  <a:gd name="connsiteY1" fmla="*/ 119063 h 2827627"/>
                  <a:gd name="connsiteX2" fmla="*/ 219267 w 219267"/>
                  <a:gd name="connsiteY2" fmla="*/ 0 h 2827627"/>
                  <a:gd name="connsiteX3" fmla="*/ 147830 w 219267"/>
                  <a:gd name="connsiteY3" fmla="*/ 2599028 h 2827627"/>
                  <a:gd name="connsiteX4" fmla="*/ 193 w 219267"/>
                  <a:gd name="connsiteY4" fmla="*/ 2827627 h 2827627"/>
                  <a:gd name="connsiteX0" fmla="*/ 193 w 228793"/>
                  <a:gd name="connsiteY0" fmla="*/ 2827627 h 2827627"/>
                  <a:gd name="connsiteX1" fmla="*/ 1780 w 228793"/>
                  <a:gd name="connsiteY1" fmla="*/ 119063 h 2827627"/>
                  <a:gd name="connsiteX2" fmla="*/ 219267 w 228793"/>
                  <a:gd name="connsiteY2" fmla="*/ 0 h 2827627"/>
                  <a:gd name="connsiteX3" fmla="*/ 228793 w 228793"/>
                  <a:gd name="connsiteY3" fmla="*/ 2718090 h 2827627"/>
                  <a:gd name="connsiteX4" fmla="*/ 193 w 228793"/>
                  <a:gd name="connsiteY4" fmla="*/ 2827627 h 2827627"/>
                  <a:gd name="connsiteX0" fmla="*/ 7938 w 236538"/>
                  <a:gd name="connsiteY0" fmla="*/ 2827627 h 2827627"/>
                  <a:gd name="connsiteX1" fmla="*/ 0 w 236538"/>
                  <a:gd name="connsiteY1" fmla="*/ 116682 h 2827627"/>
                  <a:gd name="connsiteX2" fmla="*/ 227012 w 236538"/>
                  <a:gd name="connsiteY2" fmla="*/ 0 h 2827627"/>
                  <a:gd name="connsiteX3" fmla="*/ 236538 w 236538"/>
                  <a:gd name="connsiteY3" fmla="*/ 2718090 h 2827627"/>
                  <a:gd name="connsiteX4" fmla="*/ 7938 w 236538"/>
                  <a:gd name="connsiteY4" fmla="*/ 2827627 h 282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6538" h="2827627">
                    <a:moveTo>
                      <a:pt x="7938" y="2827627"/>
                    </a:moveTo>
                    <a:cubicBezTo>
                      <a:pt x="6880" y="1940647"/>
                      <a:pt x="1058" y="1003662"/>
                      <a:pt x="0" y="116682"/>
                    </a:cubicBezTo>
                    <a:lnTo>
                      <a:pt x="227012" y="0"/>
                    </a:lnTo>
                    <a:cubicBezTo>
                      <a:pt x="230187" y="906030"/>
                      <a:pt x="233363" y="1812060"/>
                      <a:pt x="236538" y="2718090"/>
                    </a:cubicBezTo>
                    <a:lnTo>
                      <a:pt x="7938" y="2827627"/>
                    </a:lnTo>
                    <a:close/>
                  </a:path>
                </a:pathLst>
              </a:cu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42" name="Parallelogram 236"/>
              <p:cNvSpPr/>
              <p:nvPr/>
            </p:nvSpPr>
            <p:spPr>
              <a:xfrm>
                <a:off x="3544760" y="2775282"/>
                <a:ext cx="443996" cy="130361"/>
              </a:xfrm>
              <a:custGeom>
                <a:avLst/>
                <a:gdLst>
                  <a:gd name="connsiteX0" fmla="*/ 0 w 285911"/>
                  <a:gd name="connsiteY0" fmla="*/ 257221 h 257221"/>
                  <a:gd name="connsiteX1" fmla="*/ 64305 w 285911"/>
                  <a:gd name="connsiteY1" fmla="*/ 0 h 257221"/>
                  <a:gd name="connsiteX2" fmla="*/ 285911 w 285911"/>
                  <a:gd name="connsiteY2" fmla="*/ 0 h 257221"/>
                  <a:gd name="connsiteX3" fmla="*/ 221606 w 285911"/>
                  <a:gd name="connsiteY3" fmla="*/ 257221 h 257221"/>
                  <a:gd name="connsiteX4" fmla="*/ 0 w 285911"/>
                  <a:gd name="connsiteY4" fmla="*/ 257221 h 257221"/>
                  <a:gd name="connsiteX0" fmla="*/ 0 w 438311"/>
                  <a:gd name="connsiteY0" fmla="*/ 257221 h 257221"/>
                  <a:gd name="connsiteX1" fmla="*/ 64305 w 438311"/>
                  <a:gd name="connsiteY1" fmla="*/ 0 h 257221"/>
                  <a:gd name="connsiteX2" fmla="*/ 438311 w 438311"/>
                  <a:gd name="connsiteY2" fmla="*/ 139700 h 257221"/>
                  <a:gd name="connsiteX3" fmla="*/ 221606 w 438311"/>
                  <a:gd name="connsiteY3" fmla="*/ 257221 h 257221"/>
                  <a:gd name="connsiteX4" fmla="*/ 0 w 438311"/>
                  <a:gd name="connsiteY4" fmla="*/ 257221 h 257221"/>
                  <a:gd name="connsiteX0" fmla="*/ 0 w 438311"/>
                  <a:gd name="connsiteY0" fmla="*/ 120696 h 120696"/>
                  <a:gd name="connsiteX1" fmla="*/ 137330 w 438311"/>
                  <a:gd name="connsiteY1" fmla="*/ 0 h 120696"/>
                  <a:gd name="connsiteX2" fmla="*/ 438311 w 438311"/>
                  <a:gd name="connsiteY2" fmla="*/ 3175 h 120696"/>
                  <a:gd name="connsiteX3" fmla="*/ 221606 w 438311"/>
                  <a:gd name="connsiteY3" fmla="*/ 120696 h 120696"/>
                  <a:gd name="connsiteX4" fmla="*/ 0 w 438311"/>
                  <a:gd name="connsiteY4" fmla="*/ 120696 h 120696"/>
                  <a:gd name="connsiteX0" fmla="*/ 0 w 438311"/>
                  <a:gd name="connsiteY0" fmla="*/ 117521 h 117521"/>
                  <a:gd name="connsiteX1" fmla="*/ 207180 w 438311"/>
                  <a:gd name="connsiteY1" fmla="*/ 9525 h 117521"/>
                  <a:gd name="connsiteX2" fmla="*/ 438311 w 438311"/>
                  <a:gd name="connsiteY2" fmla="*/ 0 h 117521"/>
                  <a:gd name="connsiteX3" fmla="*/ 221606 w 438311"/>
                  <a:gd name="connsiteY3" fmla="*/ 117521 h 117521"/>
                  <a:gd name="connsiteX4" fmla="*/ 0 w 438311"/>
                  <a:gd name="connsiteY4" fmla="*/ 117521 h 117521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438311 w 438311"/>
                  <a:gd name="connsiteY2" fmla="*/ 15875 h 133396"/>
                  <a:gd name="connsiteX3" fmla="*/ 221606 w 438311"/>
                  <a:gd name="connsiteY3" fmla="*/ 133396 h 133396"/>
                  <a:gd name="connsiteX4" fmla="*/ 0 w 438311"/>
                  <a:gd name="connsiteY4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92261 w 438311"/>
                  <a:gd name="connsiteY2" fmla="*/ 4710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76386 w 438311"/>
                  <a:gd name="connsiteY3" fmla="*/ 1106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374811 w 438311"/>
                  <a:gd name="connsiteY4" fmla="*/ 11060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301786 w 438311"/>
                  <a:gd name="connsiteY3" fmla="*/ 7456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54823 h 154823"/>
                  <a:gd name="connsiteX1" fmla="*/ 242105 w 438311"/>
                  <a:gd name="connsiteY1" fmla="*/ 21427 h 154823"/>
                  <a:gd name="connsiteX2" fmla="*/ 289086 w 438311"/>
                  <a:gd name="connsiteY2" fmla="*/ 16612 h 154823"/>
                  <a:gd name="connsiteX3" fmla="*/ 301786 w 438311"/>
                  <a:gd name="connsiteY3" fmla="*/ 95987 h 154823"/>
                  <a:gd name="connsiteX4" fmla="*/ 406561 w 438311"/>
                  <a:gd name="connsiteY4" fmla="*/ 29312 h 154823"/>
                  <a:gd name="connsiteX5" fmla="*/ 438311 w 438311"/>
                  <a:gd name="connsiteY5" fmla="*/ 37302 h 154823"/>
                  <a:gd name="connsiteX6" fmla="*/ 221606 w 438311"/>
                  <a:gd name="connsiteY6" fmla="*/ 154823 h 154823"/>
                  <a:gd name="connsiteX7" fmla="*/ 0 w 438311"/>
                  <a:gd name="connsiteY7" fmla="*/ 154823 h 154823"/>
                  <a:gd name="connsiteX0" fmla="*/ 0 w 438311"/>
                  <a:gd name="connsiteY0" fmla="*/ 157317 h 157317"/>
                  <a:gd name="connsiteX1" fmla="*/ 242105 w 438311"/>
                  <a:gd name="connsiteY1" fmla="*/ 23921 h 157317"/>
                  <a:gd name="connsiteX2" fmla="*/ 289086 w 438311"/>
                  <a:gd name="connsiteY2" fmla="*/ 19106 h 157317"/>
                  <a:gd name="connsiteX3" fmla="*/ 282736 w 438311"/>
                  <a:gd name="connsiteY3" fmla="*/ 69906 h 157317"/>
                  <a:gd name="connsiteX4" fmla="*/ 406561 w 438311"/>
                  <a:gd name="connsiteY4" fmla="*/ 31806 h 157317"/>
                  <a:gd name="connsiteX5" fmla="*/ 438311 w 438311"/>
                  <a:gd name="connsiteY5" fmla="*/ 39796 h 157317"/>
                  <a:gd name="connsiteX6" fmla="*/ 221606 w 438311"/>
                  <a:gd name="connsiteY6" fmla="*/ 157317 h 157317"/>
                  <a:gd name="connsiteX7" fmla="*/ 0 w 438311"/>
                  <a:gd name="connsiteY7" fmla="*/ 157317 h 157317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40656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87511 w 438311"/>
                  <a:gd name="connsiteY4" fmla="*/ 23040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74811 w 438311"/>
                  <a:gd name="connsiteY4" fmla="*/ 32565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29226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31131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435136 w 438311"/>
                  <a:gd name="connsiteY4" fmla="*/ 9976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51796"/>
                  <a:gd name="connsiteX1" fmla="*/ 242105 w 485936"/>
                  <a:gd name="connsiteY1" fmla="*/ 14791 h 151796"/>
                  <a:gd name="connsiteX2" fmla="*/ 311311 w 485936"/>
                  <a:gd name="connsiteY2" fmla="*/ 451 h 151796"/>
                  <a:gd name="connsiteX3" fmla="*/ 349411 w 485936"/>
                  <a:gd name="connsiteY3" fmla="*/ 29026 h 151796"/>
                  <a:gd name="connsiteX4" fmla="*/ 435136 w 485936"/>
                  <a:gd name="connsiteY4" fmla="*/ 9976 h 151796"/>
                  <a:gd name="connsiteX5" fmla="*/ 485936 w 485936"/>
                  <a:gd name="connsiteY5" fmla="*/ 11616 h 151796"/>
                  <a:gd name="connsiteX6" fmla="*/ 245090 w 485936"/>
                  <a:gd name="connsiteY6" fmla="*/ 151796 h 151796"/>
                  <a:gd name="connsiteX7" fmla="*/ 0 w 485936"/>
                  <a:gd name="connsiteY7" fmla="*/ 148187 h 151796"/>
                  <a:gd name="connsiteX0" fmla="*/ 0 w 469161"/>
                  <a:gd name="connsiteY0" fmla="*/ 148187 h 151796"/>
                  <a:gd name="connsiteX1" fmla="*/ 242105 w 469161"/>
                  <a:gd name="connsiteY1" fmla="*/ 14791 h 151796"/>
                  <a:gd name="connsiteX2" fmla="*/ 311311 w 469161"/>
                  <a:gd name="connsiteY2" fmla="*/ 451 h 151796"/>
                  <a:gd name="connsiteX3" fmla="*/ 349411 w 469161"/>
                  <a:gd name="connsiteY3" fmla="*/ 29026 h 151796"/>
                  <a:gd name="connsiteX4" fmla="*/ 435136 w 469161"/>
                  <a:gd name="connsiteY4" fmla="*/ 9976 h 151796"/>
                  <a:gd name="connsiteX5" fmla="*/ 469161 w 469161"/>
                  <a:gd name="connsiteY5" fmla="*/ 15226 h 151796"/>
                  <a:gd name="connsiteX6" fmla="*/ 245090 w 469161"/>
                  <a:gd name="connsiteY6" fmla="*/ 151796 h 151796"/>
                  <a:gd name="connsiteX7" fmla="*/ 0 w 469161"/>
                  <a:gd name="connsiteY7" fmla="*/ 148187 h 151796"/>
                  <a:gd name="connsiteX0" fmla="*/ 0 w 469161"/>
                  <a:gd name="connsiteY0" fmla="*/ 148187 h 148187"/>
                  <a:gd name="connsiteX1" fmla="*/ 242105 w 469161"/>
                  <a:gd name="connsiteY1" fmla="*/ 14791 h 148187"/>
                  <a:gd name="connsiteX2" fmla="*/ 311311 w 469161"/>
                  <a:gd name="connsiteY2" fmla="*/ 451 h 148187"/>
                  <a:gd name="connsiteX3" fmla="*/ 349411 w 469161"/>
                  <a:gd name="connsiteY3" fmla="*/ 29026 h 148187"/>
                  <a:gd name="connsiteX4" fmla="*/ 435136 w 469161"/>
                  <a:gd name="connsiteY4" fmla="*/ 9976 h 148187"/>
                  <a:gd name="connsiteX5" fmla="*/ 469161 w 469161"/>
                  <a:gd name="connsiteY5" fmla="*/ 15226 h 148187"/>
                  <a:gd name="connsiteX6" fmla="*/ 248445 w 469161"/>
                  <a:gd name="connsiteY6" fmla="*/ 144578 h 148187"/>
                  <a:gd name="connsiteX7" fmla="*/ 0 w 469161"/>
                  <a:gd name="connsiteY7" fmla="*/ 148187 h 148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161" h="148187">
                    <a:moveTo>
                      <a:pt x="0" y="148187"/>
                    </a:moveTo>
                    <a:lnTo>
                      <a:pt x="242105" y="14791"/>
                    </a:lnTo>
                    <a:lnTo>
                      <a:pt x="311311" y="451"/>
                    </a:lnTo>
                    <a:cubicBezTo>
                      <a:pt x="336711" y="451"/>
                      <a:pt x="327186" y="-5899"/>
                      <a:pt x="349411" y="29026"/>
                    </a:cubicBezTo>
                    <a:cubicBezTo>
                      <a:pt x="422436" y="22676"/>
                      <a:pt x="400211" y="13151"/>
                      <a:pt x="435136" y="9976"/>
                    </a:cubicBezTo>
                    <a:lnTo>
                      <a:pt x="469161" y="15226"/>
                    </a:lnTo>
                    <a:lnTo>
                      <a:pt x="248445" y="144578"/>
                    </a:lnTo>
                    <a:lnTo>
                      <a:pt x="0" y="148187"/>
                    </a:lnTo>
                    <a:close/>
                  </a:path>
                </a:pathLst>
              </a:cu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43" name="Rectangle 240"/>
              <p:cNvSpPr/>
              <p:nvPr/>
            </p:nvSpPr>
            <p:spPr>
              <a:xfrm>
                <a:off x="3829304" y="284678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44" name="Rectangle 240"/>
              <p:cNvSpPr/>
              <p:nvPr/>
            </p:nvSpPr>
            <p:spPr>
              <a:xfrm>
                <a:off x="3910274" y="280870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45" name="Parallelogram 245"/>
              <p:cNvSpPr/>
              <p:nvPr/>
            </p:nvSpPr>
            <p:spPr>
              <a:xfrm>
                <a:off x="3748587" y="2843889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446" name="Parallelogram 245"/>
              <p:cNvSpPr/>
              <p:nvPr/>
            </p:nvSpPr>
            <p:spPr>
              <a:xfrm>
                <a:off x="3836700" y="2793904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</p:grpSp>
      <p:grpSp>
        <p:nvGrpSpPr>
          <p:cNvPr id="523" name="Group 522"/>
          <p:cNvGrpSpPr/>
          <p:nvPr/>
        </p:nvGrpSpPr>
        <p:grpSpPr>
          <a:xfrm>
            <a:off x="2380411" y="2596033"/>
            <a:ext cx="1567457" cy="2943225"/>
            <a:chOff x="1493548" y="2733751"/>
            <a:chExt cx="1567457" cy="2943225"/>
          </a:xfrm>
        </p:grpSpPr>
        <p:grpSp>
          <p:nvGrpSpPr>
            <p:cNvPr id="524" name="Group 523"/>
            <p:cNvGrpSpPr/>
            <p:nvPr/>
          </p:nvGrpSpPr>
          <p:grpSpPr>
            <a:xfrm>
              <a:off x="1493548" y="2791728"/>
              <a:ext cx="1567457" cy="2852782"/>
              <a:chOff x="1366674" y="2721863"/>
              <a:chExt cx="1567457" cy="2852782"/>
            </a:xfrm>
          </p:grpSpPr>
          <p:grpSp>
            <p:nvGrpSpPr>
              <p:cNvPr id="548" name="Group 547"/>
              <p:cNvGrpSpPr/>
              <p:nvPr/>
            </p:nvGrpSpPr>
            <p:grpSpPr>
              <a:xfrm>
                <a:off x="1366674" y="2721863"/>
                <a:ext cx="1567457" cy="2852782"/>
                <a:chOff x="1366674" y="2721863"/>
                <a:chExt cx="1567457" cy="2852782"/>
              </a:xfrm>
            </p:grpSpPr>
            <p:sp>
              <p:nvSpPr>
                <p:cNvPr id="551" name="Parallelogram 230"/>
                <p:cNvSpPr/>
                <p:nvPr/>
              </p:nvSpPr>
              <p:spPr>
                <a:xfrm rot="19846607">
                  <a:off x="1366674" y="2972939"/>
                  <a:ext cx="1567457" cy="2369688"/>
                </a:xfrm>
                <a:custGeom>
                  <a:avLst/>
                  <a:gdLst>
                    <a:gd name="connsiteX0" fmla="*/ 0 w 1530999"/>
                    <a:gd name="connsiteY0" fmla="*/ 1500971 h 1500971"/>
                    <a:gd name="connsiteX1" fmla="*/ 826270 w 1530999"/>
                    <a:gd name="connsiteY1" fmla="*/ 0 h 1500971"/>
                    <a:gd name="connsiteX2" fmla="*/ 1530999 w 1530999"/>
                    <a:gd name="connsiteY2" fmla="*/ 0 h 1500971"/>
                    <a:gd name="connsiteX3" fmla="*/ 704729 w 1530999"/>
                    <a:gd name="connsiteY3" fmla="*/ 1500971 h 1500971"/>
                    <a:gd name="connsiteX4" fmla="*/ 0 w 1530999"/>
                    <a:gd name="connsiteY4" fmla="*/ 1500971 h 1500971"/>
                    <a:gd name="connsiteX0" fmla="*/ 0 w 2018779"/>
                    <a:gd name="connsiteY0" fmla="*/ 2363168 h 2363168"/>
                    <a:gd name="connsiteX1" fmla="*/ 1314050 w 2018779"/>
                    <a:gd name="connsiteY1" fmla="*/ 0 h 2363168"/>
                    <a:gd name="connsiteX2" fmla="*/ 2018779 w 2018779"/>
                    <a:gd name="connsiteY2" fmla="*/ 0 h 2363168"/>
                    <a:gd name="connsiteX3" fmla="*/ 1192509 w 2018779"/>
                    <a:gd name="connsiteY3" fmla="*/ 1500971 h 2363168"/>
                    <a:gd name="connsiteX4" fmla="*/ 0 w 2018779"/>
                    <a:gd name="connsiteY4" fmla="*/ 2363168 h 2363168"/>
                    <a:gd name="connsiteX0" fmla="*/ 0 w 2018779"/>
                    <a:gd name="connsiteY0" fmla="*/ 2363168 h 2369688"/>
                    <a:gd name="connsiteX1" fmla="*/ 1314050 w 2018779"/>
                    <a:gd name="connsiteY1" fmla="*/ 0 h 2369688"/>
                    <a:gd name="connsiteX2" fmla="*/ 2018779 w 2018779"/>
                    <a:gd name="connsiteY2" fmla="*/ 0 h 2369688"/>
                    <a:gd name="connsiteX3" fmla="*/ 248146 w 2018779"/>
                    <a:gd name="connsiteY3" fmla="*/ 2369688 h 2369688"/>
                    <a:gd name="connsiteX4" fmla="*/ 0 w 2018779"/>
                    <a:gd name="connsiteY4" fmla="*/ 2363168 h 2369688"/>
                    <a:gd name="connsiteX0" fmla="*/ 0 w 1565016"/>
                    <a:gd name="connsiteY0" fmla="*/ 2371442 h 2377962"/>
                    <a:gd name="connsiteX1" fmla="*/ 1314050 w 1565016"/>
                    <a:gd name="connsiteY1" fmla="*/ 8274 h 2377962"/>
                    <a:gd name="connsiteX2" fmla="*/ 1565016 w 1565016"/>
                    <a:gd name="connsiteY2" fmla="*/ 0 h 2377962"/>
                    <a:gd name="connsiteX3" fmla="*/ 248146 w 1565016"/>
                    <a:gd name="connsiteY3" fmla="*/ 2377962 h 2377962"/>
                    <a:gd name="connsiteX4" fmla="*/ 0 w 1565016"/>
                    <a:gd name="connsiteY4" fmla="*/ 2371442 h 2377962"/>
                    <a:gd name="connsiteX0" fmla="*/ 0 w 1567457"/>
                    <a:gd name="connsiteY0" fmla="*/ 2363168 h 2369688"/>
                    <a:gd name="connsiteX1" fmla="*/ 1314050 w 1567457"/>
                    <a:gd name="connsiteY1" fmla="*/ 0 h 2369688"/>
                    <a:gd name="connsiteX2" fmla="*/ 1567457 w 1567457"/>
                    <a:gd name="connsiteY2" fmla="*/ 368 h 2369688"/>
                    <a:gd name="connsiteX3" fmla="*/ 248146 w 1567457"/>
                    <a:gd name="connsiteY3" fmla="*/ 2369688 h 2369688"/>
                    <a:gd name="connsiteX4" fmla="*/ 0 w 1567457"/>
                    <a:gd name="connsiteY4" fmla="*/ 2363168 h 23696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67457" h="2369688">
                      <a:moveTo>
                        <a:pt x="0" y="2363168"/>
                      </a:moveTo>
                      <a:lnTo>
                        <a:pt x="1314050" y="0"/>
                      </a:lnTo>
                      <a:lnTo>
                        <a:pt x="1567457" y="368"/>
                      </a:lnTo>
                      <a:lnTo>
                        <a:pt x="248146" y="2369688"/>
                      </a:lnTo>
                      <a:lnTo>
                        <a:pt x="0" y="2363168"/>
                      </a:lnTo>
                      <a:close/>
                    </a:path>
                  </a:pathLst>
                </a:custGeom>
                <a:gradFill>
                  <a:gsLst>
                    <a:gs pos="3000">
                      <a:schemeClr val="tx2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grpSp>
              <p:nvGrpSpPr>
                <p:cNvPr id="552" name="Group 551"/>
                <p:cNvGrpSpPr/>
                <p:nvPr/>
              </p:nvGrpSpPr>
              <p:grpSpPr>
                <a:xfrm>
                  <a:off x="1808163" y="2721863"/>
                  <a:ext cx="503711" cy="2852782"/>
                  <a:chOff x="2898342" y="2773559"/>
                  <a:chExt cx="503711" cy="2852782"/>
                </a:xfrm>
              </p:grpSpPr>
              <p:grpSp>
                <p:nvGrpSpPr>
                  <p:cNvPr id="553" name="Group 552"/>
                  <p:cNvGrpSpPr/>
                  <p:nvPr/>
                </p:nvGrpSpPr>
                <p:grpSpPr>
                  <a:xfrm flipH="1">
                    <a:off x="2898342" y="2912496"/>
                    <a:ext cx="231354" cy="2713845"/>
                    <a:chOff x="4559145" y="2862548"/>
                    <a:chExt cx="231354" cy="2713845"/>
                  </a:xfrm>
                </p:grpSpPr>
                <p:sp>
                  <p:nvSpPr>
                    <p:cNvPr id="598" name="Rectangle 597"/>
                    <p:cNvSpPr/>
                    <p:nvPr/>
                  </p:nvSpPr>
                  <p:spPr>
                    <a:xfrm>
                      <a:off x="4559145" y="2862548"/>
                      <a:ext cx="231354" cy="2713845"/>
                    </a:xfrm>
                    <a:prstGeom prst="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599" name="Rectangle 598"/>
                    <p:cNvSpPr/>
                    <p:nvPr/>
                  </p:nvSpPr>
                  <p:spPr>
                    <a:xfrm>
                      <a:off x="4559145" y="299475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0" name="Rectangle 599"/>
                    <p:cNvSpPr/>
                    <p:nvPr/>
                  </p:nvSpPr>
                  <p:spPr>
                    <a:xfrm>
                      <a:off x="4559145" y="315816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1" name="Rectangle 600"/>
                    <p:cNvSpPr/>
                    <p:nvPr/>
                  </p:nvSpPr>
                  <p:spPr>
                    <a:xfrm>
                      <a:off x="4559145" y="335647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2" name="Rectangle 601"/>
                    <p:cNvSpPr/>
                    <p:nvPr/>
                  </p:nvSpPr>
                  <p:spPr>
                    <a:xfrm>
                      <a:off x="4559145" y="3554781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3" name="Rectangle 602"/>
                    <p:cNvSpPr/>
                    <p:nvPr/>
                  </p:nvSpPr>
                  <p:spPr>
                    <a:xfrm>
                      <a:off x="4559145" y="394037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4" name="Rectangle 603"/>
                    <p:cNvSpPr/>
                    <p:nvPr/>
                  </p:nvSpPr>
                  <p:spPr>
                    <a:xfrm>
                      <a:off x="4559145" y="416071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5" name="Rectangle 604"/>
                    <p:cNvSpPr/>
                    <p:nvPr/>
                  </p:nvSpPr>
                  <p:spPr>
                    <a:xfrm>
                      <a:off x="4559145" y="4359022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6" name="Rectangle 605"/>
                    <p:cNvSpPr/>
                    <p:nvPr/>
                  </p:nvSpPr>
                  <p:spPr>
                    <a:xfrm>
                      <a:off x="4559145" y="4821736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7" name="Rectangle 606"/>
                    <p:cNvSpPr/>
                    <p:nvPr/>
                  </p:nvSpPr>
                  <p:spPr>
                    <a:xfrm>
                      <a:off x="4559145" y="4985153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8" name="Rectangle 607"/>
                    <p:cNvSpPr/>
                    <p:nvPr/>
                  </p:nvSpPr>
                  <p:spPr>
                    <a:xfrm>
                      <a:off x="4559145" y="5183459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  <p:sp>
                  <p:nvSpPr>
                    <p:cNvPr id="609" name="Rectangle 608"/>
                    <p:cNvSpPr/>
                    <p:nvPr/>
                  </p:nvSpPr>
                  <p:spPr>
                    <a:xfrm>
                      <a:off x="4559145" y="5381765"/>
                      <a:ext cx="115677" cy="106494"/>
                    </a:xfrm>
                    <a:prstGeom prst="rect">
                      <a:avLst/>
                    </a:prstGeom>
                    <a:solidFill>
                      <a:schemeClr val="tx2"/>
                    </a:solidFill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BE"/>
                    </a:p>
                  </p:txBody>
                </p:sp>
              </p:grpSp>
              <p:cxnSp>
                <p:nvCxnSpPr>
                  <p:cNvPr id="554" name="Straight Connector 553"/>
                  <p:cNvCxnSpPr/>
                  <p:nvPr/>
                </p:nvCxnSpPr>
                <p:spPr>
                  <a:xfrm flipV="1">
                    <a:off x="3121025" y="278106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5" name="Straight Connector 554"/>
                  <p:cNvCxnSpPr/>
                  <p:nvPr/>
                </p:nvCxnSpPr>
                <p:spPr>
                  <a:xfrm flipV="1">
                    <a:off x="3128168" y="549251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6" name="Straight Connector 555"/>
                  <p:cNvCxnSpPr/>
                  <p:nvPr/>
                </p:nvCxnSpPr>
                <p:spPr>
                  <a:xfrm>
                    <a:off x="3276601" y="3321754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7" name="Straight Connector 556"/>
                  <p:cNvCxnSpPr/>
                  <p:nvPr/>
                </p:nvCxnSpPr>
                <p:spPr>
                  <a:xfrm flipV="1">
                    <a:off x="3121025" y="2913253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8" name="Straight Connector 557"/>
                  <p:cNvCxnSpPr/>
                  <p:nvPr/>
                </p:nvCxnSpPr>
                <p:spPr>
                  <a:xfrm flipV="1">
                    <a:off x="3121025" y="301974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9" name="Straight Connector 558"/>
                  <p:cNvCxnSpPr/>
                  <p:nvPr/>
                </p:nvCxnSpPr>
                <p:spPr>
                  <a:xfrm flipV="1">
                    <a:off x="3121025" y="307667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0" name="Straight Connector 559"/>
                  <p:cNvCxnSpPr/>
                  <p:nvPr/>
                </p:nvCxnSpPr>
                <p:spPr>
                  <a:xfrm flipV="1">
                    <a:off x="3121025" y="3183164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1" name="Straight Connector 560"/>
                  <p:cNvCxnSpPr/>
                  <p:nvPr/>
                </p:nvCxnSpPr>
                <p:spPr>
                  <a:xfrm flipV="1">
                    <a:off x="3125787" y="331937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2" name="Straight Connector 561"/>
                  <p:cNvCxnSpPr/>
                  <p:nvPr/>
                </p:nvCxnSpPr>
                <p:spPr>
                  <a:xfrm flipV="1">
                    <a:off x="3121025" y="3614633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3" name="Straight Connector 562"/>
                  <p:cNvCxnSpPr/>
                  <p:nvPr/>
                </p:nvCxnSpPr>
                <p:spPr>
                  <a:xfrm flipV="1">
                    <a:off x="3121025" y="3466145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4" name="Straight Connector 563"/>
                  <p:cNvCxnSpPr/>
                  <p:nvPr/>
                </p:nvCxnSpPr>
                <p:spPr>
                  <a:xfrm flipV="1">
                    <a:off x="3121025" y="3556639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Straight Connector 564"/>
                  <p:cNvCxnSpPr/>
                  <p:nvPr/>
                </p:nvCxnSpPr>
                <p:spPr>
                  <a:xfrm>
                    <a:off x="3200577" y="3466145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Straight Connector 565"/>
                  <p:cNvCxnSpPr/>
                  <p:nvPr/>
                </p:nvCxnSpPr>
                <p:spPr>
                  <a:xfrm flipV="1">
                    <a:off x="3121025" y="385887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7" name="Straight Connector 566"/>
                  <p:cNvCxnSpPr/>
                  <p:nvPr/>
                </p:nvCxnSpPr>
                <p:spPr>
                  <a:xfrm flipV="1">
                    <a:off x="3121025" y="396537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8" name="Straight Connector 567"/>
                  <p:cNvCxnSpPr/>
                  <p:nvPr/>
                </p:nvCxnSpPr>
                <p:spPr>
                  <a:xfrm flipV="1">
                    <a:off x="3121025" y="408253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9" name="Straight Connector 568"/>
                  <p:cNvCxnSpPr/>
                  <p:nvPr/>
                </p:nvCxnSpPr>
                <p:spPr>
                  <a:xfrm flipV="1">
                    <a:off x="3121025" y="4188851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0" name="Straight Connector 569"/>
                  <p:cNvCxnSpPr/>
                  <p:nvPr/>
                </p:nvCxnSpPr>
                <p:spPr>
                  <a:xfrm flipV="1">
                    <a:off x="3121025" y="42854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1" name="Straight Connector 570"/>
                  <p:cNvCxnSpPr/>
                  <p:nvPr/>
                </p:nvCxnSpPr>
                <p:spPr>
                  <a:xfrm flipV="1">
                    <a:off x="3121025" y="438401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2" name="Straight Connector 571"/>
                  <p:cNvCxnSpPr/>
                  <p:nvPr/>
                </p:nvCxnSpPr>
                <p:spPr>
                  <a:xfrm>
                    <a:off x="3276458" y="4954116"/>
                    <a:ext cx="2755" cy="294628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3" name="Straight Connector 572"/>
                  <p:cNvCxnSpPr/>
                  <p:nvPr/>
                </p:nvCxnSpPr>
                <p:spPr>
                  <a:xfrm flipV="1">
                    <a:off x="3121025" y="4954116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4" name="Straight Connector 573"/>
                  <p:cNvCxnSpPr/>
                  <p:nvPr/>
                </p:nvCxnSpPr>
                <p:spPr>
                  <a:xfrm flipV="1">
                    <a:off x="3121025" y="5254138"/>
                    <a:ext cx="152048" cy="84885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5" name="Straight Connector 574"/>
                  <p:cNvCxnSpPr/>
                  <p:nvPr/>
                </p:nvCxnSpPr>
                <p:spPr>
                  <a:xfrm flipV="1">
                    <a:off x="3121025" y="5105650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6" name="Straight Connector 575"/>
                  <p:cNvCxnSpPr/>
                  <p:nvPr/>
                </p:nvCxnSpPr>
                <p:spPr>
                  <a:xfrm flipV="1">
                    <a:off x="3121025" y="5196144"/>
                    <a:ext cx="73285" cy="4244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7" name="Straight Connector 576"/>
                  <p:cNvCxnSpPr/>
                  <p:nvPr/>
                </p:nvCxnSpPr>
                <p:spPr>
                  <a:xfrm>
                    <a:off x="3200434" y="5105650"/>
                    <a:ext cx="2397" cy="90494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8" name="Straight Connector 577"/>
                  <p:cNvCxnSpPr/>
                  <p:nvPr/>
                </p:nvCxnSpPr>
                <p:spPr>
                  <a:xfrm flipV="1">
                    <a:off x="3121025" y="4740237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79" name="Straight Connector 578"/>
                  <p:cNvCxnSpPr/>
                  <p:nvPr/>
                </p:nvCxnSpPr>
                <p:spPr>
                  <a:xfrm flipV="1">
                    <a:off x="3121025" y="4844262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0" name="Straight Connector 579"/>
                  <p:cNvCxnSpPr/>
                  <p:nvPr/>
                </p:nvCxnSpPr>
                <p:spPr>
                  <a:xfrm flipV="1">
                    <a:off x="3121025" y="5305035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1" name="Straight Connector 580"/>
                  <p:cNvCxnSpPr/>
                  <p:nvPr/>
                </p:nvCxnSpPr>
                <p:spPr>
                  <a:xfrm flipV="1">
                    <a:off x="3121025" y="5406760"/>
                    <a:ext cx="231354" cy="131447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2" name="Straight Connector 581"/>
                  <p:cNvCxnSpPr/>
                  <p:nvPr/>
                </p:nvCxnSpPr>
                <p:spPr>
                  <a:xfrm>
                    <a:off x="3354388" y="2786129"/>
                    <a:ext cx="0" cy="2717212"/>
                  </a:xfrm>
                  <a:prstGeom prst="line">
                    <a:avLst/>
                  </a:prstGeom>
                  <a:ln w="952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83" name="Parallelogram 582"/>
                  <p:cNvSpPr/>
                  <p:nvPr/>
                </p:nvSpPr>
                <p:spPr>
                  <a:xfrm rot="19846607">
                    <a:off x="3089670" y="314720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84" name="Parallelogram 583"/>
                  <p:cNvSpPr/>
                  <p:nvPr/>
                </p:nvSpPr>
                <p:spPr>
                  <a:xfrm rot="19846607">
                    <a:off x="3084924" y="298768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85" name="Parallelogram 584"/>
                  <p:cNvSpPr/>
                  <p:nvPr/>
                </p:nvSpPr>
                <p:spPr>
                  <a:xfrm rot="19846607">
                    <a:off x="3089669" y="3932666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86" name="Parallelogram 585"/>
                  <p:cNvSpPr/>
                  <p:nvPr/>
                </p:nvSpPr>
                <p:spPr>
                  <a:xfrm rot="19846607">
                    <a:off x="3089671" y="4155701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87" name="Parallelogram 586"/>
                  <p:cNvSpPr/>
                  <p:nvPr/>
                </p:nvSpPr>
                <p:spPr>
                  <a:xfrm rot="19846607">
                    <a:off x="3089670" y="4357949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88" name="Parallelogram 587"/>
                  <p:cNvSpPr/>
                  <p:nvPr/>
                </p:nvSpPr>
                <p:spPr>
                  <a:xfrm rot="19846607">
                    <a:off x="3091296" y="4811024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89" name="Parallelogram 588"/>
                  <p:cNvSpPr/>
                  <p:nvPr/>
                </p:nvSpPr>
                <p:spPr>
                  <a:xfrm rot="19846607">
                    <a:off x="3089670" y="5378490"/>
                    <a:ext cx="310757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0" name="Parallelogram 589"/>
                  <p:cNvSpPr/>
                  <p:nvPr/>
                </p:nvSpPr>
                <p:spPr>
                  <a:xfrm rot="19846607">
                    <a:off x="3095283" y="3367874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1" name="Parallelogram 590"/>
                  <p:cNvSpPr/>
                  <p:nvPr/>
                </p:nvSpPr>
                <p:spPr>
                  <a:xfrm rot="19846607">
                    <a:off x="3090536" y="35612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2" name="Parallelogram 591"/>
                  <p:cNvSpPr/>
                  <p:nvPr/>
                </p:nvSpPr>
                <p:spPr>
                  <a:xfrm rot="19846607">
                    <a:off x="3096909" y="5003293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3" name="Parallelogram 592"/>
                  <p:cNvSpPr/>
                  <p:nvPr/>
                </p:nvSpPr>
                <p:spPr>
                  <a:xfrm rot="19846607">
                    <a:off x="3096909" y="5199516"/>
                    <a:ext cx="222549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4" name="Parallelogram 593"/>
                  <p:cNvSpPr/>
                  <p:nvPr/>
                </p:nvSpPr>
                <p:spPr>
                  <a:xfrm rot="19846607">
                    <a:off x="3174970" y="5085307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5" name="Parallelogram 594"/>
                  <p:cNvSpPr/>
                  <p:nvPr/>
                </p:nvSpPr>
                <p:spPr>
                  <a:xfrm rot="19846607">
                    <a:off x="3169664" y="3442586"/>
                    <a:ext cx="135991" cy="89684"/>
                  </a:xfrm>
                  <a:prstGeom prst="parallelogram">
                    <a:avLst>
                      <a:gd name="adj" fmla="val 55049"/>
                    </a:avLst>
                  </a:prstGeom>
                  <a:solidFill>
                    <a:schemeClr val="tx2"/>
                  </a:solidFill>
                  <a:ln>
                    <a:noFill/>
                  </a:ln>
                  <a:effectLst>
                    <a:outerShdw blurRad="1270000" dist="2540000" dir="21540000" sx="200000" sy="200000" rotWithShape="0">
                      <a:srgbClr val="000000">
                        <a:alpha val="0"/>
                      </a:srgb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6" name="Parallelogram 233"/>
                  <p:cNvSpPr/>
                  <p:nvPr/>
                </p:nvSpPr>
                <p:spPr>
                  <a:xfrm>
                    <a:off x="3244884" y="3655661"/>
                    <a:ext cx="117475" cy="196866"/>
                  </a:xfrm>
                  <a:custGeom>
                    <a:avLst/>
                    <a:gdLst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21444 w 161925"/>
                      <a:gd name="connsiteY3" fmla="*/ 2032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40481 w 161925"/>
                      <a:gd name="connsiteY1" fmla="*/ 0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61925"/>
                      <a:gd name="connsiteY0" fmla="*/ 203216 h 203216"/>
                      <a:gd name="connsiteX1" fmla="*/ 53181 w 161925"/>
                      <a:gd name="connsiteY1" fmla="*/ 53975 h 203216"/>
                      <a:gd name="connsiteX2" fmla="*/ 161925 w 161925"/>
                      <a:gd name="connsiteY2" fmla="*/ 0 h 203216"/>
                      <a:gd name="connsiteX3" fmla="*/ 156369 w 161925"/>
                      <a:gd name="connsiteY3" fmla="*/ 152416 h 203216"/>
                      <a:gd name="connsiteX4" fmla="*/ 0 w 161925"/>
                      <a:gd name="connsiteY4" fmla="*/ 203216 h 203216"/>
                      <a:gd name="connsiteX0" fmla="*/ 0 w 117475"/>
                      <a:gd name="connsiteY0" fmla="*/ 196866 h 196866"/>
                      <a:gd name="connsiteX1" fmla="*/ 8731 w 117475"/>
                      <a:gd name="connsiteY1" fmla="*/ 53975 h 196866"/>
                      <a:gd name="connsiteX2" fmla="*/ 117475 w 117475"/>
                      <a:gd name="connsiteY2" fmla="*/ 0 h 196866"/>
                      <a:gd name="connsiteX3" fmla="*/ 111919 w 117475"/>
                      <a:gd name="connsiteY3" fmla="*/ 152416 h 196866"/>
                      <a:gd name="connsiteX4" fmla="*/ 0 w 117475"/>
                      <a:gd name="connsiteY4" fmla="*/ 196866 h 196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7475" h="196866">
                        <a:moveTo>
                          <a:pt x="0" y="196866"/>
                        </a:moveTo>
                        <a:lnTo>
                          <a:pt x="8731" y="53975"/>
                        </a:lnTo>
                        <a:lnTo>
                          <a:pt x="117475" y="0"/>
                        </a:lnTo>
                        <a:lnTo>
                          <a:pt x="111919" y="152416"/>
                        </a:lnTo>
                        <a:lnTo>
                          <a:pt x="0" y="196866"/>
                        </a:lnTo>
                        <a:close/>
                      </a:path>
                    </a:pathLst>
                  </a:custGeom>
                  <a:solidFill>
                    <a:schemeClr val="tx2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  <p:sp>
                <p:nvSpPr>
                  <p:cNvPr id="597" name="Parallelogram 236"/>
                  <p:cNvSpPr/>
                  <p:nvPr/>
                </p:nvSpPr>
                <p:spPr>
                  <a:xfrm>
                    <a:off x="2900198" y="2773559"/>
                    <a:ext cx="443996" cy="130361"/>
                  </a:xfrm>
                  <a:custGeom>
                    <a:avLst/>
                    <a:gdLst>
                      <a:gd name="connsiteX0" fmla="*/ 0 w 285911"/>
                      <a:gd name="connsiteY0" fmla="*/ 257221 h 257221"/>
                      <a:gd name="connsiteX1" fmla="*/ 64305 w 285911"/>
                      <a:gd name="connsiteY1" fmla="*/ 0 h 257221"/>
                      <a:gd name="connsiteX2" fmla="*/ 285911 w 285911"/>
                      <a:gd name="connsiteY2" fmla="*/ 0 h 257221"/>
                      <a:gd name="connsiteX3" fmla="*/ 221606 w 285911"/>
                      <a:gd name="connsiteY3" fmla="*/ 257221 h 257221"/>
                      <a:gd name="connsiteX4" fmla="*/ 0 w 285911"/>
                      <a:gd name="connsiteY4" fmla="*/ 257221 h 257221"/>
                      <a:gd name="connsiteX0" fmla="*/ 0 w 438311"/>
                      <a:gd name="connsiteY0" fmla="*/ 257221 h 257221"/>
                      <a:gd name="connsiteX1" fmla="*/ 64305 w 438311"/>
                      <a:gd name="connsiteY1" fmla="*/ 0 h 257221"/>
                      <a:gd name="connsiteX2" fmla="*/ 438311 w 438311"/>
                      <a:gd name="connsiteY2" fmla="*/ 139700 h 257221"/>
                      <a:gd name="connsiteX3" fmla="*/ 221606 w 438311"/>
                      <a:gd name="connsiteY3" fmla="*/ 257221 h 257221"/>
                      <a:gd name="connsiteX4" fmla="*/ 0 w 438311"/>
                      <a:gd name="connsiteY4" fmla="*/ 257221 h 257221"/>
                      <a:gd name="connsiteX0" fmla="*/ 0 w 438311"/>
                      <a:gd name="connsiteY0" fmla="*/ 120696 h 120696"/>
                      <a:gd name="connsiteX1" fmla="*/ 137330 w 438311"/>
                      <a:gd name="connsiteY1" fmla="*/ 0 h 120696"/>
                      <a:gd name="connsiteX2" fmla="*/ 438311 w 438311"/>
                      <a:gd name="connsiteY2" fmla="*/ 3175 h 120696"/>
                      <a:gd name="connsiteX3" fmla="*/ 221606 w 438311"/>
                      <a:gd name="connsiteY3" fmla="*/ 120696 h 120696"/>
                      <a:gd name="connsiteX4" fmla="*/ 0 w 438311"/>
                      <a:gd name="connsiteY4" fmla="*/ 120696 h 120696"/>
                      <a:gd name="connsiteX0" fmla="*/ 0 w 438311"/>
                      <a:gd name="connsiteY0" fmla="*/ 117521 h 117521"/>
                      <a:gd name="connsiteX1" fmla="*/ 207180 w 438311"/>
                      <a:gd name="connsiteY1" fmla="*/ 9525 h 117521"/>
                      <a:gd name="connsiteX2" fmla="*/ 438311 w 438311"/>
                      <a:gd name="connsiteY2" fmla="*/ 0 h 117521"/>
                      <a:gd name="connsiteX3" fmla="*/ 221606 w 438311"/>
                      <a:gd name="connsiteY3" fmla="*/ 117521 h 117521"/>
                      <a:gd name="connsiteX4" fmla="*/ 0 w 438311"/>
                      <a:gd name="connsiteY4" fmla="*/ 117521 h 117521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438311 w 438311"/>
                      <a:gd name="connsiteY2" fmla="*/ 15875 h 133396"/>
                      <a:gd name="connsiteX3" fmla="*/ 221606 w 438311"/>
                      <a:gd name="connsiteY3" fmla="*/ 133396 h 133396"/>
                      <a:gd name="connsiteX4" fmla="*/ 0 w 438311"/>
                      <a:gd name="connsiteY4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92261 w 438311"/>
                      <a:gd name="connsiteY2" fmla="*/ 4710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438311 w 438311"/>
                      <a:gd name="connsiteY3" fmla="*/ 15875 h 133396"/>
                      <a:gd name="connsiteX4" fmla="*/ 221606 w 438311"/>
                      <a:gd name="connsiteY4" fmla="*/ 133396 h 133396"/>
                      <a:gd name="connsiteX5" fmla="*/ 0 w 438311"/>
                      <a:gd name="connsiteY5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76386 w 438311"/>
                      <a:gd name="connsiteY3" fmla="*/ 1106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38311 w 438311"/>
                      <a:gd name="connsiteY4" fmla="*/ 15875 h 133396"/>
                      <a:gd name="connsiteX5" fmla="*/ 221606 w 438311"/>
                      <a:gd name="connsiteY5" fmla="*/ 133396 h 133396"/>
                      <a:gd name="connsiteX6" fmla="*/ 0 w 438311"/>
                      <a:gd name="connsiteY6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374811 w 438311"/>
                      <a:gd name="connsiteY4" fmla="*/ 11060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304961 w 438311"/>
                      <a:gd name="connsiteY2" fmla="*/ 33285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285911 w 438311"/>
                      <a:gd name="connsiteY3" fmla="*/ 471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33396 h 133396"/>
                      <a:gd name="connsiteX1" fmla="*/ 242105 w 438311"/>
                      <a:gd name="connsiteY1" fmla="*/ 0 h 133396"/>
                      <a:gd name="connsiteX2" fmla="*/ 238286 w 438311"/>
                      <a:gd name="connsiteY2" fmla="*/ 80910 h 133396"/>
                      <a:gd name="connsiteX3" fmla="*/ 301786 w 438311"/>
                      <a:gd name="connsiteY3" fmla="*/ 74560 h 133396"/>
                      <a:gd name="connsiteX4" fmla="*/ 406561 w 438311"/>
                      <a:gd name="connsiteY4" fmla="*/ 7885 h 133396"/>
                      <a:gd name="connsiteX5" fmla="*/ 438311 w 438311"/>
                      <a:gd name="connsiteY5" fmla="*/ 15875 h 133396"/>
                      <a:gd name="connsiteX6" fmla="*/ 221606 w 438311"/>
                      <a:gd name="connsiteY6" fmla="*/ 133396 h 133396"/>
                      <a:gd name="connsiteX7" fmla="*/ 0 w 438311"/>
                      <a:gd name="connsiteY7" fmla="*/ 133396 h 133396"/>
                      <a:gd name="connsiteX0" fmla="*/ 0 w 438311"/>
                      <a:gd name="connsiteY0" fmla="*/ 154823 h 154823"/>
                      <a:gd name="connsiteX1" fmla="*/ 242105 w 438311"/>
                      <a:gd name="connsiteY1" fmla="*/ 21427 h 154823"/>
                      <a:gd name="connsiteX2" fmla="*/ 289086 w 438311"/>
                      <a:gd name="connsiteY2" fmla="*/ 16612 h 154823"/>
                      <a:gd name="connsiteX3" fmla="*/ 301786 w 438311"/>
                      <a:gd name="connsiteY3" fmla="*/ 95987 h 154823"/>
                      <a:gd name="connsiteX4" fmla="*/ 406561 w 438311"/>
                      <a:gd name="connsiteY4" fmla="*/ 29312 h 154823"/>
                      <a:gd name="connsiteX5" fmla="*/ 438311 w 438311"/>
                      <a:gd name="connsiteY5" fmla="*/ 37302 h 154823"/>
                      <a:gd name="connsiteX6" fmla="*/ 221606 w 438311"/>
                      <a:gd name="connsiteY6" fmla="*/ 154823 h 154823"/>
                      <a:gd name="connsiteX7" fmla="*/ 0 w 438311"/>
                      <a:gd name="connsiteY7" fmla="*/ 154823 h 154823"/>
                      <a:gd name="connsiteX0" fmla="*/ 0 w 438311"/>
                      <a:gd name="connsiteY0" fmla="*/ 157317 h 157317"/>
                      <a:gd name="connsiteX1" fmla="*/ 242105 w 438311"/>
                      <a:gd name="connsiteY1" fmla="*/ 23921 h 157317"/>
                      <a:gd name="connsiteX2" fmla="*/ 289086 w 438311"/>
                      <a:gd name="connsiteY2" fmla="*/ 19106 h 157317"/>
                      <a:gd name="connsiteX3" fmla="*/ 282736 w 438311"/>
                      <a:gd name="connsiteY3" fmla="*/ 69906 h 157317"/>
                      <a:gd name="connsiteX4" fmla="*/ 406561 w 438311"/>
                      <a:gd name="connsiteY4" fmla="*/ 31806 h 157317"/>
                      <a:gd name="connsiteX5" fmla="*/ 438311 w 438311"/>
                      <a:gd name="connsiteY5" fmla="*/ 39796 h 157317"/>
                      <a:gd name="connsiteX6" fmla="*/ 221606 w 438311"/>
                      <a:gd name="connsiteY6" fmla="*/ 157317 h 157317"/>
                      <a:gd name="connsiteX7" fmla="*/ 0 w 438311"/>
                      <a:gd name="connsiteY7" fmla="*/ 157317 h 157317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40656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8561 h 138561"/>
                      <a:gd name="connsiteX1" fmla="*/ 242105 w 438311"/>
                      <a:gd name="connsiteY1" fmla="*/ 5165 h 138561"/>
                      <a:gd name="connsiteX2" fmla="*/ 289086 w 438311"/>
                      <a:gd name="connsiteY2" fmla="*/ 350 h 138561"/>
                      <a:gd name="connsiteX3" fmla="*/ 282736 w 438311"/>
                      <a:gd name="connsiteY3" fmla="*/ 51150 h 138561"/>
                      <a:gd name="connsiteX4" fmla="*/ 387511 w 438311"/>
                      <a:gd name="connsiteY4" fmla="*/ 13050 h 138561"/>
                      <a:gd name="connsiteX5" fmla="*/ 438311 w 438311"/>
                      <a:gd name="connsiteY5" fmla="*/ 21040 h 138561"/>
                      <a:gd name="connsiteX6" fmla="*/ 221606 w 438311"/>
                      <a:gd name="connsiteY6" fmla="*/ 138561 h 138561"/>
                      <a:gd name="connsiteX7" fmla="*/ 0 w 438311"/>
                      <a:gd name="connsiteY7" fmla="*/ 138561 h 138561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39292 h 139292"/>
                      <a:gd name="connsiteX1" fmla="*/ 242105 w 438311"/>
                      <a:gd name="connsiteY1" fmla="*/ 5896 h 139292"/>
                      <a:gd name="connsiteX2" fmla="*/ 289086 w 438311"/>
                      <a:gd name="connsiteY2" fmla="*/ 1081 h 139292"/>
                      <a:gd name="connsiteX3" fmla="*/ 282736 w 438311"/>
                      <a:gd name="connsiteY3" fmla="*/ 51881 h 139292"/>
                      <a:gd name="connsiteX4" fmla="*/ 387511 w 438311"/>
                      <a:gd name="connsiteY4" fmla="*/ 13781 h 139292"/>
                      <a:gd name="connsiteX5" fmla="*/ 438311 w 438311"/>
                      <a:gd name="connsiteY5" fmla="*/ 21771 h 139292"/>
                      <a:gd name="connsiteX6" fmla="*/ 221606 w 438311"/>
                      <a:gd name="connsiteY6" fmla="*/ 139292 h 139292"/>
                      <a:gd name="connsiteX7" fmla="*/ 0 w 438311"/>
                      <a:gd name="connsiteY7" fmla="*/ 139292 h 139292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87511 w 438311"/>
                      <a:gd name="connsiteY4" fmla="*/ 23040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8551 h 148551"/>
                      <a:gd name="connsiteX1" fmla="*/ 242105 w 438311"/>
                      <a:gd name="connsiteY1" fmla="*/ 15155 h 148551"/>
                      <a:gd name="connsiteX2" fmla="*/ 292261 w 438311"/>
                      <a:gd name="connsiteY2" fmla="*/ 815 h 148551"/>
                      <a:gd name="connsiteX3" fmla="*/ 282736 w 438311"/>
                      <a:gd name="connsiteY3" fmla="*/ 61140 h 148551"/>
                      <a:gd name="connsiteX4" fmla="*/ 374811 w 438311"/>
                      <a:gd name="connsiteY4" fmla="*/ 32565 h 148551"/>
                      <a:gd name="connsiteX5" fmla="*/ 438311 w 438311"/>
                      <a:gd name="connsiteY5" fmla="*/ 31030 h 148551"/>
                      <a:gd name="connsiteX6" fmla="*/ 221606 w 438311"/>
                      <a:gd name="connsiteY6" fmla="*/ 148551 h 148551"/>
                      <a:gd name="connsiteX7" fmla="*/ 0 w 438311"/>
                      <a:gd name="connsiteY7" fmla="*/ 148551 h 148551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9309 h 149309"/>
                      <a:gd name="connsiteX1" fmla="*/ 242105 w 438311"/>
                      <a:gd name="connsiteY1" fmla="*/ 15913 h 149309"/>
                      <a:gd name="connsiteX2" fmla="*/ 292261 w 438311"/>
                      <a:gd name="connsiteY2" fmla="*/ 1573 h 149309"/>
                      <a:gd name="connsiteX3" fmla="*/ 304961 w 438311"/>
                      <a:gd name="connsiteY3" fmla="*/ 42848 h 149309"/>
                      <a:gd name="connsiteX4" fmla="*/ 374811 w 438311"/>
                      <a:gd name="connsiteY4" fmla="*/ 33323 h 149309"/>
                      <a:gd name="connsiteX5" fmla="*/ 438311 w 438311"/>
                      <a:gd name="connsiteY5" fmla="*/ 31788 h 149309"/>
                      <a:gd name="connsiteX6" fmla="*/ 221606 w 438311"/>
                      <a:gd name="connsiteY6" fmla="*/ 149309 h 149309"/>
                      <a:gd name="connsiteX7" fmla="*/ 0 w 438311"/>
                      <a:gd name="connsiteY7" fmla="*/ 149309 h 149309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29226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7736 h 147736"/>
                      <a:gd name="connsiteX1" fmla="*/ 242105 w 438311"/>
                      <a:gd name="connsiteY1" fmla="*/ 14340 h 147736"/>
                      <a:gd name="connsiteX2" fmla="*/ 311311 w 438311"/>
                      <a:gd name="connsiteY2" fmla="*/ 0 h 147736"/>
                      <a:gd name="connsiteX3" fmla="*/ 304961 w 438311"/>
                      <a:gd name="connsiteY3" fmla="*/ 41275 h 147736"/>
                      <a:gd name="connsiteX4" fmla="*/ 374811 w 438311"/>
                      <a:gd name="connsiteY4" fmla="*/ 31750 h 147736"/>
                      <a:gd name="connsiteX5" fmla="*/ 438311 w 438311"/>
                      <a:gd name="connsiteY5" fmla="*/ 30215 h 147736"/>
                      <a:gd name="connsiteX6" fmla="*/ 221606 w 438311"/>
                      <a:gd name="connsiteY6" fmla="*/ 147736 h 147736"/>
                      <a:gd name="connsiteX7" fmla="*/ 0 w 438311"/>
                      <a:gd name="connsiteY7" fmla="*/ 147736 h 147736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374811 w 438311"/>
                      <a:gd name="connsiteY4" fmla="*/ 32201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38311"/>
                      <a:gd name="connsiteY0" fmla="*/ 148187 h 148187"/>
                      <a:gd name="connsiteX1" fmla="*/ 242105 w 438311"/>
                      <a:gd name="connsiteY1" fmla="*/ 14791 h 148187"/>
                      <a:gd name="connsiteX2" fmla="*/ 311311 w 438311"/>
                      <a:gd name="connsiteY2" fmla="*/ 451 h 148187"/>
                      <a:gd name="connsiteX3" fmla="*/ 349411 w 438311"/>
                      <a:gd name="connsiteY3" fmla="*/ 29026 h 148187"/>
                      <a:gd name="connsiteX4" fmla="*/ 435136 w 438311"/>
                      <a:gd name="connsiteY4" fmla="*/ 9976 h 148187"/>
                      <a:gd name="connsiteX5" fmla="*/ 438311 w 438311"/>
                      <a:gd name="connsiteY5" fmla="*/ 30666 h 148187"/>
                      <a:gd name="connsiteX6" fmla="*/ 221606 w 438311"/>
                      <a:gd name="connsiteY6" fmla="*/ 148187 h 148187"/>
                      <a:gd name="connsiteX7" fmla="*/ 0 w 438311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48187"/>
                      <a:gd name="connsiteX1" fmla="*/ 242105 w 485936"/>
                      <a:gd name="connsiteY1" fmla="*/ 14791 h 148187"/>
                      <a:gd name="connsiteX2" fmla="*/ 311311 w 485936"/>
                      <a:gd name="connsiteY2" fmla="*/ 451 h 148187"/>
                      <a:gd name="connsiteX3" fmla="*/ 349411 w 485936"/>
                      <a:gd name="connsiteY3" fmla="*/ 29026 h 148187"/>
                      <a:gd name="connsiteX4" fmla="*/ 435136 w 485936"/>
                      <a:gd name="connsiteY4" fmla="*/ 9976 h 148187"/>
                      <a:gd name="connsiteX5" fmla="*/ 485936 w 485936"/>
                      <a:gd name="connsiteY5" fmla="*/ 11616 h 148187"/>
                      <a:gd name="connsiteX6" fmla="*/ 221606 w 485936"/>
                      <a:gd name="connsiteY6" fmla="*/ 148187 h 148187"/>
                      <a:gd name="connsiteX7" fmla="*/ 0 w 485936"/>
                      <a:gd name="connsiteY7" fmla="*/ 148187 h 148187"/>
                      <a:gd name="connsiteX0" fmla="*/ 0 w 485936"/>
                      <a:gd name="connsiteY0" fmla="*/ 148187 h 151796"/>
                      <a:gd name="connsiteX1" fmla="*/ 242105 w 485936"/>
                      <a:gd name="connsiteY1" fmla="*/ 14791 h 151796"/>
                      <a:gd name="connsiteX2" fmla="*/ 311311 w 485936"/>
                      <a:gd name="connsiteY2" fmla="*/ 451 h 151796"/>
                      <a:gd name="connsiteX3" fmla="*/ 349411 w 485936"/>
                      <a:gd name="connsiteY3" fmla="*/ 29026 h 151796"/>
                      <a:gd name="connsiteX4" fmla="*/ 435136 w 485936"/>
                      <a:gd name="connsiteY4" fmla="*/ 9976 h 151796"/>
                      <a:gd name="connsiteX5" fmla="*/ 485936 w 485936"/>
                      <a:gd name="connsiteY5" fmla="*/ 11616 h 151796"/>
                      <a:gd name="connsiteX6" fmla="*/ 245090 w 485936"/>
                      <a:gd name="connsiteY6" fmla="*/ 151796 h 151796"/>
                      <a:gd name="connsiteX7" fmla="*/ 0 w 485936"/>
                      <a:gd name="connsiteY7" fmla="*/ 148187 h 151796"/>
                      <a:gd name="connsiteX0" fmla="*/ 0 w 469161"/>
                      <a:gd name="connsiteY0" fmla="*/ 148187 h 151796"/>
                      <a:gd name="connsiteX1" fmla="*/ 242105 w 469161"/>
                      <a:gd name="connsiteY1" fmla="*/ 14791 h 151796"/>
                      <a:gd name="connsiteX2" fmla="*/ 311311 w 469161"/>
                      <a:gd name="connsiteY2" fmla="*/ 451 h 151796"/>
                      <a:gd name="connsiteX3" fmla="*/ 349411 w 469161"/>
                      <a:gd name="connsiteY3" fmla="*/ 29026 h 151796"/>
                      <a:gd name="connsiteX4" fmla="*/ 435136 w 469161"/>
                      <a:gd name="connsiteY4" fmla="*/ 9976 h 151796"/>
                      <a:gd name="connsiteX5" fmla="*/ 469161 w 469161"/>
                      <a:gd name="connsiteY5" fmla="*/ 15226 h 151796"/>
                      <a:gd name="connsiteX6" fmla="*/ 245090 w 469161"/>
                      <a:gd name="connsiteY6" fmla="*/ 151796 h 151796"/>
                      <a:gd name="connsiteX7" fmla="*/ 0 w 469161"/>
                      <a:gd name="connsiteY7" fmla="*/ 148187 h 151796"/>
                      <a:gd name="connsiteX0" fmla="*/ 0 w 469161"/>
                      <a:gd name="connsiteY0" fmla="*/ 148187 h 148187"/>
                      <a:gd name="connsiteX1" fmla="*/ 242105 w 469161"/>
                      <a:gd name="connsiteY1" fmla="*/ 14791 h 148187"/>
                      <a:gd name="connsiteX2" fmla="*/ 311311 w 469161"/>
                      <a:gd name="connsiteY2" fmla="*/ 451 h 148187"/>
                      <a:gd name="connsiteX3" fmla="*/ 349411 w 469161"/>
                      <a:gd name="connsiteY3" fmla="*/ 29026 h 148187"/>
                      <a:gd name="connsiteX4" fmla="*/ 435136 w 469161"/>
                      <a:gd name="connsiteY4" fmla="*/ 9976 h 148187"/>
                      <a:gd name="connsiteX5" fmla="*/ 469161 w 469161"/>
                      <a:gd name="connsiteY5" fmla="*/ 15226 h 148187"/>
                      <a:gd name="connsiteX6" fmla="*/ 248445 w 469161"/>
                      <a:gd name="connsiteY6" fmla="*/ 144578 h 148187"/>
                      <a:gd name="connsiteX7" fmla="*/ 0 w 469161"/>
                      <a:gd name="connsiteY7" fmla="*/ 148187 h 1481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69161" h="148187">
                        <a:moveTo>
                          <a:pt x="0" y="148187"/>
                        </a:moveTo>
                        <a:lnTo>
                          <a:pt x="242105" y="14791"/>
                        </a:lnTo>
                        <a:lnTo>
                          <a:pt x="311311" y="451"/>
                        </a:lnTo>
                        <a:cubicBezTo>
                          <a:pt x="336711" y="451"/>
                          <a:pt x="327186" y="-5899"/>
                          <a:pt x="349411" y="29026"/>
                        </a:cubicBezTo>
                        <a:cubicBezTo>
                          <a:pt x="422436" y="22676"/>
                          <a:pt x="400211" y="13151"/>
                          <a:pt x="435136" y="9976"/>
                        </a:cubicBezTo>
                        <a:lnTo>
                          <a:pt x="469161" y="15226"/>
                        </a:lnTo>
                        <a:lnTo>
                          <a:pt x="248445" y="144578"/>
                        </a:lnTo>
                        <a:lnTo>
                          <a:pt x="0" y="148187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BE"/>
                  </a:p>
                </p:txBody>
              </p:sp>
            </p:grpSp>
          </p:grpSp>
          <p:sp>
            <p:nvSpPr>
              <p:cNvPr id="549" name="Parallelogram 245"/>
              <p:cNvSpPr/>
              <p:nvPr/>
            </p:nvSpPr>
            <p:spPr>
              <a:xfrm>
                <a:off x="1855656" y="2795092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50" name="Parallelogram 245"/>
              <p:cNvSpPr/>
              <p:nvPr/>
            </p:nvSpPr>
            <p:spPr>
              <a:xfrm>
                <a:off x="1959174" y="2743850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525" name="Group 524"/>
            <p:cNvGrpSpPr/>
            <p:nvPr/>
          </p:nvGrpSpPr>
          <p:grpSpPr>
            <a:xfrm>
              <a:off x="2134733" y="2733751"/>
              <a:ext cx="333945" cy="2943225"/>
              <a:chOff x="2898335" y="2674036"/>
              <a:chExt cx="333945" cy="2943225"/>
            </a:xfrm>
          </p:grpSpPr>
          <p:sp>
            <p:nvSpPr>
              <p:cNvPr id="546" name="Parallelogram 158"/>
              <p:cNvSpPr/>
              <p:nvPr/>
            </p:nvSpPr>
            <p:spPr>
              <a:xfrm>
                <a:off x="2898335" y="2674036"/>
                <a:ext cx="333945" cy="2943225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8219" h="2847974">
                    <a:moveTo>
                      <a:pt x="0" y="2847974"/>
                    </a:moveTo>
                    <a:lnTo>
                      <a:pt x="19192" y="138112"/>
                    </a:lnTo>
                    <a:lnTo>
                      <a:pt x="248219" y="0"/>
                    </a:lnTo>
                    <a:cubicBezTo>
                      <a:pt x="248172" y="904875"/>
                      <a:pt x="248124" y="1809749"/>
                      <a:pt x="248077" y="2714624"/>
                    </a:cubicBezTo>
                    <a:lnTo>
                      <a:pt x="0" y="2847974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47" name="Parallelogram 158"/>
              <p:cNvSpPr/>
              <p:nvPr/>
            </p:nvSpPr>
            <p:spPr>
              <a:xfrm>
                <a:off x="2955752" y="2765141"/>
                <a:ext cx="244914" cy="2708609"/>
              </a:xfrm>
              <a:custGeom>
                <a:avLst/>
                <a:gdLst>
                  <a:gd name="connsiteX0" fmla="*/ 0 w 1162619"/>
                  <a:gd name="connsiteY0" fmla="*/ 3000375 h 3000375"/>
                  <a:gd name="connsiteX1" fmla="*/ 290655 w 1162619"/>
                  <a:gd name="connsiteY1" fmla="*/ 0 h 3000375"/>
                  <a:gd name="connsiteX2" fmla="*/ 1162619 w 1162619"/>
                  <a:gd name="connsiteY2" fmla="*/ 0 h 3000375"/>
                  <a:gd name="connsiteX3" fmla="*/ 871964 w 1162619"/>
                  <a:gd name="connsiteY3" fmla="*/ 3000375 h 3000375"/>
                  <a:gd name="connsiteX4" fmla="*/ 0 w 1162619"/>
                  <a:gd name="connsiteY4" fmla="*/ 3000375 h 3000375"/>
                  <a:gd name="connsiteX0" fmla="*/ 28433 w 1191052"/>
                  <a:gd name="connsiteY0" fmla="*/ 3000375 h 3000375"/>
                  <a:gd name="connsiteX1" fmla="*/ 0 w 1191052"/>
                  <a:gd name="connsiteY1" fmla="*/ 180975 h 3000375"/>
                  <a:gd name="connsiteX2" fmla="*/ 1191052 w 1191052"/>
                  <a:gd name="connsiteY2" fmla="*/ 0 h 3000375"/>
                  <a:gd name="connsiteX3" fmla="*/ 900397 w 1191052"/>
                  <a:gd name="connsiteY3" fmla="*/ 3000375 h 3000375"/>
                  <a:gd name="connsiteX4" fmla="*/ 28433 w 1191052"/>
                  <a:gd name="connsiteY4" fmla="*/ 3000375 h 3000375"/>
                  <a:gd name="connsiteX0" fmla="*/ 0 w 1210244"/>
                  <a:gd name="connsiteY0" fmla="*/ 2890837 h 3000375"/>
                  <a:gd name="connsiteX1" fmla="*/ 19192 w 1210244"/>
                  <a:gd name="connsiteY1" fmla="*/ 180975 h 3000375"/>
                  <a:gd name="connsiteX2" fmla="*/ 1210244 w 1210244"/>
                  <a:gd name="connsiteY2" fmla="*/ 0 h 3000375"/>
                  <a:gd name="connsiteX3" fmla="*/ 919589 w 1210244"/>
                  <a:gd name="connsiteY3" fmla="*/ 3000375 h 3000375"/>
                  <a:gd name="connsiteX4" fmla="*/ 0 w 1210244"/>
                  <a:gd name="connsiteY4" fmla="*/ 2890837 h 3000375"/>
                  <a:gd name="connsiteX0" fmla="*/ 0 w 919589"/>
                  <a:gd name="connsiteY0" fmla="*/ 2847974 h 2957512"/>
                  <a:gd name="connsiteX1" fmla="*/ 19192 w 919589"/>
                  <a:gd name="connsiteY1" fmla="*/ 138112 h 2957512"/>
                  <a:gd name="connsiteX2" fmla="*/ 248219 w 919589"/>
                  <a:gd name="connsiteY2" fmla="*/ 0 h 2957512"/>
                  <a:gd name="connsiteX3" fmla="*/ 919589 w 919589"/>
                  <a:gd name="connsiteY3" fmla="*/ 2957512 h 2957512"/>
                  <a:gd name="connsiteX4" fmla="*/ 0 w 919589"/>
                  <a:gd name="connsiteY4" fmla="*/ 2847974 h 2957512"/>
                  <a:gd name="connsiteX0" fmla="*/ 0 w 271889"/>
                  <a:gd name="connsiteY0" fmla="*/ 2847974 h 2847974"/>
                  <a:gd name="connsiteX1" fmla="*/ 19192 w 271889"/>
                  <a:gd name="connsiteY1" fmla="*/ 138112 h 2847974"/>
                  <a:gd name="connsiteX2" fmla="*/ 248219 w 271889"/>
                  <a:gd name="connsiteY2" fmla="*/ 0 h 2847974"/>
                  <a:gd name="connsiteX3" fmla="*/ 271889 w 271889"/>
                  <a:gd name="connsiteY3" fmla="*/ 2595562 h 2847974"/>
                  <a:gd name="connsiteX4" fmla="*/ 0 w 271889"/>
                  <a:gd name="connsiteY4" fmla="*/ 2847974 h 2847974"/>
                  <a:gd name="connsiteX0" fmla="*/ 0 w 248219"/>
                  <a:gd name="connsiteY0" fmla="*/ 2847974 h 2847974"/>
                  <a:gd name="connsiteX1" fmla="*/ 19192 w 248219"/>
                  <a:gd name="connsiteY1" fmla="*/ 138112 h 2847974"/>
                  <a:gd name="connsiteX2" fmla="*/ 248219 w 248219"/>
                  <a:gd name="connsiteY2" fmla="*/ 0 h 2847974"/>
                  <a:gd name="connsiteX3" fmla="*/ 248077 w 248219"/>
                  <a:gd name="connsiteY3" fmla="*/ 2714624 h 2847974"/>
                  <a:gd name="connsiteX4" fmla="*/ 0 w 248219"/>
                  <a:gd name="connsiteY4" fmla="*/ 2847974 h 2847974"/>
                  <a:gd name="connsiteX0" fmla="*/ 0 w 275540"/>
                  <a:gd name="connsiteY0" fmla="*/ 2788511 h 2788511"/>
                  <a:gd name="connsiteX1" fmla="*/ 19192 w 275540"/>
                  <a:gd name="connsiteY1" fmla="*/ 78649 h 2788511"/>
                  <a:gd name="connsiteX2" fmla="*/ 275540 w 275540"/>
                  <a:gd name="connsiteY2" fmla="*/ 0 h 2788511"/>
                  <a:gd name="connsiteX3" fmla="*/ 248077 w 275540"/>
                  <a:gd name="connsiteY3" fmla="*/ 2655161 h 2788511"/>
                  <a:gd name="connsiteX4" fmla="*/ 0 w 275540"/>
                  <a:gd name="connsiteY4" fmla="*/ 2788511 h 2788511"/>
                  <a:gd name="connsiteX0" fmla="*/ 0 w 275540"/>
                  <a:gd name="connsiteY0" fmla="*/ 2808332 h 2808332"/>
                  <a:gd name="connsiteX1" fmla="*/ 19192 w 275540"/>
                  <a:gd name="connsiteY1" fmla="*/ 98470 h 2808332"/>
                  <a:gd name="connsiteX2" fmla="*/ 275540 w 275540"/>
                  <a:gd name="connsiteY2" fmla="*/ 0 h 2808332"/>
                  <a:gd name="connsiteX3" fmla="*/ 248077 w 275540"/>
                  <a:gd name="connsiteY3" fmla="*/ 2674982 h 2808332"/>
                  <a:gd name="connsiteX4" fmla="*/ 0 w 275540"/>
                  <a:gd name="connsiteY4" fmla="*/ 2808332 h 2808332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48077 w 281004"/>
                  <a:gd name="connsiteY3" fmla="*/ 2684893 h 2818243"/>
                  <a:gd name="connsiteX4" fmla="*/ 0 w 281004"/>
                  <a:gd name="connsiteY4" fmla="*/ 2818243 h 2818243"/>
                  <a:gd name="connsiteX0" fmla="*/ 0 w 281004"/>
                  <a:gd name="connsiteY0" fmla="*/ 2818243 h 2818243"/>
                  <a:gd name="connsiteX1" fmla="*/ 19192 w 281004"/>
                  <a:gd name="connsiteY1" fmla="*/ 108381 h 2818243"/>
                  <a:gd name="connsiteX2" fmla="*/ 281004 w 281004"/>
                  <a:gd name="connsiteY2" fmla="*/ 0 h 2818243"/>
                  <a:gd name="connsiteX3" fmla="*/ 259006 w 281004"/>
                  <a:gd name="connsiteY3" fmla="*/ 2719580 h 2818243"/>
                  <a:gd name="connsiteX4" fmla="*/ 0 w 281004"/>
                  <a:gd name="connsiteY4" fmla="*/ 2818243 h 28182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1004" h="2818243">
                    <a:moveTo>
                      <a:pt x="0" y="2818243"/>
                    </a:moveTo>
                    <a:lnTo>
                      <a:pt x="19192" y="108381"/>
                    </a:lnTo>
                    <a:lnTo>
                      <a:pt x="281004" y="0"/>
                    </a:lnTo>
                    <a:cubicBezTo>
                      <a:pt x="280957" y="904875"/>
                      <a:pt x="259053" y="1814705"/>
                      <a:pt x="259006" y="2719580"/>
                    </a:cubicBezTo>
                    <a:lnTo>
                      <a:pt x="0" y="2818243"/>
                    </a:lnTo>
                    <a:close/>
                  </a:path>
                </a:pathLst>
              </a:custGeom>
              <a:pattFill prst="pct70">
                <a:fgClr>
                  <a:srgbClr val="92D050"/>
                </a:fgClr>
                <a:bgClr>
                  <a:schemeClr val="bg1"/>
                </a:bgClr>
              </a:pattFill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grpSp>
          <p:nvGrpSpPr>
            <p:cNvPr id="526" name="Group 525"/>
            <p:cNvGrpSpPr/>
            <p:nvPr/>
          </p:nvGrpSpPr>
          <p:grpSpPr>
            <a:xfrm>
              <a:off x="2196306" y="2795756"/>
              <a:ext cx="468535" cy="2850522"/>
              <a:chOff x="3536096" y="2775282"/>
              <a:chExt cx="468535" cy="2850522"/>
            </a:xfrm>
          </p:grpSpPr>
          <p:grpSp>
            <p:nvGrpSpPr>
              <p:cNvPr id="527" name="Group 526"/>
              <p:cNvGrpSpPr/>
              <p:nvPr/>
            </p:nvGrpSpPr>
            <p:grpSpPr>
              <a:xfrm>
                <a:off x="3536096" y="2911959"/>
                <a:ext cx="231354" cy="2713845"/>
                <a:chOff x="4559145" y="2862548"/>
                <a:chExt cx="231354" cy="2713845"/>
              </a:xfrm>
            </p:grpSpPr>
            <p:sp>
              <p:nvSpPr>
                <p:cNvPr id="534" name="Rectangle 533"/>
                <p:cNvSpPr/>
                <p:nvPr/>
              </p:nvSpPr>
              <p:spPr>
                <a:xfrm>
                  <a:off x="4559145" y="2862548"/>
                  <a:ext cx="231354" cy="2713845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35" name="Rectangle 534"/>
                <p:cNvSpPr/>
                <p:nvPr/>
              </p:nvSpPr>
              <p:spPr>
                <a:xfrm>
                  <a:off x="4559145" y="299475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36" name="Rectangle 535"/>
                <p:cNvSpPr/>
                <p:nvPr/>
              </p:nvSpPr>
              <p:spPr>
                <a:xfrm>
                  <a:off x="4559145" y="315816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37" name="Rectangle 536"/>
                <p:cNvSpPr/>
                <p:nvPr/>
              </p:nvSpPr>
              <p:spPr>
                <a:xfrm>
                  <a:off x="4559145" y="335647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38" name="Rectangle 537"/>
                <p:cNvSpPr/>
                <p:nvPr/>
              </p:nvSpPr>
              <p:spPr>
                <a:xfrm>
                  <a:off x="4559145" y="3554781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39" name="Rectangle 538"/>
                <p:cNvSpPr/>
                <p:nvPr/>
              </p:nvSpPr>
              <p:spPr>
                <a:xfrm>
                  <a:off x="4559145" y="394037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40" name="Rectangle 539"/>
                <p:cNvSpPr/>
                <p:nvPr/>
              </p:nvSpPr>
              <p:spPr>
                <a:xfrm>
                  <a:off x="4559145" y="416071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41" name="Rectangle 540"/>
                <p:cNvSpPr/>
                <p:nvPr/>
              </p:nvSpPr>
              <p:spPr>
                <a:xfrm>
                  <a:off x="4559145" y="4359022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42" name="Rectangle 541"/>
                <p:cNvSpPr/>
                <p:nvPr/>
              </p:nvSpPr>
              <p:spPr>
                <a:xfrm>
                  <a:off x="4559145" y="4821736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43" name="Rectangle 542"/>
                <p:cNvSpPr/>
                <p:nvPr/>
              </p:nvSpPr>
              <p:spPr>
                <a:xfrm>
                  <a:off x="4559145" y="4985153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44" name="Rectangle 543"/>
                <p:cNvSpPr/>
                <p:nvPr/>
              </p:nvSpPr>
              <p:spPr>
                <a:xfrm>
                  <a:off x="4559145" y="5183459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545" name="Rectangle 544"/>
                <p:cNvSpPr/>
                <p:nvPr/>
              </p:nvSpPr>
              <p:spPr>
                <a:xfrm>
                  <a:off x="4559145" y="5381765"/>
                  <a:ext cx="115677" cy="106494"/>
                </a:xfrm>
                <a:prstGeom prst="rect">
                  <a:avLst/>
                </a:prstGeom>
                <a:solidFill>
                  <a:schemeClr val="tx2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  <p:sp>
            <p:nvSpPr>
              <p:cNvPr id="528" name="Parallelogram 156"/>
              <p:cNvSpPr/>
              <p:nvPr/>
            </p:nvSpPr>
            <p:spPr>
              <a:xfrm>
                <a:off x="3768093" y="2791657"/>
                <a:ext cx="236538" cy="2827627"/>
              </a:xfrm>
              <a:custGeom>
                <a:avLst/>
                <a:gdLst>
                  <a:gd name="connsiteX0" fmla="*/ 0 w 647700"/>
                  <a:gd name="connsiteY0" fmla="*/ 2737140 h 2737140"/>
                  <a:gd name="connsiteX1" fmla="*/ 161925 w 647700"/>
                  <a:gd name="connsiteY1" fmla="*/ 0 h 2737140"/>
                  <a:gd name="connsiteX2" fmla="*/ 647700 w 647700"/>
                  <a:gd name="connsiteY2" fmla="*/ 0 h 2737140"/>
                  <a:gd name="connsiteX3" fmla="*/ 485775 w 647700"/>
                  <a:gd name="connsiteY3" fmla="*/ 2737140 h 2737140"/>
                  <a:gd name="connsiteX4" fmla="*/ 0 w 647700"/>
                  <a:gd name="connsiteY4" fmla="*/ 2737140 h 2737140"/>
                  <a:gd name="connsiteX0" fmla="*/ 3175 w 650875"/>
                  <a:gd name="connsiteY0" fmla="*/ 2737140 h 2737140"/>
                  <a:gd name="connsiteX1" fmla="*/ 0 w 650875"/>
                  <a:gd name="connsiteY1" fmla="*/ 76200 h 2737140"/>
                  <a:gd name="connsiteX2" fmla="*/ 650875 w 650875"/>
                  <a:gd name="connsiteY2" fmla="*/ 0 h 2737140"/>
                  <a:gd name="connsiteX3" fmla="*/ 488950 w 650875"/>
                  <a:gd name="connsiteY3" fmla="*/ 2737140 h 2737140"/>
                  <a:gd name="connsiteX4" fmla="*/ 3175 w 650875"/>
                  <a:gd name="connsiteY4" fmla="*/ 2737140 h 2737140"/>
                  <a:gd name="connsiteX0" fmla="*/ 3175 w 488950"/>
                  <a:gd name="connsiteY0" fmla="*/ 2794290 h 2794290"/>
                  <a:gd name="connsiteX1" fmla="*/ 0 w 488950"/>
                  <a:gd name="connsiteY1" fmla="*/ 133350 h 2794290"/>
                  <a:gd name="connsiteX2" fmla="*/ 227012 w 488950"/>
                  <a:gd name="connsiteY2" fmla="*/ 0 h 2794290"/>
                  <a:gd name="connsiteX3" fmla="*/ 488950 w 488950"/>
                  <a:gd name="connsiteY3" fmla="*/ 2794290 h 2794290"/>
                  <a:gd name="connsiteX4" fmla="*/ 3175 w 488950"/>
                  <a:gd name="connsiteY4" fmla="*/ 2794290 h 2794290"/>
                  <a:gd name="connsiteX0" fmla="*/ 92 w 485867"/>
                  <a:gd name="connsiteY0" fmla="*/ 2794290 h 2794290"/>
                  <a:gd name="connsiteX1" fmla="*/ 6442 w 485867"/>
                  <a:gd name="connsiteY1" fmla="*/ 119063 h 2794290"/>
                  <a:gd name="connsiteX2" fmla="*/ 223929 w 485867"/>
                  <a:gd name="connsiteY2" fmla="*/ 0 h 2794290"/>
                  <a:gd name="connsiteX3" fmla="*/ 485867 w 485867"/>
                  <a:gd name="connsiteY3" fmla="*/ 2794290 h 2794290"/>
                  <a:gd name="connsiteX4" fmla="*/ 92 w 485867"/>
                  <a:gd name="connsiteY4" fmla="*/ 2794290 h 2794290"/>
                  <a:gd name="connsiteX0" fmla="*/ 193 w 481205"/>
                  <a:gd name="connsiteY0" fmla="*/ 2827627 h 2827627"/>
                  <a:gd name="connsiteX1" fmla="*/ 1780 w 481205"/>
                  <a:gd name="connsiteY1" fmla="*/ 119063 h 2827627"/>
                  <a:gd name="connsiteX2" fmla="*/ 219267 w 481205"/>
                  <a:gd name="connsiteY2" fmla="*/ 0 h 2827627"/>
                  <a:gd name="connsiteX3" fmla="*/ 481205 w 481205"/>
                  <a:gd name="connsiteY3" fmla="*/ 2794290 h 2827627"/>
                  <a:gd name="connsiteX4" fmla="*/ 193 w 481205"/>
                  <a:gd name="connsiteY4" fmla="*/ 2827627 h 2827627"/>
                  <a:gd name="connsiteX0" fmla="*/ 193 w 219267"/>
                  <a:gd name="connsiteY0" fmla="*/ 2827627 h 2827627"/>
                  <a:gd name="connsiteX1" fmla="*/ 1780 w 219267"/>
                  <a:gd name="connsiteY1" fmla="*/ 119063 h 2827627"/>
                  <a:gd name="connsiteX2" fmla="*/ 219267 w 219267"/>
                  <a:gd name="connsiteY2" fmla="*/ 0 h 2827627"/>
                  <a:gd name="connsiteX3" fmla="*/ 147830 w 219267"/>
                  <a:gd name="connsiteY3" fmla="*/ 2599028 h 2827627"/>
                  <a:gd name="connsiteX4" fmla="*/ 193 w 219267"/>
                  <a:gd name="connsiteY4" fmla="*/ 2827627 h 2827627"/>
                  <a:gd name="connsiteX0" fmla="*/ 193 w 228793"/>
                  <a:gd name="connsiteY0" fmla="*/ 2827627 h 2827627"/>
                  <a:gd name="connsiteX1" fmla="*/ 1780 w 228793"/>
                  <a:gd name="connsiteY1" fmla="*/ 119063 h 2827627"/>
                  <a:gd name="connsiteX2" fmla="*/ 219267 w 228793"/>
                  <a:gd name="connsiteY2" fmla="*/ 0 h 2827627"/>
                  <a:gd name="connsiteX3" fmla="*/ 228793 w 228793"/>
                  <a:gd name="connsiteY3" fmla="*/ 2718090 h 2827627"/>
                  <a:gd name="connsiteX4" fmla="*/ 193 w 228793"/>
                  <a:gd name="connsiteY4" fmla="*/ 2827627 h 2827627"/>
                  <a:gd name="connsiteX0" fmla="*/ 7938 w 236538"/>
                  <a:gd name="connsiteY0" fmla="*/ 2827627 h 2827627"/>
                  <a:gd name="connsiteX1" fmla="*/ 0 w 236538"/>
                  <a:gd name="connsiteY1" fmla="*/ 116682 h 2827627"/>
                  <a:gd name="connsiteX2" fmla="*/ 227012 w 236538"/>
                  <a:gd name="connsiteY2" fmla="*/ 0 h 2827627"/>
                  <a:gd name="connsiteX3" fmla="*/ 236538 w 236538"/>
                  <a:gd name="connsiteY3" fmla="*/ 2718090 h 2827627"/>
                  <a:gd name="connsiteX4" fmla="*/ 7938 w 236538"/>
                  <a:gd name="connsiteY4" fmla="*/ 2827627 h 2827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6538" h="2827627">
                    <a:moveTo>
                      <a:pt x="7938" y="2827627"/>
                    </a:moveTo>
                    <a:cubicBezTo>
                      <a:pt x="6880" y="1940647"/>
                      <a:pt x="1058" y="1003662"/>
                      <a:pt x="0" y="116682"/>
                    </a:cubicBezTo>
                    <a:lnTo>
                      <a:pt x="227012" y="0"/>
                    </a:lnTo>
                    <a:cubicBezTo>
                      <a:pt x="230187" y="906030"/>
                      <a:pt x="233363" y="1812060"/>
                      <a:pt x="236538" y="2718090"/>
                    </a:cubicBezTo>
                    <a:lnTo>
                      <a:pt x="7938" y="2827627"/>
                    </a:lnTo>
                    <a:close/>
                  </a:path>
                </a:pathLst>
              </a:cu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29" name="Parallelogram 236"/>
              <p:cNvSpPr/>
              <p:nvPr/>
            </p:nvSpPr>
            <p:spPr>
              <a:xfrm>
                <a:off x="3544760" y="2775282"/>
                <a:ext cx="443996" cy="130361"/>
              </a:xfrm>
              <a:custGeom>
                <a:avLst/>
                <a:gdLst>
                  <a:gd name="connsiteX0" fmla="*/ 0 w 285911"/>
                  <a:gd name="connsiteY0" fmla="*/ 257221 h 257221"/>
                  <a:gd name="connsiteX1" fmla="*/ 64305 w 285911"/>
                  <a:gd name="connsiteY1" fmla="*/ 0 h 257221"/>
                  <a:gd name="connsiteX2" fmla="*/ 285911 w 285911"/>
                  <a:gd name="connsiteY2" fmla="*/ 0 h 257221"/>
                  <a:gd name="connsiteX3" fmla="*/ 221606 w 285911"/>
                  <a:gd name="connsiteY3" fmla="*/ 257221 h 257221"/>
                  <a:gd name="connsiteX4" fmla="*/ 0 w 285911"/>
                  <a:gd name="connsiteY4" fmla="*/ 257221 h 257221"/>
                  <a:gd name="connsiteX0" fmla="*/ 0 w 438311"/>
                  <a:gd name="connsiteY0" fmla="*/ 257221 h 257221"/>
                  <a:gd name="connsiteX1" fmla="*/ 64305 w 438311"/>
                  <a:gd name="connsiteY1" fmla="*/ 0 h 257221"/>
                  <a:gd name="connsiteX2" fmla="*/ 438311 w 438311"/>
                  <a:gd name="connsiteY2" fmla="*/ 139700 h 257221"/>
                  <a:gd name="connsiteX3" fmla="*/ 221606 w 438311"/>
                  <a:gd name="connsiteY3" fmla="*/ 257221 h 257221"/>
                  <a:gd name="connsiteX4" fmla="*/ 0 w 438311"/>
                  <a:gd name="connsiteY4" fmla="*/ 257221 h 257221"/>
                  <a:gd name="connsiteX0" fmla="*/ 0 w 438311"/>
                  <a:gd name="connsiteY0" fmla="*/ 120696 h 120696"/>
                  <a:gd name="connsiteX1" fmla="*/ 137330 w 438311"/>
                  <a:gd name="connsiteY1" fmla="*/ 0 h 120696"/>
                  <a:gd name="connsiteX2" fmla="*/ 438311 w 438311"/>
                  <a:gd name="connsiteY2" fmla="*/ 3175 h 120696"/>
                  <a:gd name="connsiteX3" fmla="*/ 221606 w 438311"/>
                  <a:gd name="connsiteY3" fmla="*/ 120696 h 120696"/>
                  <a:gd name="connsiteX4" fmla="*/ 0 w 438311"/>
                  <a:gd name="connsiteY4" fmla="*/ 120696 h 120696"/>
                  <a:gd name="connsiteX0" fmla="*/ 0 w 438311"/>
                  <a:gd name="connsiteY0" fmla="*/ 117521 h 117521"/>
                  <a:gd name="connsiteX1" fmla="*/ 207180 w 438311"/>
                  <a:gd name="connsiteY1" fmla="*/ 9525 h 117521"/>
                  <a:gd name="connsiteX2" fmla="*/ 438311 w 438311"/>
                  <a:gd name="connsiteY2" fmla="*/ 0 h 117521"/>
                  <a:gd name="connsiteX3" fmla="*/ 221606 w 438311"/>
                  <a:gd name="connsiteY3" fmla="*/ 117521 h 117521"/>
                  <a:gd name="connsiteX4" fmla="*/ 0 w 438311"/>
                  <a:gd name="connsiteY4" fmla="*/ 117521 h 117521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438311 w 438311"/>
                  <a:gd name="connsiteY2" fmla="*/ 15875 h 133396"/>
                  <a:gd name="connsiteX3" fmla="*/ 221606 w 438311"/>
                  <a:gd name="connsiteY3" fmla="*/ 133396 h 133396"/>
                  <a:gd name="connsiteX4" fmla="*/ 0 w 438311"/>
                  <a:gd name="connsiteY4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92261 w 438311"/>
                  <a:gd name="connsiteY2" fmla="*/ 4710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438311 w 438311"/>
                  <a:gd name="connsiteY3" fmla="*/ 15875 h 133396"/>
                  <a:gd name="connsiteX4" fmla="*/ 221606 w 438311"/>
                  <a:gd name="connsiteY4" fmla="*/ 133396 h 133396"/>
                  <a:gd name="connsiteX5" fmla="*/ 0 w 438311"/>
                  <a:gd name="connsiteY5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76386 w 438311"/>
                  <a:gd name="connsiteY3" fmla="*/ 1106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38311 w 438311"/>
                  <a:gd name="connsiteY4" fmla="*/ 15875 h 133396"/>
                  <a:gd name="connsiteX5" fmla="*/ 221606 w 438311"/>
                  <a:gd name="connsiteY5" fmla="*/ 133396 h 133396"/>
                  <a:gd name="connsiteX6" fmla="*/ 0 w 438311"/>
                  <a:gd name="connsiteY6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374811 w 438311"/>
                  <a:gd name="connsiteY4" fmla="*/ 11060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304961 w 438311"/>
                  <a:gd name="connsiteY2" fmla="*/ 33285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285911 w 438311"/>
                  <a:gd name="connsiteY3" fmla="*/ 471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33396 h 133396"/>
                  <a:gd name="connsiteX1" fmla="*/ 242105 w 438311"/>
                  <a:gd name="connsiteY1" fmla="*/ 0 h 133396"/>
                  <a:gd name="connsiteX2" fmla="*/ 238286 w 438311"/>
                  <a:gd name="connsiteY2" fmla="*/ 80910 h 133396"/>
                  <a:gd name="connsiteX3" fmla="*/ 301786 w 438311"/>
                  <a:gd name="connsiteY3" fmla="*/ 74560 h 133396"/>
                  <a:gd name="connsiteX4" fmla="*/ 406561 w 438311"/>
                  <a:gd name="connsiteY4" fmla="*/ 7885 h 133396"/>
                  <a:gd name="connsiteX5" fmla="*/ 438311 w 438311"/>
                  <a:gd name="connsiteY5" fmla="*/ 15875 h 133396"/>
                  <a:gd name="connsiteX6" fmla="*/ 221606 w 438311"/>
                  <a:gd name="connsiteY6" fmla="*/ 133396 h 133396"/>
                  <a:gd name="connsiteX7" fmla="*/ 0 w 438311"/>
                  <a:gd name="connsiteY7" fmla="*/ 133396 h 133396"/>
                  <a:gd name="connsiteX0" fmla="*/ 0 w 438311"/>
                  <a:gd name="connsiteY0" fmla="*/ 154823 h 154823"/>
                  <a:gd name="connsiteX1" fmla="*/ 242105 w 438311"/>
                  <a:gd name="connsiteY1" fmla="*/ 21427 h 154823"/>
                  <a:gd name="connsiteX2" fmla="*/ 289086 w 438311"/>
                  <a:gd name="connsiteY2" fmla="*/ 16612 h 154823"/>
                  <a:gd name="connsiteX3" fmla="*/ 301786 w 438311"/>
                  <a:gd name="connsiteY3" fmla="*/ 95987 h 154823"/>
                  <a:gd name="connsiteX4" fmla="*/ 406561 w 438311"/>
                  <a:gd name="connsiteY4" fmla="*/ 29312 h 154823"/>
                  <a:gd name="connsiteX5" fmla="*/ 438311 w 438311"/>
                  <a:gd name="connsiteY5" fmla="*/ 37302 h 154823"/>
                  <a:gd name="connsiteX6" fmla="*/ 221606 w 438311"/>
                  <a:gd name="connsiteY6" fmla="*/ 154823 h 154823"/>
                  <a:gd name="connsiteX7" fmla="*/ 0 w 438311"/>
                  <a:gd name="connsiteY7" fmla="*/ 154823 h 154823"/>
                  <a:gd name="connsiteX0" fmla="*/ 0 w 438311"/>
                  <a:gd name="connsiteY0" fmla="*/ 157317 h 157317"/>
                  <a:gd name="connsiteX1" fmla="*/ 242105 w 438311"/>
                  <a:gd name="connsiteY1" fmla="*/ 23921 h 157317"/>
                  <a:gd name="connsiteX2" fmla="*/ 289086 w 438311"/>
                  <a:gd name="connsiteY2" fmla="*/ 19106 h 157317"/>
                  <a:gd name="connsiteX3" fmla="*/ 282736 w 438311"/>
                  <a:gd name="connsiteY3" fmla="*/ 69906 h 157317"/>
                  <a:gd name="connsiteX4" fmla="*/ 406561 w 438311"/>
                  <a:gd name="connsiteY4" fmla="*/ 31806 h 157317"/>
                  <a:gd name="connsiteX5" fmla="*/ 438311 w 438311"/>
                  <a:gd name="connsiteY5" fmla="*/ 39796 h 157317"/>
                  <a:gd name="connsiteX6" fmla="*/ 221606 w 438311"/>
                  <a:gd name="connsiteY6" fmla="*/ 157317 h 157317"/>
                  <a:gd name="connsiteX7" fmla="*/ 0 w 438311"/>
                  <a:gd name="connsiteY7" fmla="*/ 157317 h 157317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40656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8561 h 138561"/>
                  <a:gd name="connsiteX1" fmla="*/ 242105 w 438311"/>
                  <a:gd name="connsiteY1" fmla="*/ 5165 h 138561"/>
                  <a:gd name="connsiteX2" fmla="*/ 289086 w 438311"/>
                  <a:gd name="connsiteY2" fmla="*/ 350 h 138561"/>
                  <a:gd name="connsiteX3" fmla="*/ 282736 w 438311"/>
                  <a:gd name="connsiteY3" fmla="*/ 51150 h 138561"/>
                  <a:gd name="connsiteX4" fmla="*/ 387511 w 438311"/>
                  <a:gd name="connsiteY4" fmla="*/ 13050 h 138561"/>
                  <a:gd name="connsiteX5" fmla="*/ 438311 w 438311"/>
                  <a:gd name="connsiteY5" fmla="*/ 21040 h 138561"/>
                  <a:gd name="connsiteX6" fmla="*/ 221606 w 438311"/>
                  <a:gd name="connsiteY6" fmla="*/ 138561 h 138561"/>
                  <a:gd name="connsiteX7" fmla="*/ 0 w 438311"/>
                  <a:gd name="connsiteY7" fmla="*/ 138561 h 138561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39292 h 139292"/>
                  <a:gd name="connsiteX1" fmla="*/ 242105 w 438311"/>
                  <a:gd name="connsiteY1" fmla="*/ 5896 h 139292"/>
                  <a:gd name="connsiteX2" fmla="*/ 289086 w 438311"/>
                  <a:gd name="connsiteY2" fmla="*/ 1081 h 139292"/>
                  <a:gd name="connsiteX3" fmla="*/ 282736 w 438311"/>
                  <a:gd name="connsiteY3" fmla="*/ 51881 h 139292"/>
                  <a:gd name="connsiteX4" fmla="*/ 387511 w 438311"/>
                  <a:gd name="connsiteY4" fmla="*/ 13781 h 139292"/>
                  <a:gd name="connsiteX5" fmla="*/ 438311 w 438311"/>
                  <a:gd name="connsiteY5" fmla="*/ 21771 h 139292"/>
                  <a:gd name="connsiteX6" fmla="*/ 221606 w 438311"/>
                  <a:gd name="connsiteY6" fmla="*/ 139292 h 139292"/>
                  <a:gd name="connsiteX7" fmla="*/ 0 w 438311"/>
                  <a:gd name="connsiteY7" fmla="*/ 139292 h 139292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87511 w 438311"/>
                  <a:gd name="connsiteY4" fmla="*/ 23040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8551 h 148551"/>
                  <a:gd name="connsiteX1" fmla="*/ 242105 w 438311"/>
                  <a:gd name="connsiteY1" fmla="*/ 15155 h 148551"/>
                  <a:gd name="connsiteX2" fmla="*/ 292261 w 438311"/>
                  <a:gd name="connsiteY2" fmla="*/ 815 h 148551"/>
                  <a:gd name="connsiteX3" fmla="*/ 282736 w 438311"/>
                  <a:gd name="connsiteY3" fmla="*/ 61140 h 148551"/>
                  <a:gd name="connsiteX4" fmla="*/ 374811 w 438311"/>
                  <a:gd name="connsiteY4" fmla="*/ 32565 h 148551"/>
                  <a:gd name="connsiteX5" fmla="*/ 438311 w 438311"/>
                  <a:gd name="connsiteY5" fmla="*/ 31030 h 148551"/>
                  <a:gd name="connsiteX6" fmla="*/ 221606 w 438311"/>
                  <a:gd name="connsiteY6" fmla="*/ 148551 h 148551"/>
                  <a:gd name="connsiteX7" fmla="*/ 0 w 438311"/>
                  <a:gd name="connsiteY7" fmla="*/ 148551 h 148551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9309 h 149309"/>
                  <a:gd name="connsiteX1" fmla="*/ 242105 w 438311"/>
                  <a:gd name="connsiteY1" fmla="*/ 15913 h 149309"/>
                  <a:gd name="connsiteX2" fmla="*/ 292261 w 438311"/>
                  <a:gd name="connsiteY2" fmla="*/ 1573 h 149309"/>
                  <a:gd name="connsiteX3" fmla="*/ 304961 w 438311"/>
                  <a:gd name="connsiteY3" fmla="*/ 42848 h 149309"/>
                  <a:gd name="connsiteX4" fmla="*/ 374811 w 438311"/>
                  <a:gd name="connsiteY4" fmla="*/ 33323 h 149309"/>
                  <a:gd name="connsiteX5" fmla="*/ 438311 w 438311"/>
                  <a:gd name="connsiteY5" fmla="*/ 31788 h 149309"/>
                  <a:gd name="connsiteX6" fmla="*/ 221606 w 438311"/>
                  <a:gd name="connsiteY6" fmla="*/ 149309 h 149309"/>
                  <a:gd name="connsiteX7" fmla="*/ 0 w 438311"/>
                  <a:gd name="connsiteY7" fmla="*/ 149309 h 149309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29226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7736 h 147736"/>
                  <a:gd name="connsiteX1" fmla="*/ 242105 w 438311"/>
                  <a:gd name="connsiteY1" fmla="*/ 14340 h 147736"/>
                  <a:gd name="connsiteX2" fmla="*/ 311311 w 438311"/>
                  <a:gd name="connsiteY2" fmla="*/ 0 h 147736"/>
                  <a:gd name="connsiteX3" fmla="*/ 304961 w 438311"/>
                  <a:gd name="connsiteY3" fmla="*/ 41275 h 147736"/>
                  <a:gd name="connsiteX4" fmla="*/ 374811 w 438311"/>
                  <a:gd name="connsiteY4" fmla="*/ 31750 h 147736"/>
                  <a:gd name="connsiteX5" fmla="*/ 438311 w 438311"/>
                  <a:gd name="connsiteY5" fmla="*/ 30215 h 147736"/>
                  <a:gd name="connsiteX6" fmla="*/ 221606 w 438311"/>
                  <a:gd name="connsiteY6" fmla="*/ 147736 h 147736"/>
                  <a:gd name="connsiteX7" fmla="*/ 0 w 438311"/>
                  <a:gd name="connsiteY7" fmla="*/ 147736 h 147736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374811 w 438311"/>
                  <a:gd name="connsiteY4" fmla="*/ 32201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38311"/>
                  <a:gd name="connsiteY0" fmla="*/ 148187 h 148187"/>
                  <a:gd name="connsiteX1" fmla="*/ 242105 w 438311"/>
                  <a:gd name="connsiteY1" fmla="*/ 14791 h 148187"/>
                  <a:gd name="connsiteX2" fmla="*/ 311311 w 438311"/>
                  <a:gd name="connsiteY2" fmla="*/ 451 h 148187"/>
                  <a:gd name="connsiteX3" fmla="*/ 349411 w 438311"/>
                  <a:gd name="connsiteY3" fmla="*/ 29026 h 148187"/>
                  <a:gd name="connsiteX4" fmla="*/ 435136 w 438311"/>
                  <a:gd name="connsiteY4" fmla="*/ 9976 h 148187"/>
                  <a:gd name="connsiteX5" fmla="*/ 438311 w 438311"/>
                  <a:gd name="connsiteY5" fmla="*/ 30666 h 148187"/>
                  <a:gd name="connsiteX6" fmla="*/ 221606 w 438311"/>
                  <a:gd name="connsiteY6" fmla="*/ 148187 h 148187"/>
                  <a:gd name="connsiteX7" fmla="*/ 0 w 438311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48187"/>
                  <a:gd name="connsiteX1" fmla="*/ 242105 w 485936"/>
                  <a:gd name="connsiteY1" fmla="*/ 14791 h 148187"/>
                  <a:gd name="connsiteX2" fmla="*/ 311311 w 485936"/>
                  <a:gd name="connsiteY2" fmla="*/ 451 h 148187"/>
                  <a:gd name="connsiteX3" fmla="*/ 349411 w 485936"/>
                  <a:gd name="connsiteY3" fmla="*/ 29026 h 148187"/>
                  <a:gd name="connsiteX4" fmla="*/ 435136 w 485936"/>
                  <a:gd name="connsiteY4" fmla="*/ 9976 h 148187"/>
                  <a:gd name="connsiteX5" fmla="*/ 485936 w 485936"/>
                  <a:gd name="connsiteY5" fmla="*/ 11616 h 148187"/>
                  <a:gd name="connsiteX6" fmla="*/ 221606 w 485936"/>
                  <a:gd name="connsiteY6" fmla="*/ 148187 h 148187"/>
                  <a:gd name="connsiteX7" fmla="*/ 0 w 485936"/>
                  <a:gd name="connsiteY7" fmla="*/ 148187 h 148187"/>
                  <a:gd name="connsiteX0" fmla="*/ 0 w 485936"/>
                  <a:gd name="connsiteY0" fmla="*/ 148187 h 151796"/>
                  <a:gd name="connsiteX1" fmla="*/ 242105 w 485936"/>
                  <a:gd name="connsiteY1" fmla="*/ 14791 h 151796"/>
                  <a:gd name="connsiteX2" fmla="*/ 311311 w 485936"/>
                  <a:gd name="connsiteY2" fmla="*/ 451 h 151796"/>
                  <a:gd name="connsiteX3" fmla="*/ 349411 w 485936"/>
                  <a:gd name="connsiteY3" fmla="*/ 29026 h 151796"/>
                  <a:gd name="connsiteX4" fmla="*/ 435136 w 485936"/>
                  <a:gd name="connsiteY4" fmla="*/ 9976 h 151796"/>
                  <a:gd name="connsiteX5" fmla="*/ 485936 w 485936"/>
                  <a:gd name="connsiteY5" fmla="*/ 11616 h 151796"/>
                  <a:gd name="connsiteX6" fmla="*/ 245090 w 485936"/>
                  <a:gd name="connsiteY6" fmla="*/ 151796 h 151796"/>
                  <a:gd name="connsiteX7" fmla="*/ 0 w 485936"/>
                  <a:gd name="connsiteY7" fmla="*/ 148187 h 151796"/>
                  <a:gd name="connsiteX0" fmla="*/ 0 w 469161"/>
                  <a:gd name="connsiteY0" fmla="*/ 148187 h 151796"/>
                  <a:gd name="connsiteX1" fmla="*/ 242105 w 469161"/>
                  <a:gd name="connsiteY1" fmla="*/ 14791 h 151796"/>
                  <a:gd name="connsiteX2" fmla="*/ 311311 w 469161"/>
                  <a:gd name="connsiteY2" fmla="*/ 451 h 151796"/>
                  <a:gd name="connsiteX3" fmla="*/ 349411 w 469161"/>
                  <a:gd name="connsiteY3" fmla="*/ 29026 h 151796"/>
                  <a:gd name="connsiteX4" fmla="*/ 435136 w 469161"/>
                  <a:gd name="connsiteY4" fmla="*/ 9976 h 151796"/>
                  <a:gd name="connsiteX5" fmla="*/ 469161 w 469161"/>
                  <a:gd name="connsiteY5" fmla="*/ 15226 h 151796"/>
                  <a:gd name="connsiteX6" fmla="*/ 245090 w 469161"/>
                  <a:gd name="connsiteY6" fmla="*/ 151796 h 151796"/>
                  <a:gd name="connsiteX7" fmla="*/ 0 w 469161"/>
                  <a:gd name="connsiteY7" fmla="*/ 148187 h 151796"/>
                  <a:gd name="connsiteX0" fmla="*/ 0 w 469161"/>
                  <a:gd name="connsiteY0" fmla="*/ 148187 h 148187"/>
                  <a:gd name="connsiteX1" fmla="*/ 242105 w 469161"/>
                  <a:gd name="connsiteY1" fmla="*/ 14791 h 148187"/>
                  <a:gd name="connsiteX2" fmla="*/ 311311 w 469161"/>
                  <a:gd name="connsiteY2" fmla="*/ 451 h 148187"/>
                  <a:gd name="connsiteX3" fmla="*/ 349411 w 469161"/>
                  <a:gd name="connsiteY3" fmla="*/ 29026 h 148187"/>
                  <a:gd name="connsiteX4" fmla="*/ 435136 w 469161"/>
                  <a:gd name="connsiteY4" fmla="*/ 9976 h 148187"/>
                  <a:gd name="connsiteX5" fmla="*/ 469161 w 469161"/>
                  <a:gd name="connsiteY5" fmla="*/ 15226 h 148187"/>
                  <a:gd name="connsiteX6" fmla="*/ 248445 w 469161"/>
                  <a:gd name="connsiteY6" fmla="*/ 144578 h 148187"/>
                  <a:gd name="connsiteX7" fmla="*/ 0 w 469161"/>
                  <a:gd name="connsiteY7" fmla="*/ 148187 h 1481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69161" h="148187">
                    <a:moveTo>
                      <a:pt x="0" y="148187"/>
                    </a:moveTo>
                    <a:lnTo>
                      <a:pt x="242105" y="14791"/>
                    </a:lnTo>
                    <a:lnTo>
                      <a:pt x="311311" y="451"/>
                    </a:lnTo>
                    <a:cubicBezTo>
                      <a:pt x="336711" y="451"/>
                      <a:pt x="327186" y="-5899"/>
                      <a:pt x="349411" y="29026"/>
                    </a:cubicBezTo>
                    <a:cubicBezTo>
                      <a:pt x="422436" y="22676"/>
                      <a:pt x="400211" y="13151"/>
                      <a:pt x="435136" y="9976"/>
                    </a:cubicBezTo>
                    <a:lnTo>
                      <a:pt x="469161" y="15226"/>
                    </a:lnTo>
                    <a:lnTo>
                      <a:pt x="248445" y="144578"/>
                    </a:lnTo>
                    <a:lnTo>
                      <a:pt x="0" y="148187"/>
                    </a:lnTo>
                    <a:close/>
                  </a:path>
                </a:pathLst>
              </a:custGeom>
              <a:solidFill>
                <a:schemeClr val="bg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30" name="Rectangle 240"/>
              <p:cNvSpPr/>
              <p:nvPr/>
            </p:nvSpPr>
            <p:spPr>
              <a:xfrm>
                <a:off x="3829304" y="284678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31" name="Rectangle 240"/>
              <p:cNvSpPr/>
              <p:nvPr/>
            </p:nvSpPr>
            <p:spPr>
              <a:xfrm>
                <a:off x="3910274" y="2808707"/>
                <a:ext cx="60930" cy="2750159"/>
              </a:xfrm>
              <a:custGeom>
                <a:avLst/>
                <a:gdLst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60930 w 60930"/>
                  <a:gd name="connsiteY2" fmla="*/ 2750159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0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0 h 2750159"/>
                  <a:gd name="connsiteX0" fmla="*/ 0 w 60930"/>
                  <a:gd name="connsiteY0" fmla="*/ 28575 h 2750159"/>
                  <a:gd name="connsiteX1" fmla="*/ 60930 w 60930"/>
                  <a:gd name="connsiteY1" fmla="*/ 0 h 2750159"/>
                  <a:gd name="connsiteX2" fmla="*/ 58548 w 60930"/>
                  <a:gd name="connsiteY2" fmla="*/ 2721584 h 2750159"/>
                  <a:gd name="connsiteX3" fmla="*/ 0 w 60930"/>
                  <a:gd name="connsiteY3" fmla="*/ 2750159 h 2750159"/>
                  <a:gd name="connsiteX4" fmla="*/ 0 w 60930"/>
                  <a:gd name="connsiteY4" fmla="*/ 28575 h 27501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0930" h="2750159">
                    <a:moveTo>
                      <a:pt x="0" y="28575"/>
                    </a:moveTo>
                    <a:lnTo>
                      <a:pt x="60930" y="0"/>
                    </a:lnTo>
                    <a:lnTo>
                      <a:pt x="58548" y="2721584"/>
                    </a:lnTo>
                    <a:lnTo>
                      <a:pt x="0" y="2750159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32" name="Parallelogram 245"/>
              <p:cNvSpPr/>
              <p:nvPr/>
            </p:nvSpPr>
            <p:spPr>
              <a:xfrm>
                <a:off x="3748587" y="2843889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  <p:sp>
            <p:nvSpPr>
              <p:cNvPr id="533" name="Parallelogram 245"/>
              <p:cNvSpPr/>
              <p:nvPr/>
            </p:nvSpPr>
            <p:spPr>
              <a:xfrm>
                <a:off x="3836700" y="2793904"/>
                <a:ext cx="143344" cy="31432"/>
              </a:xfrm>
              <a:custGeom>
                <a:avLst/>
                <a:gdLst>
                  <a:gd name="connsiteX0" fmla="*/ 0 w 129056"/>
                  <a:gd name="connsiteY0" fmla="*/ 45719 h 45719"/>
                  <a:gd name="connsiteX1" fmla="*/ 51513 w 129056"/>
                  <a:gd name="connsiteY1" fmla="*/ 0 h 45719"/>
                  <a:gd name="connsiteX2" fmla="*/ 129056 w 129056"/>
                  <a:gd name="connsiteY2" fmla="*/ 0 h 45719"/>
                  <a:gd name="connsiteX3" fmla="*/ 77543 w 129056"/>
                  <a:gd name="connsiteY3" fmla="*/ 45719 h 45719"/>
                  <a:gd name="connsiteX4" fmla="*/ 0 w 129056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11906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5719 h 45719"/>
                  <a:gd name="connsiteX1" fmla="*/ 51513 w 155250"/>
                  <a:gd name="connsiteY1" fmla="*/ 0 h 45719"/>
                  <a:gd name="connsiteX2" fmla="*/ 155250 w 155250"/>
                  <a:gd name="connsiteY2" fmla="*/ 2381 h 45719"/>
                  <a:gd name="connsiteX3" fmla="*/ 77543 w 155250"/>
                  <a:gd name="connsiteY3" fmla="*/ 45719 h 45719"/>
                  <a:gd name="connsiteX4" fmla="*/ 0 w 155250"/>
                  <a:gd name="connsiteY4" fmla="*/ 45719 h 45719"/>
                  <a:gd name="connsiteX0" fmla="*/ 0 w 155250"/>
                  <a:gd name="connsiteY0" fmla="*/ 43338 h 43338"/>
                  <a:gd name="connsiteX1" fmla="*/ 49132 w 155250"/>
                  <a:gd name="connsiteY1" fmla="*/ 7144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55250"/>
                  <a:gd name="connsiteY0" fmla="*/ 43338 h 43338"/>
                  <a:gd name="connsiteX1" fmla="*/ 61038 w 155250"/>
                  <a:gd name="connsiteY1" fmla="*/ 2382 h 43338"/>
                  <a:gd name="connsiteX2" fmla="*/ 155250 w 155250"/>
                  <a:gd name="connsiteY2" fmla="*/ 0 h 43338"/>
                  <a:gd name="connsiteX3" fmla="*/ 77543 w 155250"/>
                  <a:gd name="connsiteY3" fmla="*/ 43338 h 43338"/>
                  <a:gd name="connsiteX4" fmla="*/ 0 w 155250"/>
                  <a:gd name="connsiteY4" fmla="*/ 43338 h 43338"/>
                  <a:gd name="connsiteX0" fmla="*/ 0 w 143344"/>
                  <a:gd name="connsiteY0" fmla="*/ 40956 h 40956"/>
                  <a:gd name="connsiteX1" fmla="*/ 61038 w 143344"/>
                  <a:gd name="connsiteY1" fmla="*/ 0 h 40956"/>
                  <a:gd name="connsiteX2" fmla="*/ 143344 w 143344"/>
                  <a:gd name="connsiteY2" fmla="*/ 11161 h 40956"/>
                  <a:gd name="connsiteX3" fmla="*/ 77543 w 143344"/>
                  <a:gd name="connsiteY3" fmla="*/ 40956 h 40956"/>
                  <a:gd name="connsiteX4" fmla="*/ 0 w 143344"/>
                  <a:gd name="connsiteY4" fmla="*/ 40956 h 40956"/>
                  <a:gd name="connsiteX0" fmla="*/ 0 w 143344"/>
                  <a:gd name="connsiteY0" fmla="*/ 34184 h 34184"/>
                  <a:gd name="connsiteX1" fmla="*/ 58657 w 143344"/>
                  <a:gd name="connsiteY1" fmla="*/ 0 h 34184"/>
                  <a:gd name="connsiteX2" fmla="*/ 143344 w 143344"/>
                  <a:gd name="connsiteY2" fmla="*/ 4389 h 34184"/>
                  <a:gd name="connsiteX3" fmla="*/ 77543 w 143344"/>
                  <a:gd name="connsiteY3" fmla="*/ 34184 h 34184"/>
                  <a:gd name="connsiteX4" fmla="*/ 0 w 143344"/>
                  <a:gd name="connsiteY4" fmla="*/ 34184 h 34184"/>
                  <a:gd name="connsiteX0" fmla="*/ 0 w 143344"/>
                  <a:gd name="connsiteY0" fmla="*/ 29795 h 29795"/>
                  <a:gd name="connsiteX1" fmla="*/ 58657 w 143344"/>
                  <a:gd name="connsiteY1" fmla="*/ 4640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  <a:gd name="connsiteX0" fmla="*/ 0 w 143344"/>
                  <a:gd name="connsiteY0" fmla="*/ 29795 h 29795"/>
                  <a:gd name="connsiteX1" fmla="*/ 68182 w 143344"/>
                  <a:gd name="connsiteY1" fmla="*/ 2383 h 29795"/>
                  <a:gd name="connsiteX2" fmla="*/ 143344 w 143344"/>
                  <a:gd name="connsiteY2" fmla="*/ 0 h 29795"/>
                  <a:gd name="connsiteX3" fmla="*/ 77543 w 143344"/>
                  <a:gd name="connsiteY3" fmla="*/ 29795 h 29795"/>
                  <a:gd name="connsiteX4" fmla="*/ 0 w 143344"/>
                  <a:gd name="connsiteY4" fmla="*/ 29795 h 297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3344" h="29795">
                    <a:moveTo>
                      <a:pt x="0" y="29795"/>
                    </a:moveTo>
                    <a:lnTo>
                      <a:pt x="68182" y="2383"/>
                    </a:lnTo>
                    <a:lnTo>
                      <a:pt x="143344" y="0"/>
                    </a:lnTo>
                    <a:lnTo>
                      <a:pt x="77543" y="29795"/>
                    </a:lnTo>
                    <a:lnTo>
                      <a:pt x="0" y="29795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</p:grpSp>
      <p:grpSp>
        <p:nvGrpSpPr>
          <p:cNvPr id="170" name="Group 169"/>
          <p:cNvGrpSpPr/>
          <p:nvPr/>
        </p:nvGrpSpPr>
        <p:grpSpPr>
          <a:xfrm>
            <a:off x="671562" y="2450170"/>
            <a:ext cx="2976864" cy="3232283"/>
            <a:chOff x="671562" y="2450170"/>
            <a:chExt cx="2976864" cy="3232283"/>
          </a:xfrm>
        </p:grpSpPr>
        <p:sp>
          <p:nvSpPr>
            <p:cNvPr id="629" name="Rectangle 166"/>
            <p:cNvSpPr/>
            <p:nvPr/>
          </p:nvSpPr>
          <p:spPr>
            <a:xfrm>
              <a:off x="671562" y="2452766"/>
              <a:ext cx="377092" cy="3217995"/>
            </a:xfrm>
            <a:custGeom>
              <a:avLst/>
              <a:gdLst>
                <a:gd name="connsiteX0" fmla="*/ 0 w 859689"/>
                <a:gd name="connsiteY0" fmla="*/ 0 h 3048268"/>
                <a:gd name="connsiteX1" fmla="*/ 859689 w 859689"/>
                <a:gd name="connsiteY1" fmla="*/ 0 h 3048268"/>
                <a:gd name="connsiteX2" fmla="*/ 859689 w 859689"/>
                <a:gd name="connsiteY2" fmla="*/ 3048268 h 3048268"/>
                <a:gd name="connsiteX3" fmla="*/ 0 w 859689"/>
                <a:gd name="connsiteY3" fmla="*/ 3048268 h 3048268"/>
                <a:gd name="connsiteX4" fmla="*/ 0 w 859689"/>
                <a:gd name="connsiteY4" fmla="*/ 0 h 3048268"/>
                <a:gd name="connsiteX0" fmla="*/ 0 w 859689"/>
                <a:gd name="connsiteY0" fmla="*/ 220337 h 3268605"/>
                <a:gd name="connsiteX1" fmla="*/ 385963 w 859689"/>
                <a:gd name="connsiteY1" fmla="*/ 0 h 3268605"/>
                <a:gd name="connsiteX2" fmla="*/ 859689 w 859689"/>
                <a:gd name="connsiteY2" fmla="*/ 3268605 h 3268605"/>
                <a:gd name="connsiteX3" fmla="*/ 0 w 859689"/>
                <a:gd name="connsiteY3" fmla="*/ 3268605 h 3268605"/>
                <a:gd name="connsiteX4" fmla="*/ 0 w 859689"/>
                <a:gd name="connsiteY4" fmla="*/ 220337 h 3268605"/>
                <a:gd name="connsiteX0" fmla="*/ 0 w 385963"/>
                <a:gd name="connsiteY0" fmla="*/ 220337 h 3268605"/>
                <a:gd name="connsiteX1" fmla="*/ 385963 w 385963"/>
                <a:gd name="connsiteY1" fmla="*/ 0 h 3268605"/>
                <a:gd name="connsiteX2" fmla="*/ 330879 w 385963"/>
                <a:gd name="connsiteY2" fmla="*/ 2993183 h 3268605"/>
                <a:gd name="connsiteX3" fmla="*/ 0 w 385963"/>
                <a:gd name="connsiteY3" fmla="*/ 3268605 h 3268605"/>
                <a:gd name="connsiteX4" fmla="*/ 0 w 385963"/>
                <a:gd name="connsiteY4" fmla="*/ 220337 h 3268605"/>
                <a:gd name="connsiteX0" fmla="*/ 0 w 385963"/>
                <a:gd name="connsiteY0" fmla="*/ 220337 h 3268605"/>
                <a:gd name="connsiteX1" fmla="*/ 385963 w 385963"/>
                <a:gd name="connsiteY1" fmla="*/ 0 h 3268605"/>
                <a:gd name="connsiteX2" fmla="*/ 363930 w 385963"/>
                <a:gd name="connsiteY2" fmla="*/ 3037251 h 3268605"/>
                <a:gd name="connsiteX3" fmla="*/ 0 w 385963"/>
                <a:gd name="connsiteY3" fmla="*/ 3268605 h 3268605"/>
                <a:gd name="connsiteX4" fmla="*/ 0 w 385963"/>
                <a:gd name="connsiteY4" fmla="*/ 220337 h 3268605"/>
                <a:gd name="connsiteX0" fmla="*/ 0 w 363930"/>
                <a:gd name="connsiteY0" fmla="*/ 198303 h 3246571"/>
                <a:gd name="connsiteX1" fmla="*/ 352913 w 363930"/>
                <a:gd name="connsiteY1" fmla="*/ 0 h 3246571"/>
                <a:gd name="connsiteX2" fmla="*/ 363930 w 363930"/>
                <a:gd name="connsiteY2" fmla="*/ 3015217 h 3246571"/>
                <a:gd name="connsiteX3" fmla="*/ 0 w 363930"/>
                <a:gd name="connsiteY3" fmla="*/ 3246571 h 3246571"/>
                <a:gd name="connsiteX4" fmla="*/ 0 w 363930"/>
                <a:gd name="connsiteY4" fmla="*/ 198303 h 3246571"/>
                <a:gd name="connsiteX0" fmla="*/ 0 w 386281"/>
                <a:gd name="connsiteY0" fmla="*/ 198303 h 3246571"/>
                <a:gd name="connsiteX1" fmla="*/ 385963 w 386281"/>
                <a:gd name="connsiteY1" fmla="*/ 0 h 3246571"/>
                <a:gd name="connsiteX2" fmla="*/ 363930 w 386281"/>
                <a:gd name="connsiteY2" fmla="*/ 3015217 h 3246571"/>
                <a:gd name="connsiteX3" fmla="*/ 0 w 386281"/>
                <a:gd name="connsiteY3" fmla="*/ 3246571 h 3246571"/>
                <a:gd name="connsiteX4" fmla="*/ 0 w 386281"/>
                <a:gd name="connsiteY4" fmla="*/ 198303 h 3246571"/>
                <a:gd name="connsiteX0" fmla="*/ 0 w 386281"/>
                <a:gd name="connsiteY0" fmla="*/ 198303 h 3246571"/>
                <a:gd name="connsiteX1" fmla="*/ 385963 w 386281"/>
                <a:gd name="connsiteY1" fmla="*/ 0 h 3246571"/>
                <a:gd name="connsiteX2" fmla="*/ 363930 w 386281"/>
                <a:gd name="connsiteY2" fmla="*/ 3029504 h 3246571"/>
                <a:gd name="connsiteX3" fmla="*/ 0 w 386281"/>
                <a:gd name="connsiteY3" fmla="*/ 3246571 h 3246571"/>
                <a:gd name="connsiteX4" fmla="*/ 0 w 386281"/>
                <a:gd name="connsiteY4" fmla="*/ 198303 h 3246571"/>
                <a:gd name="connsiteX0" fmla="*/ 0 w 386412"/>
                <a:gd name="connsiteY0" fmla="*/ 198303 h 3246571"/>
                <a:gd name="connsiteX1" fmla="*/ 385963 w 386412"/>
                <a:gd name="connsiteY1" fmla="*/ 0 h 3246571"/>
                <a:gd name="connsiteX2" fmla="*/ 363930 w 386412"/>
                <a:gd name="connsiteY2" fmla="*/ 3029504 h 3246571"/>
                <a:gd name="connsiteX3" fmla="*/ 0 w 386412"/>
                <a:gd name="connsiteY3" fmla="*/ 3246571 h 3246571"/>
                <a:gd name="connsiteX4" fmla="*/ 0 w 386412"/>
                <a:gd name="connsiteY4" fmla="*/ 198303 h 3246571"/>
                <a:gd name="connsiteX0" fmla="*/ 0 w 385963"/>
                <a:gd name="connsiteY0" fmla="*/ 198303 h 3246571"/>
                <a:gd name="connsiteX1" fmla="*/ 385963 w 385963"/>
                <a:gd name="connsiteY1" fmla="*/ 0 h 3246571"/>
                <a:gd name="connsiteX2" fmla="*/ 363930 w 385963"/>
                <a:gd name="connsiteY2" fmla="*/ 3029504 h 3246571"/>
                <a:gd name="connsiteX3" fmla="*/ 0 w 385963"/>
                <a:gd name="connsiteY3" fmla="*/ 3246571 h 3246571"/>
                <a:gd name="connsiteX4" fmla="*/ 0 w 385963"/>
                <a:gd name="connsiteY4" fmla="*/ 198303 h 3246571"/>
                <a:gd name="connsiteX0" fmla="*/ 0 w 385963"/>
                <a:gd name="connsiteY0" fmla="*/ 198303 h 3246571"/>
                <a:gd name="connsiteX1" fmla="*/ 385963 w 385963"/>
                <a:gd name="connsiteY1" fmla="*/ 0 h 3246571"/>
                <a:gd name="connsiteX2" fmla="*/ 378217 w 385963"/>
                <a:gd name="connsiteY2" fmla="*/ 3010454 h 3246571"/>
                <a:gd name="connsiteX3" fmla="*/ 0 w 385963"/>
                <a:gd name="connsiteY3" fmla="*/ 3246571 h 3246571"/>
                <a:gd name="connsiteX4" fmla="*/ 0 w 385963"/>
                <a:gd name="connsiteY4" fmla="*/ 198303 h 3246571"/>
                <a:gd name="connsiteX0" fmla="*/ 0 w 385963"/>
                <a:gd name="connsiteY0" fmla="*/ 184015 h 3232283"/>
                <a:gd name="connsiteX1" fmla="*/ 385963 w 385963"/>
                <a:gd name="connsiteY1" fmla="*/ 0 h 3232283"/>
                <a:gd name="connsiteX2" fmla="*/ 378217 w 385963"/>
                <a:gd name="connsiteY2" fmla="*/ 2996166 h 3232283"/>
                <a:gd name="connsiteX3" fmla="*/ 0 w 385963"/>
                <a:gd name="connsiteY3" fmla="*/ 3232283 h 3232283"/>
                <a:gd name="connsiteX4" fmla="*/ 0 w 385963"/>
                <a:gd name="connsiteY4" fmla="*/ 184015 h 3232283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378217 w 411750"/>
                <a:gd name="connsiteY3" fmla="*/ 3093337 h 3329454"/>
                <a:gd name="connsiteX4" fmla="*/ 0 w 411750"/>
                <a:gd name="connsiteY4" fmla="*/ 3329454 h 3329454"/>
                <a:gd name="connsiteX5" fmla="*/ 0 w 411750"/>
                <a:gd name="connsiteY5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371426 w 411750"/>
                <a:gd name="connsiteY3" fmla="*/ 882906 h 3329454"/>
                <a:gd name="connsiteX4" fmla="*/ 378217 w 411750"/>
                <a:gd name="connsiteY4" fmla="*/ 3093337 h 3329454"/>
                <a:gd name="connsiteX5" fmla="*/ 0 w 411750"/>
                <a:gd name="connsiteY5" fmla="*/ 3329454 h 3329454"/>
                <a:gd name="connsiteX6" fmla="*/ 0 w 411750"/>
                <a:gd name="connsiteY6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378217 w 411750"/>
                <a:gd name="connsiteY4" fmla="*/ 3093337 h 3329454"/>
                <a:gd name="connsiteX5" fmla="*/ 0 w 411750"/>
                <a:gd name="connsiteY5" fmla="*/ 3329454 h 3329454"/>
                <a:gd name="connsiteX6" fmla="*/ 0 w 411750"/>
                <a:gd name="connsiteY6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378217 w 411750"/>
                <a:gd name="connsiteY4" fmla="*/ 3093337 h 3329454"/>
                <a:gd name="connsiteX5" fmla="*/ 0 w 411750"/>
                <a:gd name="connsiteY5" fmla="*/ 3329454 h 3329454"/>
                <a:gd name="connsiteX6" fmla="*/ 0 w 411750"/>
                <a:gd name="connsiteY6" fmla="*/ 281186 h 3329454"/>
                <a:gd name="connsiteX0" fmla="*/ 0 w 424355"/>
                <a:gd name="connsiteY0" fmla="*/ 281186 h 3329454"/>
                <a:gd name="connsiteX1" fmla="*/ 385963 w 424355"/>
                <a:gd name="connsiteY1" fmla="*/ 97171 h 3329454"/>
                <a:gd name="connsiteX2" fmla="*/ 376189 w 424355"/>
                <a:gd name="connsiteY2" fmla="*/ 282831 h 3329454"/>
                <a:gd name="connsiteX3" fmla="*/ 85676 w 424355"/>
                <a:gd name="connsiteY3" fmla="*/ 430468 h 3329454"/>
                <a:gd name="connsiteX4" fmla="*/ 385713 w 424355"/>
                <a:gd name="connsiteY4" fmla="*/ 2864106 h 3329454"/>
                <a:gd name="connsiteX5" fmla="*/ 378217 w 424355"/>
                <a:gd name="connsiteY5" fmla="*/ 3093337 h 3329454"/>
                <a:gd name="connsiteX6" fmla="*/ 0 w 424355"/>
                <a:gd name="connsiteY6" fmla="*/ 3329454 h 3329454"/>
                <a:gd name="connsiteX7" fmla="*/ 0 w 424355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76151 w 411750"/>
                <a:gd name="connsiteY4" fmla="*/ 2821244 h 3329454"/>
                <a:gd name="connsiteX5" fmla="*/ 378217 w 411750"/>
                <a:gd name="connsiteY5" fmla="*/ 3093337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76151 w 411750"/>
                <a:gd name="connsiteY4" fmla="*/ 2821244 h 3329454"/>
                <a:gd name="connsiteX5" fmla="*/ 123776 w 411750"/>
                <a:gd name="connsiteY5" fmla="*/ 3006981 h 3329454"/>
                <a:gd name="connsiteX6" fmla="*/ 378217 w 411750"/>
                <a:gd name="connsiteY6" fmla="*/ 3093337 h 3329454"/>
                <a:gd name="connsiteX7" fmla="*/ 0 w 411750"/>
                <a:gd name="connsiteY7" fmla="*/ 3329454 h 3329454"/>
                <a:gd name="connsiteX8" fmla="*/ 0 w 411750"/>
                <a:gd name="connsiteY8" fmla="*/ 281186 h 3329454"/>
                <a:gd name="connsiteX0" fmla="*/ 0 w 414285"/>
                <a:gd name="connsiteY0" fmla="*/ 281186 h 3329454"/>
                <a:gd name="connsiteX1" fmla="*/ 385963 w 414285"/>
                <a:gd name="connsiteY1" fmla="*/ 97171 h 3329454"/>
                <a:gd name="connsiteX2" fmla="*/ 376189 w 414285"/>
                <a:gd name="connsiteY2" fmla="*/ 282831 h 3329454"/>
                <a:gd name="connsiteX3" fmla="*/ 85676 w 414285"/>
                <a:gd name="connsiteY3" fmla="*/ 430468 h 3329454"/>
                <a:gd name="connsiteX4" fmla="*/ 76151 w 414285"/>
                <a:gd name="connsiteY4" fmla="*/ 2821244 h 3329454"/>
                <a:gd name="connsiteX5" fmla="*/ 390476 w 414285"/>
                <a:gd name="connsiteY5" fmla="*/ 2940306 h 3329454"/>
                <a:gd name="connsiteX6" fmla="*/ 378217 w 414285"/>
                <a:gd name="connsiteY6" fmla="*/ 3093337 h 3329454"/>
                <a:gd name="connsiteX7" fmla="*/ 0 w 414285"/>
                <a:gd name="connsiteY7" fmla="*/ 3329454 h 3329454"/>
                <a:gd name="connsiteX8" fmla="*/ 0 w 414285"/>
                <a:gd name="connsiteY8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76151 w 411750"/>
                <a:gd name="connsiteY4" fmla="*/ 2821244 h 3329454"/>
                <a:gd name="connsiteX5" fmla="*/ 390476 w 411750"/>
                <a:gd name="connsiteY5" fmla="*/ 2940306 h 3329454"/>
                <a:gd name="connsiteX6" fmla="*/ 378217 w 411750"/>
                <a:gd name="connsiteY6" fmla="*/ 3093337 h 3329454"/>
                <a:gd name="connsiteX7" fmla="*/ 0 w 411750"/>
                <a:gd name="connsiteY7" fmla="*/ 3329454 h 3329454"/>
                <a:gd name="connsiteX8" fmla="*/ 0 w 411750"/>
                <a:gd name="connsiteY8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76151 w 411750"/>
                <a:gd name="connsiteY4" fmla="*/ 2821244 h 3329454"/>
                <a:gd name="connsiteX5" fmla="*/ 390476 w 411750"/>
                <a:gd name="connsiteY5" fmla="*/ 2940306 h 3329454"/>
                <a:gd name="connsiteX6" fmla="*/ 378217 w 411750"/>
                <a:gd name="connsiteY6" fmla="*/ 3093337 h 3329454"/>
                <a:gd name="connsiteX7" fmla="*/ 0 w 411750"/>
                <a:gd name="connsiteY7" fmla="*/ 3329454 h 3329454"/>
                <a:gd name="connsiteX8" fmla="*/ 0 w 411750"/>
                <a:gd name="connsiteY8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390476 w 411750"/>
                <a:gd name="connsiteY5" fmla="*/ 2940306 h 3329454"/>
                <a:gd name="connsiteX6" fmla="*/ 378217 w 411750"/>
                <a:gd name="connsiteY6" fmla="*/ 3093337 h 3329454"/>
                <a:gd name="connsiteX7" fmla="*/ 0 w 411750"/>
                <a:gd name="connsiteY7" fmla="*/ 3329454 h 3329454"/>
                <a:gd name="connsiteX8" fmla="*/ 0 w 411750"/>
                <a:gd name="connsiteY8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390476 w 411750"/>
                <a:gd name="connsiteY5" fmla="*/ 2940306 h 3329454"/>
                <a:gd name="connsiteX6" fmla="*/ 378217 w 411750"/>
                <a:gd name="connsiteY6" fmla="*/ 3093337 h 3329454"/>
                <a:gd name="connsiteX7" fmla="*/ 0 w 411750"/>
                <a:gd name="connsiteY7" fmla="*/ 3329454 h 3329454"/>
                <a:gd name="connsiteX8" fmla="*/ 0 w 411750"/>
                <a:gd name="connsiteY8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390476 w 411750"/>
                <a:gd name="connsiteY5" fmla="*/ 2940306 h 3329454"/>
                <a:gd name="connsiteX6" fmla="*/ 378217 w 411750"/>
                <a:gd name="connsiteY6" fmla="*/ 3093337 h 3329454"/>
                <a:gd name="connsiteX7" fmla="*/ 0 w 411750"/>
                <a:gd name="connsiteY7" fmla="*/ 3329454 h 3329454"/>
                <a:gd name="connsiteX8" fmla="*/ 0 w 411750"/>
                <a:gd name="connsiteY8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378217 w 411750"/>
                <a:gd name="connsiteY5" fmla="*/ 3093337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378217 w 411750"/>
                <a:gd name="connsiteY5" fmla="*/ 3093337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249629 w 411750"/>
                <a:gd name="connsiteY5" fmla="*/ 3164775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249629 w 411750"/>
                <a:gd name="connsiteY5" fmla="*/ 3164775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0913 w 411750"/>
                <a:gd name="connsiteY4" fmla="*/ 3140332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90438 w 411750"/>
                <a:gd name="connsiteY4" fmla="*/ 3159382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90438 w 411750"/>
                <a:gd name="connsiteY4" fmla="*/ 3159382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90438 w 411750"/>
                <a:gd name="connsiteY4" fmla="*/ 3173669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90438 w 411750"/>
                <a:gd name="connsiteY4" fmla="*/ 3173669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5675 w 411750"/>
                <a:gd name="connsiteY4" fmla="*/ 3149857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5675 w 411750"/>
                <a:gd name="connsiteY4" fmla="*/ 3149857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5675 w 411750"/>
                <a:gd name="connsiteY4" fmla="*/ 3149857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1750"/>
                <a:gd name="connsiteY0" fmla="*/ 281186 h 3329454"/>
                <a:gd name="connsiteX1" fmla="*/ 385963 w 411750"/>
                <a:gd name="connsiteY1" fmla="*/ 97171 h 3329454"/>
                <a:gd name="connsiteX2" fmla="*/ 376189 w 411750"/>
                <a:gd name="connsiteY2" fmla="*/ 282831 h 3329454"/>
                <a:gd name="connsiteX3" fmla="*/ 85676 w 411750"/>
                <a:gd name="connsiteY3" fmla="*/ 430468 h 3329454"/>
                <a:gd name="connsiteX4" fmla="*/ 85675 w 411750"/>
                <a:gd name="connsiteY4" fmla="*/ 3149857 h 3329454"/>
                <a:gd name="connsiteX5" fmla="*/ 263916 w 411750"/>
                <a:gd name="connsiteY5" fmla="*/ 3155250 h 3329454"/>
                <a:gd name="connsiteX6" fmla="*/ 0 w 411750"/>
                <a:gd name="connsiteY6" fmla="*/ 3329454 h 3329454"/>
                <a:gd name="connsiteX7" fmla="*/ 0 w 411750"/>
                <a:gd name="connsiteY7" fmla="*/ 281186 h 3329454"/>
                <a:gd name="connsiteX0" fmla="*/ 0 w 410852"/>
                <a:gd name="connsiteY0" fmla="*/ 184015 h 3232283"/>
                <a:gd name="connsiteX1" fmla="*/ 385963 w 410852"/>
                <a:gd name="connsiteY1" fmla="*/ 0 h 3232283"/>
                <a:gd name="connsiteX2" fmla="*/ 376189 w 410852"/>
                <a:gd name="connsiteY2" fmla="*/ 185660 h 3232283"/>
                <a:gd name="connsiteX3" fmla="*/ 85676 w 410852"/>
                <a:gd name="connsiteY3" fmla="*/ 333297 h 3232283"/>
                <a:gd name="connsiteX4" fmla="*/ 85675 w 410852"/>
                <a:gd name="connsiteY4" fmla="*/ 3052686 h 3232283"/>
                <a:gd name="connsiteX5" fmla="*/ 263916 w 410852"/>
                <a:gd name="connsiteY5" fmla="*/ 3058079 h 3232283"/>
                <a:gd name="connsiteX6" fmla="*/ 0 w 410852"/>
                <a:gd name="connsiteY6" fmla="*/ 3232283 h 3232283"/>
                <a:gd name="connsiteX7" fmla="*/ 0 w 410852"/>
                <a:gd name="connsiteY7" fmla="*/ 184015 h 3232283"/>
                <a:gd name="connsiteX0" fmla="*/ 0 w 385963"/>
                <a:gd name="connsiteY0" fmla="*/ 184015 h 3232283"/>
                <a:gd name="connsiteX1" fmla="*/ 385963 w 385963"/>
                <a:gd name="connsiteY1" fmla="*/ 0 h 3232283"/>
                <a:gd name="connsiteX2" fmla="*/ 376189 w 385963"/>
                <a:gd name="connsiteY2" fmla="*/ 185660 h 3232283"/>
                <a:gd name="connsiteX3" fmla="*/ 85676 w 385963"/>
                <a:gd name="connsiteY3" fmla="*/ 333297 h 3232283"/>
                <a:gd name="connsiteX4" fmla="*/ 85675 w 385963"/>
                <a:gd name="connsiteY4" fmla="*/ 3052686 h 3232283"/>
                <a:gd name="connsiteX5" fmla="*/ 263916 w 385963"/>
                <a:gd name="connsiteY5" fmla="*/ 3058079 h 3232283"/>
                <a:gd name="connsiteX6" fmla="*/ 0 w 385963"/>
                <a:gd name="connsiteY6" fmla="*/ 3232283 h 3232283"/>
                <a:gd name="connsiteX7" fmla="*/ 0 w 385963"/>
                <a:gd name="connsiteY7" fmla="*/ 184015 h 3232283"/>
                <a:gd name="connsiteX0" fmla="*/ 0 w 385963"/>
                <a:gd name="connsiteY0" fmla="*/ 184015 h 3232283"/>
                <a:gd name="connsiteX1" fmla="*/ 385963 w 385963"/>
                <a:gd name="connsiteY1" fmla="*/ 0 h 3232283"/>
                <a:gd name="connsiteX2" fmla="*/ 376189 w 385963"/>
                <a:gd name="connsiteY2" fmla="*/ 185660 h 3232283"/>
                <a:gd name="connsiteX3" fmla="*/ 85676 w 385963"/>
                <a:gd name="connsiteY3" fmla="*/ 333297 h 3232283"/>
                <a:gd name="connsiteX4" fmla="*/ 85675 w 385963"/>
                <a:gd name="connsiteY4" fmla="*/ 3052686 h 3232283"/>
                <a:gd name="connsiteX5" fmla="*/ 263916 w 385963"/>
                <a:gd name="connsiteY5" fmla="*/ 3058079 h 3232283"/>
                <a:gd name="connsiteX6" fmla="*/ 0 w 385963"/>
                <a:gd name="connsiteY6" fmla="*/ 3232283 h 3232283"/>
                <a:gd name="connsiteX7" fmla="*/ 0 w 385963"/>
                <a:gd name="connsiteY7" fmla="*/ 184015 h 3232283"/>
                <a:gd name="connsiteX0" fmla="*/ 0 w 376438"/>
                <a:gd name="connsiteY0" fmla="*/ 169727 h 3217995"/>
                <a:gd name="connsiteX1" fmla="*/ 376438 w 376438"/>
                <a:gd name="connsiteY1" fmla="*/ 0 h 3217995"/>
                <a:gd name="connsiteX2" fmla="*/ 376189 w 376438"/>
                <a:gd name="connsiteY2" fmla="*/ 171372 h 3217995"/>
                <a:gd name="connsiteX3" fmla="*/ 85676 w 376438"/>
                <a:gd name="connsiteY3" fmla="*/ 319009 h 3217995"/>
                <a:gd name="connsiteX4" fmla="*/ 85675 w 376438"/>
                <a:gd name="connsiteY4" fmla="*/ 3038398 h 3217995"/>
                <a:gd name="connsiteX5" fmla="*/ 263916 w 376438"/>
                <a:gd name="connsiteY5" fmla="*/ 3043791 h 3217995"/>
                <a:gd name="connsiteX6" fmla="*/ 0 w 376438"/>
                <a:gd name="connsiteY6" fmla="*/ 3217995 h 3217995"/>
                <a:gd name="connsiteX7" fmla="*/ 0 w 376438"/>
                <a:gd name="connsiteY7" fmla="*/ 169727 h 3217995"/>
                <a:gd name="connsiteX0" fmla="*/ 0 w 376531"/>
                <a:gd name="connsiteY0" fmla="*/ 169727 h 3217995"/>
                <a:gd name="connsiteX1" fmla="*/ 376438 w 376531"/>
                <a:gd name="connsiteY1" fmla="*/ 0 h 3217995"/>
                <a:gd name="connsiteX2" fmla="*/ 376189 w 376531"/>
                <a:gd name="connsiteY2" fmla="*/ 171372 h 3217995"/>
                <a:gd name="connsiteX3" fmla="*/ 85676 w 376531"/>
                <a:gd name="connsiteY3" fmla="*/ 319009 h 3217995"/>
                <a:gd name="connsiteX4" fmla="*/ 85675 w 376531"/>
                <a:gd name="connsiteY4" fmla="*/ 3038398 h 3217995"/>
                <a:gd name="connsiteX5" fmla="*/ 263916 w 376531"/>
                <a:gd name="connsiteY5" fmla="*/ 3043791 h 3217995"/>
                <a:gd name="connsiteX6" fmla="*/ 0 w 376531"/>
                <a:gd name="connsiteY6" fmla="*/ 3217995 h 3217995"/>
                <a:gd name="connsiteX7" fmla="*/ 0 w 376531"/>
                <a:gd name="connsiteY7" fmla="*/ 169727 h 3217995"/>
                <a:gd name="connsiteX0" fmla="*/ 0 w 377092"/>
                <a:gd name="connsiteY0" fmla="*/ 169727 h 3217995"/>
                <a:gd name="connsiteX1" fmla="*/ 376438 w 377092"/>
                <a:gd name="connsiteY1" fmla="*/ 0 h 3217995"/>
                <a:gd name="connsiteX2" fmla="*/ 376189 w 377092"/>
                <a:gd name="connsiteY2" fmla="*/ 171372 h 3217995"/>
                <a:gd name="connsiteX3" fmla="*/ 85676 w 377092"/>
                <a:gd name="connsiteY3" fmla="*/ 319009 h 3217995"/>
                <a:gd name="connsiteX4" fmla="*/ 85675 w 377092"/>
                <a:gd name="connsiteY4" fmla="*/ 3038398 h 3217995"/>
                <a:gd name="connsiteX5" fmla="*/ 263916 w 377092"/>
                <a:gd name="connsiteY5" fmla="*/ 3043791 h 3217995"/>
                <a:gd name="connsiteX6" fmla="*/ 0 w 377092"/>
                <a:gd name="connsiteY6" fmla="*/ 3217995 h 3217995"/>
                <a:gd name="connsiteX7" fmla="*/ 0 w 377092"/>
                <a:gd name="connsiteY7" fmla="*/ 169727 h 321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77092" h="3217995">
                  <a:moveTo>
                    <a:pt x="0" y="169727"/>
                  </a:moveTo>
                  <a:lnTo>
                    <a:pt x="376438" y="0"/>
                  </a:lnTo>
                  <a:cubicBezTo>
                    <a:pt x="377224" y="166961"/>
                    <a:pt x="377479" y="3004"/>
                    <a:pt x="376189" y="171372"/>
                  </a:cubicBezTo>
                  <a:cubicBezTo>
                    <a:pt x="73729" y="321378"/>
                    <a:pt x="380613" y="174441"/>
                    <a:pt x="85676" y="319009"/>
                  </a:cubicBezTo>
                  <a:cubicBezTo>
                    <a:pt x="87263" y="749221"/>
                    <a:pt x="79781" y="2589825"/>
                    <a:pt x="85675" y="3038398"/>
                  </a:cubicBezTo>
                  <a:cubicBezTo>
                    <a:pt x="277307" y="3039297"/>
                    <a:pt x="82139" y="3040848"/>
                    <a:pt x="263916" y="3043791"/>
                  </a:cubicBezTo>
                  <a:cubicBezTo>
                    <a:pt x="4494" y="3211396"/>
                    <a:pt x="87972" y="3159927"/>
                    <a:pt x="0" y="3217995"/>
                  </a:cubicBezTo>
                  <a:lnTo>
                    <a:pt x="0" y="169727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3262463" y="2450170"/>
              <a:ext cx="385963" cy="3232283"/>
            </a:xfrm>
            <a:custGeom>
              <a:avLst/>
              <a:gdLst>
                <a:gd name="connsiteX0" fmla="*/ 0 w 859689"/>
                <a:gd name="connsiteY0" fmla="*/ 0 h 3048268"/>
                <a:gd name="connsiteX1" fmla="*/ 859689 w 859689"/>
                <a:gd name="connsiteY1" fmla="*/ 0 h 3048268"/>
                <a:gd name="connsiteX2" fmla="*/ 859689 w 859689"/>
                <a:gd name="connsiteY2" fmla="*/ 3048268 h 3048268"/>
                <a:gd name="connsiteX3" fmla="*/ 0 w 859689"/>
                <a:gd name="connsiteY3" fmla="*/ 3048268 h 3048268"/>
                <a:gd name="connsiteX4" fmla="*/ 0 w 859689"/>
                <a:gd name="connsiteY4" fmla="*/ 0 h 3048268"/>
                <a:gd name="connsiteX0" fmla="*/ 0 w 859689"/>
                <a:gd name="connsiteY0" fmla="*/ 220337 h 3268605"/>
                <a:gd name="connsiteX1" fmla="*/ 385963 w 859689"/>
                <a:gd name="connsiteY1" fmla="*/ 0 h 3268605"/>
                <a:gd name="connsiteX2" fmla="*/ 859689 w 859689"/>
                <a:gd name="connsiteY2" fmla="*/ 3268605 h 3268605"/>
                <a:gd name="connsiteX3" fmla="*/ 0 w 859689"/>
                <a:gd name="connsiteY3" fmla="*/ 3268605 h 3268605"/>
                <a:gd name="connsiteX4" fmla="*/ 0 w 859689"/>
                <a:gd name="connsiteY4" fmla="*/ 220337 h 3268605"/>
                <a:gd name="connsiteX0" fmla="*/ 0 w 385963"/>
                <a:gd name="connsiteY0" fmla="*/ 220337 h 3268605"/>
                <a:gd name="connsiteX1" fmla="*/ 385963 w 385963"/>
                <a:gd name="connsiteY1" fmla="*/ 0 h 3268605"/>
                <a:gd name="connsiteX2" fmla="*/ 330879 w 385963"/>
                <a:gd name="connsiteY2" fmla="*/ 2993183 h 3268605"/>
                <a:gd name="connsiteX3" fmla="*/ 0 w 385963"/>
                <a:gd name="connsiteY3" fmla="*/ 3268605 h 3268605"/>
                <a:gd name="connsiteX4" fmla="*/ 0 w 385963"/>
                <a:gd name="connsiteY4" fmla="*/ 220337 h 3268605"/>
                <a:gd name="connsiteX0" fmla="*/ 0 w 385963"/>
                <a:gd name="connsiteY0" fmla="*/ 220337 h 3268605"/>
                <a:gd name="connsiteX1" fmla="*/ 385963 w 385963"/>
                <a:gd name="connsiteY1" fmla="*/ 0 h 3268605"/>
                <a:gd name="connsiteX2" fmla="*/ 363930 w 385963"/>
                <a:gd name="connsiteY2" fmla="*/ 3037251 h 3268605"/>
                <a:gd name="connsiteX3" fmla="*/ 0 w 385963"/>
                <a:gd name="connsiteY3" fmla="*/ 3268605 h 3268605"/>
                <a:gd name="connsiteX4" fmla="*/ 0 w 385963"/>
                <a:gd name="connsiteY4" fmla="*/ 220337 h 3268605"/>
                <a:gd name="connsiteX0" fmla="*/ 0 w 363930"/>
                <a:gd name="connsiteY0" fmla="*/ 198303 h 3246571"/>
                <a:gd name="connsiteX1" fmla="*/ 352913 w 363930"/>
                <a:gd name="connsiteY1" fmla="*/ 0 h 3246571"/>
                <a:gd name="connsiteX2" fmla="*/ 363930 w 363930"/>
                <a:gd name="connsiteY2" fmla="*/ 3015217 h 3246571"/>
                <a:gd name="connsiteX3" fmla="*/ 0 w 363930"/>
                <a:gd name="connsiteY3" fmla="*/ 3246571 h 3246571"/>
                <a:gd name="connsiteX4" fmla="*/ 0 w 363930"/>
                <a:gd name="connsiteY4" fmla="*/ 198303 h 3246571"/>
                <a:gd name="connsiteX0" fmla="*/ 0 w 386281"/>
                <a:gd name="connsiteY0" fmla="*/ 198303 h 3246571"/>
                <a:gd name="connsiteX1" fmla="*/ 385963 w 386281"/>
                <a:gd name="connsiteY1" fmla="*/ 0 h 3246571"/>
                <a:gd name="connsiteX2" fmla="*/ 363930 w 386281"/>
                <a:gd name="connsiteY2" fmla="*/ 3015217 h 3246571"/>
                <a:gd name="connsiteX3" fmla="*/ 0 w 386281"/>
                <a:gd name="connsiteY3" fmla="*/ 3246571 h 3246571"/>
                <a:gd name="connsiteX4" fmla="*/ 0 w 386281"/>
                <a:gd name="connsiteY4" fmla="*/ 198303 h 3246571"/>
                <a:gd name="connsiteX0" fmla="*/ 0 w 386281"/>
                <a:gd name="connsiteY0" fmla="*/ 198303 h 3246571"/>
                <a:gd name="connsiteX1" fmla="*/ 385963 w 386281"/>
                <a:gd name="connsiteY1" fmla="*/ 0 h 3246571"/>
                <a:gd name="connsiteX2" fmla="*/ 363930 w 386281"/>
                <a:gd name="connsiteY2" fmla="*/ 3029504 h 3246571"/>
                <a:gd name="connsiteX3" fmla="*/ 0 w 386281"/>
                <a:gd name="connsiteY3" fmla="*/ 3246571 h 3246571"/>
                <a:gd name="connsiteX4" fmla="*/ 0 w 386281"/>
                <a:gd name="connsiteY4" fmla="*/ 198303 h 3246571"/>
                <a:gd name="connsiteX0" fmla="*/ 0 w 386412"/>
                <a:gd name="connsiteY0" fmla="*/ 198303 h 3246571"/>
                <a:gd name="connsiteX1" fmla="*/ 385963 w 386412"/>
                <a:gd name="connsiteY1" fmla="*/ 0 h 3246571"/>
                <a:gd name="connsiteX2" fmla="*/ 363930 w 386412"/>
                <a:gd name="connsiteY2" fmla="*/ 3029504 h 3246571"/>
                <a:gd name="connsiteX3" fmla="*/ 0 w 386412"/>
                <a:gd name="connsiteY3" fmla="*/ 3246571 h 3246571"/>
                <a:gd name="connsiteX4" fmla="*/ 0 w 386412"/>
                <a:gd name="connsiteY4" fmla="*/ 198303 h 3246571"/>
                <a:gd name="connsiteX0" fmla="*/ 0 w 385963"/>
                <a:gd name="connsiteY0" fmla="*/ 198303 h 3246571"/>
                <a:gd name="connsiteX1" fmla="*/ 385963 w 385963"/>
                <a:gd name="connsiteY1" fmla="*/ 0 h 3246571"/>
                <a:gd name="connsiteX2" fmla="*/ 363930 w 385963"/>
                <a:gd name="connsiteY2" fmla="*/ 3029504 h 3246571"/>
                <a:gd name="connsiteX3" fmla="*/ 0 w 385963"/>
                <a:gd name="connsiteY3" fmla="*/ 3246571 h 3246571"/>
                <a:gd name="connsiteX4" fmla="*/ 0 w 385963"/>
                <a:gd name="connsiteY4" fmla="*/ 198303 h 3246571"/>
                <a:gd name="connsiteX0" fmla="*/ 0 w 385963"/>
                <a:gd name="connsiteY0" fmla="*/ 198303 h 3246571"/>
                <a:gd name="connsiteX1" fmla="*/ 385963 w 385963"/>
                <a:gd name="connsiteY1" fmla="*/ 0 h 3246571"/>
                <a:gd name="connsiteX2" fmla="*/ 378217 w 385963"/>
                <a:gd name="connsiteY2" fmla="*/ 3010454 h 3246571"/>
                <a:gd name="connsiteX3" fmla="*/ 0 w 385963"/>
                <a:gd name="connsiteY3" fmla="*/ 3246571 h 3246571"/>
                <a:gd name="connsiteX4" fmla="*/ 0 w 385963"/>
                <a:gd name="connsiteY4" fmla="*/ 198303 h 3246571"/>
                <a:gd name="connsiteX0" fmla="*/ 0 w 385963"/>
                <a:gd name="connsiteY0" fmla="*/ 184015 h 3232283"/>
                <a:gd name="connsiteX1" fmla="*/ 385963 w 385963"/>
                <a:gd name="connsiteY1" fmla="*/ 0 h 3232283"/>
                <a:gd name="connsiteX2" fmla="*/ 378217 w 385963"/>
                <a:gd name="connsiteY2" fmla="*/ 2996166 h 3232283"/>
                <a:gd name="connsiteX3" fmla="*/ 0 w 385963"/>
                <a:gd name="connsiteY3" fmla="*/ 3232283 h 3232283"/>
                <a:gd name="connsiteX4" fmla="*/ 0 w 385963"/>
                <a:gd name="connsiteY4" fmla="*/ 184015 h 3232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5963" h="3232283">
                  <a:moveTo>
                    <a:pt x="0" y="184015"/>
                  </a:moveTo>
                  <a:lnTo>
                    <a:pt x="385963" y="0"/>
                  </a:lnTo>
                  <a:cubicBezTo>
                    <a:pt x="375348" y="1009834"/>
                    <a:pt x="384070" y="1981569"/>
                    <a:pt x="378217" y="2996166"/>
                  </a:cubicBezTo>
                  <a:lnTo>
                    <a:pt x="0" y="3232283"/>
                  </a:lnTo>
                  <a:lnTo>
                    <a:pt x="0" y="184015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984506" y="4587836"/>
            <a:ext cx="1346627" cy="1902843"/>
            <a:chOff x="1109262" y="518169"/>
            <a:chExt cx="1346627" cy="1902843"/>
          </a:xfrm>
        </p:grpSpPr>
        <p:pic>
          <p:nvPicPr>
            <p:cNvPr id="1027" name="Picture 3" descr="Green fuel pump Stock Image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9262" y="518169"/>
              <a:ext cx="1346627" cy="19028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1771419" y="1740045"/>
              <a:ext cx="4812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>
                <a:contourClr>
                  <a:schemeClr val="bg1"/>
                </a:contourClr>
              </a:sp3d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  <a:effectLst>
                    <a:outerShdw blurRad="60007" dir="1500000" sy="-30000" kx="800400" algn="bl" rotWithShape="0">
                      <a:prstClr val="black">
                        <a:alpha val="20000"/>
                      </a:prstClr>
                    </a:outerShdw>
                  </a:effectLst>
                  <a:latin typeface="+mn-lt"/>
                </a:rPr>
                <a:t>H</a:t>
              </a:r>
              <a:r>
                <a:rPr lang="en-GB" sz="2400" baseline="-25000" dirty="0" smtClean="0">
                  <a:solidFill>
                    <a:schemeClr val="bg1"/>
                  </a:solidFill>
                  <a:effectLst>
                    <a:outerShdw blurRad="60007" dir="1500000" sy="-30000" kx="800400" algn="bl" rotWithShape="0">
                      <a:prstClr val="black">
                        <a:alpha val="20000"/>
                      </a:prstClr>
                    </a:outerShdw>
                  </a:effectLst>
                  <a:latin typeface="+mn-lt"/>
                </a:rPr>
                <a:t>2</a:t>
              </a:r>
              <a:endParaRPr lang="nl-BE" sz="2400" baseline="-25000" dirty="0">
                <a:solidFill>
                  <a:schemeClr val="bg1"/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+mn-lt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964778" y="2031485"/>
            <a:ext cx="1367011" cy="1444554"/>
            <a:chOff x="7527298" y="1838004"/>
            <a:chExt cx="1367011" cy="1444554"/>
          </a:xfrm>
        </p:grpSpPr>
        <p:grpSp>
          <p:nvGrpSpPr>
            <p:cNvPr id="635" name="Group 634"/>
            <p:cNvGrpSpPr/>
            <p:nvPr/>
          </p:nvGrpSpPr>
          <p:grpSpPr>
            <a:xfrm>
              <a:off x="7527298" y="1838004"/>
              <a:ext cx="1348631" cy="1444554"/>
              <a:chOff x="7527298" y="1838004"/>
              <a:chExt cx="1348631" cy="1444554"/>
            </a:xfrm>
          </p:grpSpPr>
          <p:grpSp>
            <p:nvGrpSpPr>
              <p:cNvPr id="687" name="Group 686"/>
              <p:cNvGrpSpPr/>
              <p:nvPr/>
            </p:nvGrpSpPr>
            <p:grpSpPr>
              <a:xfrm>
                <a:off x="7630116" y="1838004"/>
                <a:ext cx="1127760" cy="952199"/>
                <a:chOff x="7058616" y="2179914"/>
                <a:chExt cx="1127760" cy="952199"/>
              </a:xfrm>
            </p:grpSpPr>
            <p:sp>
              <p:nvSpPr>
                <p:cNvPr id="689" name="Rectangle 688"/>
                <p:cNvSpPr/>
                <p:nvPr/>
              </p:nvSpPr>
              <p:spPr>
                <a:xfrm>
                  <a:off x="7073856" y="2179914"/>
                  <a:ext cx="1112520" cy="944579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90" name="Rectangle 689"/>
                <p:cNvSpPr/>
                <p:nvPr/>
              </p:nvSpPr>
              <p:spPr>
                <a:xfrm>
                  <a:off x="7058616" y="2187534"/>
                  <a:ext cx="1112520" cy="944579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91" name="Flowchart: Alternate Process 690"/>
                <p:cNvSpPr/>
                <p:nvPr/>
              </p:nvSpPr>
              <p:spPr>
                <a:xfrm>
                  <a:off x="7144932" y="2282116"/>
                  <a:ext cx="939888" cy="755414"/>
                </a:xfrm>
                <a:prstGeom prst="flowChartAlternateProcess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  <p:grpSp>
            <p:nvGrpSpPr>
              <p:cNvPr id="639" name="Group 638"/>
              <p:cNvGrpSpPr/>
              <p:nvPr/>
            </p:nvGrpSpPr>
            <p:grpSpPr>
              <a:xfrm>
                <a:off x="7527298" y="2867393"/>
                <a:ext cx="1348631" cy="415165"/>
                <a:chOff x="7527298" y="2926918"/>
                <a:chExt cx="1348631" cy="415165"/>
              </a:xfrm>
            </p:grpSpPr>
            <p:sp>
              <p:nvSpPr>
                <p:cNvPr id="640" name="Flowchart: Manual Operation 645"/>
                <p:cNvSpPr/>
                <p:nvPr/>
              </p:nvSpPr>
              <p:spPr>
                <a:xfrm rot="10800000">
                  <a:off x="7527298" y="2926918"/>
                  <a:ext cx="1348631" cy="415165"/>
                </a:xfrm>
                <a:custGeom>
                  <a:avLst/>
                  <a:gdLst>
                    <a:gd name="connsiteX0" fmla="*/ 0 w 10000"/>
                    <a:gd name="connsiteY0" fmla="*/ 0 h 10000"/>
                    <a:gd name="connsiteX1" fmla="*/ 10000 w 10000"/>
                    <a:gd name="connsiteY1" fmla="*/ 0 h 10000"/>
                    <a:gd name="connsiteX2" fmla="*/ 8000 w 10000"/>
                    <a:gd name="connsiteY2" fmla="*/ 10000 h 10000"/>
                    <a:gd name="connsiteX3" fmla="*/ 2000 w 10000"/>
                    <a:gd name="connsiteY3" fmla="*/ 10000 h 10000"/>
                    <a:gd name="connsiteX4" fmla="*/ 0 w 10000"/>
                    <a:gd name="connsiteY4" fmla="*/ 0 h 10000"/>
                    <a:gd name="connsiteX0" fmla="*/ 0 w 10000"/>
                    <a:gd name="connsiteY0" fmla="*/ 0 h 10000"/>
                    <a:gd name="connsiteX1" fmla="*/ 10000 w 10000"/>
                    <a:gd name="connsiteY1" fmla="*/ 0 h 10000"/>
                    <a:gd name="connsiteX2" fmla="*/ 8000 w 10000"/>
                    <a:gd name="connsiteY2" fmla="*/ 10000 h 10000"/>
                    <a:gd name="connsiteX3" fmla="*/ 1647 w 10000"/>
                    <a:gd name="connsiteY3" fmla="*/ 10000 h 10000"/>
                    <a:gd name="connsiteX4" fmla="*/ 0 w 10000"/>
                    <a:gd name="connsiteY4" fmla="*/ 0 h 10000"/>
                    <a:gd name="connsiteX0" fmla="*/ 0 w 10000"/>
                    <a:gd name="connsiteY0" fmla="*/ 0 h 10000"/>
                    <a:gd name="connsiteX1" fmla="*/ 10000 w 10000"/>
                    <a:gd name="connsiteY1" fmla="*/ 0 h 10000"/>
                    <a:gd name="connsiteX2" fmla="*/ 8371 w 10000"/>
                    <a:gd name="connsiteY2" fmla="*/ 9943 h 10000"/>
                    <a:gd name="connsiteX3" fmla="*/ 1647 w 10000"/>
                    <a:gd name="connsiteY3" fmla="*/ 10000 h 10000"/>
                    <a:gd name="connsiteX4" fmla="*/ 0 w 10000"/>
                    <a:gd name="connsiteY4" fmla="*/ 0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000" h="10000">
                      <a:moveTo>
                        <a:pt x="0" y="0"/>
                      </a:moveTo>
                      <a:lnTo>
                        <a:pt x="10000" y="0"/>
                      </a:lnTo>
                      <a:lnTo>
                        <a:pt x="8371" y="9943"/>
                      </a:lnTo>
                      <a:lnTo>
                        <a:pt x="1647" y="100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1" name="Flowchart: Manual Operation 640"/>
                <p:cNvSpPr/>
                <p:nvPr/>
              </p:nvSpPr>
              <p:spPr>
                <a:xfrm rot="10800000">
                  <a:off x="7774909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2" name="Flowchart: Manual Operation 641"/>
                <p:cNvSpPr/>
                <p:nvPr/>
              </p:nvSpPr>
              <p:spPr>
                <a:xfrm rot="10800000">
                  <a:off x="7855070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3" name="Flowchart: Manual Operation 642"/>
                <p:cNvSpPr/>
                <p:nvPr/>
              </p:nvSpPr>
              <p:spPr>
                <a:xfrm rot="10800000">
                  <a:off x="7935231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5" name="Flowchart: Manual Operation 644"/>
                <p:cNvSpPr/>
                <p:nvPr/>
              </p:nvSpPr>
              <p:spPr>
                <a:xfrm rot="10800000">
                  <a:off x="8015392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6" name="Flowchart: Manual Operation 645"/>
                <p:cNvSpPr/>
                <p:nvPr/>
              </p:nvSpPr>
              <p:spPr>
                <a:xfrm rot="10800000">
                  <a:off x="8095553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8" name="Flowchart: Manual Operation 647"/>
                <p:cNvSpPr/>
                <p:nvPr/>
              </p:nvSpPr>
              <p:spPr>
                <a:xfrm rot="10800000">
                  <a:off x="8175714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49" name="Flowchart: Manual Operation 648"/>
                <p:cNvSpPr/>
                <p:nvPr/>
              </p:nvSpPr>
              <p:spPr>
                <a:xfrm rot="10800000">
                  <a:off x="8255875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0" name="Flowchart: Manual Operation 649"/>
                <p:cNvSpPr/>
                <p:nvPr/>
              </p:nvSpPr>
              <p:spPr>
                <a:xfrm rot="10800000">
                  <a:off x="8336036" y="2978203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1" name="Flowchart: Manual Operation 650"/>
                <p:cNvSpPr/>
                <p:nvPr/>
              </p:nvSpPr>
              <p:spPr>
                <a:xfrm rot="10800000">
                  <a:off x="7809354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2" name="Flowchart: Manual Operation 651"/>
                <p:cNvSpPr/>
                <p:nvPr/>
              </p:nvSpPr>
              <p:spPr>
                <a:xfrm rot="10800000">
                  <a:off x="7890763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3" name="Flowchart: Manual Operation 652"/>
                <p:cNvSpPr/>
                <p:nvPr/>
              </p:nvSpPr>
              <p:spPr>
                <a:xfrm rot="10800000">
                  <a:off x="7972172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4" name="Flowchart: Manual Operation 653"/>
                <p:cNvSpPr/>
                <p:nvPr/>
              </p:nvSpPr>
              <p:spPr>
                <a:xfrm rot="10800000">
                  <a:off x="8053581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5" name="Flowchart: Manual Operation 654"/>
                <p:cNvSpPr/>
                <p:nvPr/>
              </p:nvSpPr>
              <p:spPr>
                <a:xfrm rot="10800000">
                  <a:off x="8134990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6" name="Flowchart: Manual Operation 655"/>
                <p:cNvSpPr/>
                <p:nvPr/>
              </p:nvSpPr>
              <p:spPr>
                <a:xfrm rot="10800000">
                  <a:off x="8216399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7" name="Flowchart: Manual Operation 656"/>
                <p:cNvSpPr/>
                <p:nvPr/>
              </p:nvSpPr>
              <p:spPr>
                <a:xfrm rot="10800000">
                  <a:off x="8297808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8" name="Flowchart: Manual Operation 657"/>
                <p:cNvSpPr/>
                <p:nvPr/>
              </p:nvSpPr>
              <p:spPr>
                <a:xfrm rot="10800000">
                  <a:off x="8379217" y="3052058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59" name="Flowchart: Manual Operation 658"/>
                <p:cNvSpPr/>
                <p:nvPr/>
              </p:nvSpPr>
              <p:spPr>
                <a:xfrm rot="10800000">
                  <a:off x="7765401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0" name="Flowchart: Manual Operation 659"/>
                <p:cNvSpPr/>
                <p:nvPr/>
              </p:nvSpPr>
              <p:spPr>
                <a:xfrm rot="10800000">
                  <a:off x="7845562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1" name="Flowchart: Manual Operation 660"/>
                <p:cNvSpPr/>
                <p:nvPr/>
              </p:nvSpPr>
              <p:spPr>
                <a:xfrm rot="10800000">
                  <a:off x="7925723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2" name="Flowchart: Manual Operation 661"/>
                <p:cNvSpPr/>
                <p:nvPr/>
              </p:nvSpPr>
              <p:spPr>
                <a:xfrm rot="10800000">
                  <a:off x="8005884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3" name="Flowchart: Manual Operation 662"/>
                <p:cNvSpPr/>
                <p:nvPr/>
              </p:nvSpPr>
              <p:spPr>
                <a:xfrm rot="10800000">
                  <a:off x="8086045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4" name="Flowchart: Manual Operation 663"/>
                <p:cNvSpPr/>
                <p:nvPr/>
              </p:nvSpPr>
              <p:spPr>
                <a:xfrm rot="10800000">
                  <a:off x="8166206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5" name="Flowchart: Manual Operation 664"/>
                <p:cNvSpPr/>
                <p:nvPr/>
              </p:nvSpPr>
              <p:spPr>
                <a:xfrm rot="10800000">
                  <a:off x="8246367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6" name="Flowchart: Manual Operation 665"/>
                <p:cNvSpPr/>
                <p:nvPr/>
              </p:nvSpPr>
              <p:spPr>
                <a:xfrm rot="10800000">
                  <a:off x="8406690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7" name="Flowchart: Manual Operation 666"/>
                <p:cNvSpPr/>
                <p:nvPr/>
              </p:nvSpPr>
              <p:spPr>
                <a:xfrm rot="10800000">
                  <a:off x="8326528" y="3121079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8" name="Flowchart: Manual Operation 667"/>
                <p:cNvSpPr/>
                <p:nvPr/>
              </p:nvSpPr>
              <p:spPr>
                <a:xfrm rot="10800000">
                  <a:off x="7799846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69" name="Flowchart: Manual Operation 668"/>
                <p:cNvSpPr/>
                <p:nvPr/>
              </p:nvSpPr>
              <p:spPr>
                <a:xfrm rot="10800000">
                  <a:off x="7881255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0" name="Flowchart: Manual Operation 669"/>
                <p:cNvSpPr/>
                <p:nvPr/>
              </p:nvSpPr>
              <p:spPr>
                <a:xfrm rot="10800000">
                  <a:off x="7962664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1" name="Flowchart: Manual Operation 670"/>
                <p:cNvSpPr/>
                <p:nvPr/>
              </p:nvSpPr>
              <p:spPr>
                <a:xfrm rot="10800000">
                  <a:off x="8044073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2" name="Flowchart: Manual Operation 671"/>
                <p:cNvSpPr/>
                <p:nvPr/>
              </p:nvSpPr>
              <p:spPr>
                <a:xfrm rot="10800000">
                  <a:off x="8125482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3" name="Flowchart: Manual Operation 672"/>
                <p:cNvSpPr/>
                <p:nvPr/>
              </p:nvSpPr>
              <p:spPr>
                <a:xfrm rot="10800000">
                  <a:off x="8206891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4" name="Flowchart: Manual Operation 673"/>
                <p:cNvSpPr/>
                <p:nvPr/>
              </p:nvSpPr>
              <p:spPr>
                <a:xfrm rot="10800000">
                  <a:off x="8288300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5" name="Flowchart: Manual Operation 674"/>
                <p:cNvSpPr/>
                <p:nvPr/>
              </p:nvSpPr>
              <p:spPr>
                <a:xfrm rot="10800000">
                  <a:off x="8369709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6" name="Flowchart: Manual Operation 675"/>
                <p:cNvSpPr/>
                <p:nvPr/>
              </p:nvSpPr>
              <p:spPr>
                <a:xfrm rot="10800000">
                  <a:off x="8451117" y="3194934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7" name="Flowchart: Manual Operation 676"/>
                <p:cNvSpPr/>
                <p:nvPr/>
              </p:nvSpPr>
              <p:spPr>
                <a:xfrm rot="10800000">
                  <a:off x="8488713" y="3059230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8" name="Flowchart: Manual Operation 677"/>
                <p:cNvSpPr/>
                <p:nvPr/>
              </p:nvSpPr>
              <p:spPr>
                <a:xfrm rot="10800000">
                  <a:off x="8570122" y="3059230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79" name="Flowchart: Manual Operation 678"/>
                <p:cNvSpPr/>
                <p:nvPr/>
              </p:nvSpPr>
              <p:spPr>
                <a:xfrm rot="10800000">
                  <a:off x="8651531" y="3059230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0" name="Flowchart: Manual Operation 679"/>
                <p:cNvSpPr/>
                <p:nvPr/>
              </p:nvSpPr>
              <p:spPr>
                <a:xfrm rot="10800000">
                  <a:off x="8518681" y="3128251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1" name="Flowchart: Manual Operation 680"/>
                <p:cNvSpPr/>
                <p:nvPr/>
              </p:nvSpPr>
              <p:spPr>
                <a:xfrm rot="10800000">
                  <a:off x="8679004" y="3128251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2" name="Flowchart: Manual Operation 681"/>
                <p:cNvSpPr/>
                <p:nvPr/>
              </p:nvSpPr>
              <p:spPr>
                <a:xfrm rot="10800000">
                  <a:off x="8598842" y="3128251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3" name="Flowchart: Manual Operation 682"/>
                <p:cNvSpPr/>
                <p:nvPr/>
              </p:nvSpPr>
              <p:spPr>
                <a:xfrm rot="10800000">
                  <a:off x="8560614" y="3202106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4" name="Flowchart: Manual Operation 683"/>
                <p:cNvSpPr/>
                <p:nvPr/>
              </p:nvSpPr>
              <p:spPr>
                <a:xfrm rot="10800000">
                  <a:off x="8642023" y="3202106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5" name="Flowchart: Manual Operation 684"/>
                <p:cNvSpPr/>
                <p:nvPr/>
              </p:nvSpPr>
              <p:spPr>
                <a:xfrm rot="10800000">
                  <a:off x="8723431" y="3202106"/>
                  <a:ext cx="68889" cy="45719"/>
                </a:xfrm>
                <a:prstGeom prst="flowChartManualOperation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  <p:sp>
              <p:nvSpPr>
                <p:cNvPr id="686" name="Flowchart: Manual Operation 1170"/>
                <p:cNvSpPr/>
                <p:nvPr/>
              </p:nvSpPr>
              <p:spPr>
                <a:xfrm rot="10800000">
                  <a:off x="7995495" y="3262472"/>
                  <a:ext cx="351821" cy="48101"/>
                </a:xfrm>
                <a:custGeom>
                  <a:avLst/>
                  <a:gdLst>
                    <a:gd name="connsiteX0" fmla="*/ 0 w 10000"/>
                    <a:gd name="connsiteY0" fmla="*/ 0 h 10000"/>
                    <a:gd name="connsiteX1" fmla="*/ 10000 w 10000"/>
                    <a:gd name="connsiteY1" fmla="*/ 0 h 10000"/>
                    <a:gd name="connsiteX2" fmla="*/ 8000 w 10000"/>
                    <a:gd name="connsiteY2" fmla="*/ 10000 h 10000"/>
                    <a:gd name="connsiteX3" fmla="*/ 2000 w 10000"/>
                    <a:gd name="connsiteY3" fmla="*/ 10000 h 10000"/>
                    <a:gd name="connsiteX4" fmla="*/ 0 w 10000"/>
                    <a:gd name="connsiteY4" fmla="*/ 0 h 10000"/>
                    <a:gd name="connsiteX0" fmla="*/ 0 w 10000"/>
                    <a:gd name="connsiteY0" fmla="*/ 0 h 10000"/>
                    <a:gd name="connsiteX1" fmla="*/ 10000 w 10000"/>
                    <a:gd name="connsiteY1" fmla="*/ 0 h 10000"/>
                    <a:gd name="connsiteX2" fmla="*/ 8000 w 10000"/>
                    <a:gd name="connsiteY2" fmla="*/ 10000 h 10000"/>
                    <a:gd name="connsiteX3" fmla="*/ 985 w 10000"/>
                    <a:gd name="connsiteY3" fmla="*/ 10000 h 10000"/>
                    <a:gd name="connsiteX4" fmla="*/ 0 w 10000"/>
                    <a:gd name="connsiteY4" fmla="*/ 0 h 10000"/>
                    <a:gd name="connsiteX0" fmla="*/ 0 w 10000"/>
                    <a:gd name="connsiteY0" fmla="*/ 0 h 10521"/>
                    <a:gd name="connsiteX1" fmla="*/ 10000 w 10000"/>
                    <a:gd name="connsiteY1" fmla="*/ 0 h 10521"/>
                    <a:gd name="connsiteX2" fmla="*/ 9151 w 10000"/>
                    <a:gd name="connsiteY2" fmla="*/ 10521 h 10521"/>
                    <a:gd name="connsiteX3" fmla="*/ 985 w 10000"/>
                    <a:gd name="connsiteY3" fmla="*/ 10000 h 10521"/>
                    <a:gd name="connsiteX4" fmla="*/ 0 w 10000"/>
                    <a:gd name="connsiteY4" fmla="*/ 0 h 10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000" h="10521">
                      <a:moveTo>
                        <a:pt x="0" y="0"/>
                      </a:moveTo>
                      <a:lnTo>
                        <a:pt x="10000" y="0"/>
                      </a:lnTo>
                      <a:lnTo>
                        <a:pt x="9151" y="10521"/>
                      </a:lnTo>
                      <a:lnTo>
                        <a:pt x="985" y="100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BE"/>
                </a:p>
              </p:txBody>
            </p:sp>
          </p:grpSp>
        </p:grpSp>
        <p:pic>
          <p:nvPicPr>
            <p:cNvPr id="610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1825" y="1976934"/>
              <a:ext cx="922484" cy="6887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459289" y="1916154"/>
            <a:ext cx="110908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GB" dirty="0" smtClean="0">
                <a:effectLst/>
                <a:latin typeface="+mn-lt"/>
              </a:rPr>
              <a:t>MEA </a:t>
            </a:r>
          </a:p>
          <a:p>
            <a:pPr algn="ctr"/>
            <a:r>
              <a:rPr lang="en-GB" dirty="0" smtClean="0">
                <a:effectLst/>
                <a:latin typeface="+mn-lt"/>
              </a:rPr>
              <a:t>9 projects</a:t>
            </a:r>
          </a:p>
        </p:txBody>
      </p:sp>
      <p:sp>
        <p:nvSpPr>
          <p:cNvPr id="614" name="TextBox 613"/>
          <p:cNvSpPr txBox="1"/>
          <p:nvPr/>
        </p:nvSpPr>
        <p:spPr>
          <a:xfrm>
            <a:off x="2208937" y="5599511"/>
            <a:ext cx="1515351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GB" dirty="0" smtClean="0">
                <a:effectLst/>
                <a:latin typeface="+mn-lt"/>
              </a:rPr>
              <a:t>Bipolar Plates </a:t>
            </a:r>
          </a:p>
          <a:p>
            <a:pPr algn="ctr"/>
            <a:r>
              <a:rPr lang="en-GB" dirty="0" smtClean="0">
                <a:effectLst/>
                <a:latin typeface="+mn-lt"/>
              </a:rPr>
              <a:t>2 projects</a:t>
            </a:r>
            <a:endParaRPr lang="nl-BE" dirty="0">
              <a:effectLst/>
              <a:latin typeface="+mn-lt"/>
            </a:endParaRPr>
          </a:p>
        </p:txBody>
      </p:sp>
      <p:sp>
        <p:nvSpPr>
          <p:cNvPr id="615" name="TextBox 614"/>
          <p:cNvSpPr txBox="1"/>
          <p:nvPr/>
        </p:nvSpPr>
        <p:spPr>
          <a:xfrm>
            <a:off x="3724288" y="3555686"/>
            <a:ext cx="110908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GB" dirty="0" smtClean="0">
                <a:effectLst/>
                <a:latin typeface="+mn-lt"/>
              </a:rPr>
              <a:t>Stack</a:t>
            </a:r>
          </a:p>
          <a:p>
            <a:pPr algn="ctr"/>
            <a:r>
              <a:rPr lang="en-GB" dirty="0" smtClean="0">
                <a:effectLst/>
                <a:latin typeface="+mn-lt"/>
              </a:rPr>
              <a:t>2 projects</a:t>
            </a:r>
          </a:p>
        </p:txBody>
      </p:sp>
      <p:sp>
        <p:nvSpPr>
          <p:cNvPr id="616" name="TextBox 615"/>
          <p:cNvSpPr txBox="1"/>
          <p:nvPr/>
        </p:nvSpPr>
        <p:spPr>
          <a:xfrm>
            <a:off x="5166070" y="5701573"/>
            <a:ext cx="1209691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GB" dirty="0" smtClean="0">
                <a:effectLst/>
                <a:latin typeface="+mn-lt"/>
              </a:rPr>
              <a:t>H</a:t>
            </a:r>
            <a:r>
              <a:rPr lang="en-GB" baseline="-25000" dirty="0" smtClean="0">
                <a:effectLst/>
                <a:latin typeface="+mn-lt"/>
              </a:rPr>
              <a:t>2</a:t>
            </a:r>
            <a:r>
              <a:rPr lang="en-GB" dirty="0" smtClean="0">
                <a:effectLst/>
                <a:latin typeface="+mn-lt"/>
              </a:rPr>
              <a:t> Storage</a:t>
            </a:r>
          </a:p>
          <a:p>
            <a:pPr algn="ctr"/>
            <a:r>
              <a:rPr lang="en-GB" dirty="0" smtClean="0">
                <a:effectLst/>
                <a:latin typeface="+mn-lt"/>
              </a:rPr>
              <a:t>2 projects</a:t>
            </a:r>
          </a:p>
        </p:txBody>
      </p:sp>
      <p:sp>
        <p:nvSpPr>
          <p:cNvPr id="619" name="TextBox 618"/>
          <p:cNvSpPr txBox="1"/>
          <p:nvPr/>
        </p:nvSpPr>
        <p:spPr>
          <a:xfrm>
            <a:off x="5608454" y="2213443"/>
            <a:ext cx="1130439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GB" dirty="0" smtClean="0">
                <a:effectLst/>
                <a:latin typeface="+mn-lt"/>
              </a:rPr>
              <a:t>Modelling</a:t>
            </a:r>
          </a:p>
          <a:p>
            <a:pPr algn="ctr"/>
            <a:r>
              <a:rPr lang="en-GB" dirty="0" smtClean="0">
                <a:effectLst/>
                <a:latin typeface="+mn-lt"/>
              </a:rPr>
              <a:t>1 project</a:t>
            </a:r>
          </a:p>
        </p:txBody>
      </p:sp>
      <p:sp>
        <p:nvSpPr>
          <p:cNvPr id="620" name="TextBox 619"/>
          <p:cNvSpPr txBox="1"/>
          <p:nvPr/>
        </p:nvSpPr>
        <p:spPr>
          <a:xfrm>
            <a:off x="7143488" y="3974357"/>
            <a:ext cx="1532792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GB" dirty="0" smtClean="0">
                <a:effectLst/>
                <a:latin typeface="+mn-lt"/>
              </a:rPr>
              <a:t>Advanced HRS</a:t>
            </a:r>
          </a:p>
          <a:p>
            <a:pPr algn="ctr"/>
            <a:r>
              <a:rPr lang="en-GB" dirty="0" smtClean="0">
                <a:effectLst/>
                <a:latin typeface="+mn-lt"/>
              </a:rPr>
              <a:t>1 project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27873" y="3181625"/>
            <a:ext cx="1023373" cy="2417886"/>
            <a:chOff x="5227873" y="3181625"/>
            <a:chExt cx="1023373" cy="2417886"/>
          </a:xfrm>
        </p:grpSpPr>
        <p:sp>
          <p:nvSpPr>
            <p:cNvPr id="12" name="Can 11"/>
            <p:cNvSpPr/>
            <p:nvPr/>
          </p:nvSpPr>
          <p:spPr>
            <a:xfrm>
              <a:off x="5227873" y="3321103"/>
              <a:ext cx="380581" cy="1987112"/>
            </a:xfrm>
            <a:prstGeom prst="can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11" name="Oval 10"/>
            <p:cNvSpPr/>
            <p:nvPr/>
          </p:nvSpPr>
          <p:spPr>
            <a:xfrm>
              <a:off x="5227873" y="3181625"/>
              <a:ext cx="380581" cy="423131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626" name="Can 625"/>
            <p:cNvSpPr/>
            <p:nvPr/>
          </p:nvSpPr>
          <p:spPr>
            <a:xfrm>
              <a:off x="5536620" y="3473503"/>
              <a:ext cx="380581" cy="1987112"/>
            </a:xfrm>
            <a:prstGeom prst="can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628" name="Oval 627"/>
            <p:cNvSpPr/>
            <p:nvPr/>
          </p:nvSpPr>
          <p:spPr>
            <a:xfrm>
              <a:off x="5536620" y="3334025"/>
              <a:ext cx="380581" cy="423131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631" name="Can 630"/>
            <p:cNvSpPr/>
            <p:nvPr/>
          </p:nvSpPr>
          <p:spPr>
            <a:xfrm>
              <a:off x="5870665" y="3612399"/>
              <a:ext cx="380581" cy="1987112"/>
            </a:xfrm>
            <a:prstGeom prst="can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634" name="Oval 633"/>
            <p:cNvSpPr/>
            <p:nvPr/>
          </p:nvSpPr>
          <p:spPr>
            <a:xfrm>
              <a:off x="5870665" y="3472921"/>
              <a:ext cx="380581" cy="423131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</p:spTree>
    <p:extLst>
      <p:ext uri="{BB962C8B-B14F-4D97-AF65-F5344CB8AC3E}">
        <p14:creationId xmlns:p14="http://schemas.microsoft.com/office/powerpoint/2010/main" val="99103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78973E-6 L 0.18715 2.78973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5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10965E-6 L 0.09878 0.002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78 0.00232 L 3.33333E-6 -2.22222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8" y="-11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715 2.96296E-6 L 8.33333E-7 2.962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0" grpId="0"/>
      <p:bldP spid="614" grpId="0"/>
      <p:bldP spid="615" grpId="0"/>
      <p:bldP spid="616" grpId="0"/>
      <p:bldP spid="619" grpId="0"/>
      <p:bldP spid="6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822892"/>
              </p:ext>
            </p:extLst>
          </p:nvPr>
        </p:nvGraphicFramePr>
        <p:xfrm>
          <a:off x="0" y="1748112"/>
          <a:ext cx="8861611" cy="510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499785"/>
              </p:ext>
            </p:extLst>
          </p:nvPr>
        </p:nvGraphicFramePr>
        <p:xfrm>
          <a:off x="3064376" y="1304363"/>
          <a:ext cx="5662765" cy="368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808163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r" defTabSz="457200">
              <a:defRPr sz="3200" b="1">
                <a:solidFill>
                  <a:srgbClr val="EEECE1"/>
                </a:solidFill>
                <a:latin typeface="Calibri" panose="020F0502020204030204" pitchFamily="34" charset="0"/>
                <a:cs typeface="Arial" charset="0"/>
              </a:defRPr>
            </a:lvl1pPr>
          </a:lstStyle>
          <a:p>
            <a:r>
              <a:rPr lang="en-US" dirty="0"/>
              <a:t>FCH JU Funding </a:t>
            </a:r>
            <a:r>
              <a:rPr lang="en-US" dirty="0" smtClean="0"/>
              <a:t>Breakdown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13914" y="4255546"/>
            <a:ext cx="34298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Total FCH JU support = 44.8M€</a:t>
            </a:r>
          </a:p>
          <a:p>
            <a:pPr algn="ctr"/>
            <a:r>
              <a:rPr lang="en-US" sz="2000" b="1" dirty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f</a:t>
            </a:r>
            <a:r>
              <a:rPr lang="en-US" sz="2000" b="1" dirty="0" smtClean="0">
                <a:solidFill>
                  <a:srgbClr val="1F497D"/>
                </a:solidFill>
                <a:latin typeface="Calibri" panose="020F0502020204030204" pitchFamily="34" charset="0"/>
                <a:cs typeface="Arial" pitchFamily="34" charset="0"/>
              </a:rPr>
              <a:t>or 17 projects</a:t>
            </a:r>
            <a:endParaRPr lang="en-US" sz="2000" b="1" dirty="0">
              <a:solidFill>
                <a:srgbClr val="1F497D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9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477686"/>
              </p:ext>
            </p:extLst>
          </p:nvPr>
        </p:nvGraphicFramePr>
        <p:xfrm>
          <a:off x="250718" y="1964752"/>
          <a:ext cx="8480044" cy="4425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8450"/>
                <a:gridCol w="351420"/>
                <a:gridCol w="339381"/>
                <a:gridCol w="339381"/>
                <a:gridCol w="339381"/>
                <a:gridCol w="339381"/>
                <a:gridCol w="339381"/>
                <a:gridCol w="339381"/>
                <a:gridCol w="339381"/>
                <a:gridCol w="339381"/>
                <a:gridCol w="339381"/>
                <a:gridCol w="339381"/>
                <a:gridCol w="525179"/>
                <a:gridCol w="533090"/>
                <a:gridCol w="937510"/>
                <a:gridCol w="272194"/>
                <a:gridCol w="413606"/>
                <a:gridCol w="474785"/>
              </a:tblGrid>
              <a:tr h="714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MEA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Bipolar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Plates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Stack &amp; Subsystems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Modelling &amp; Simulation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H2 storage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HRS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MAIP</a:t>
                      </a:r>
                      <a:r>
                        <a:rPr lang="en-GB" sz="14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R&amp;D areas</a:t>
                      </a:r>
                      <a:endParaRPr lang="nl-BE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PEMICAN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ARTEMIS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CATHCAT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IMMEDIATE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IMPACT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IMPALA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CATAPULT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SMARTCAT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NANOCAT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4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STAMPEM</a:t>
                      </a:r>
                      <a:endParaRPr lang="nl-BE" sz="1400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4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COBRA</a:t>
                      </a:r>
                      <a:endParaRPr lang="nl-BE" sz="1400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AUTOSTACK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AUTOSTACK-CORE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PUMAMIND</a:t>
                      </a:r>
                      <a:endParaRPr lang="nl-BE" sz="14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SSH2S</a:t>
                      </a:r>
                      <a:endParaRPr lang="nl-BE" sz="1400" dirty="0">
                        <a:solidFill>
                          <a:schemeClr val="accent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accent3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COPERNIC</a:t>
                      </a:r>
                      <a:endParaRPr lang="nl-BE" sz="1400" dirty="0">
                        <a:solidFill>
                          <a:schemeClr val="accent3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accent6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PHAEDRUS</a:t>
                      </a:r>
                      <a:endParaRPr lang="nl-BE" sz="1400" dirty="0">
                        <a:solidFill>
                          <a:schemeClr val="accent6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2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Membranes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0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Catalysts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28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GDL*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28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Bipolar plates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71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Manufacturing &amp; </a:t>
                      </a:r>
                      <a:endParaRPr lang="en-GB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process </a:t>
                      </a: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development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58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Methodology &amp; Tools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287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BoP</a:t>
                      </a: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components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HRS (adv.)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1808163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>
                <a:solidFill>
                  <a:srgbClr val="EEECE1"/>
                </a:solidFill>
                <a:latin typeface="Calibri" panose="020F0502020204030204" pitchFamily="34" charset="0"/>
                <a:cs typeface="Arial" charset="0"/>
              </a:rPr>
              <a:t>MAIP</a:t>
            </a:r>
            <a:r>
              <a:rPr lang="en-US" sz="2400" b="1" dirty="0" smtClean="0">
                <a:solidFill>
                  <a:srgbClr val="EEECE1"/>
                </a:solidFill>
                <a:latin typeface="Arial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EEECE1"/>
                </a:solidFill>
                <a:latin typeface="Arial" charset="0"/>
                <a:cs typeface="Arial" charset="0"/>
              </a:rPr>
              <a:t>coverage</a:t>
            </a:r>
            <a:endParaRPr lang="en-US" sz="2400" b="1" dirty="0">
              <a:solidFill>
                <a:srgbClr val="EEECE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188" y="6487016"/>
            <a:ext cx="18678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 smtClean="0">
                <a:solidFill>
                  <a:srgbClr val="FF0000"/>
                </a:solidFill>
              </a:rPr>
              <a:t>* Not identified in the MAIP</a:t>
            </a:r>
            <a:endParaRPr lang="nl-BE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98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2"/>
          <p:cNvSpPr>
            <a:spLocks noGrp="1"/>
          </p:cNvSpPr>
          <p:nvPr>
            <p:ph idx="1"/>
          </p:nvPr>
        </p:nvSpPr>
        <p:spPr>
          <a:xfrm>
            <a:off x="0" y="1930400"/>
            <a:ext cx="8857561" cy="751840"/>
          </a:xfrm>
        </p:spPr>
        <p:txBody>
          <a:bodyPr>
            <a:normAutofit/>
          </a:bodyPr>
          <a:lstStyle/>
          <a:p>
            <a:pPr marL="457200" lvl="1" indent="0">
              <a:buNone/>
              <a:defRPr/>
            </a:pPr>
            <a:endParaRPr lang="en-US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Arial" pitchFamily="34" charset="0"/>
              <a:buNone/>
              <a:defRPr/>
            </a:pPr>
            <a:endParaRPr lang="fr-FR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1821610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n-lt"/>
                <a:cs typeface="Arial" charset="0"/>
              </a:rPr>
              <a:t>Achievements &amp; Status (1)</a:t>
            </a:r>
            <a:endParaRPr lang="en-US" sz="2400" b="1" dirty="0">
              <a:solidFill>
                <a:srgbClr val="EEECE1"/>
              </a:solidFill>
              <a:latin typeface="+mn-lt"/>
              <a:cs typeface="Arial" charset="0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-35858" y="1291037"/>
            <a:ext cx="8857561" cy="59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 sz="3200" kern="1200">
                <a:solidFill>
                  <a:srgbClr val="194C84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charset="0"/>
              <a:buChar char="–"/>
              <a:defRPr sz="2800" kern="1200">
                <a:solidFill>
                  <a:srgbClr val="008000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r>
              <a:rPr lang="en-U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MEAs</a:t>
            </a:r>
          </a:p>
          <a:p>
            <a:pPr marL="457200" lvl="1" indent="0">
              <a:buFont typeface="Arial" charset="0"/>
              <a:buNone/>
              <a:defRPr/>
            </a:pPr>
            <a:endParaRPr lang="en-US" b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  <a:p>
            <a:pPr marL="990600" lvl="1" indent="-533400">
              <a:buFont typeface="Arial" pitchFamily="34" charset="0"/>
              <a:buNone/>
              <a:defRPr/>
            </a:pPr>
            <a:endParaRPr lang="fr-FR" b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855788" y="1898475"/>
            <a:ext cx="0" cy="3887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2838" y="1910635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PEMICAN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2838" y="2296622"/>
            <a:ext cx="1049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ARTEMIS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2838" y="2682609"/>
            <a:ext cx="928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IMPACT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281243" y="1962602"/>
            <a:ext cx="2425960" cy="15959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3" name="TextBox 32"/>
          <p:cNvSpPr txBox="1"/>
          <p:nvPr/>
        </p:nvSpPr>
        <p:spPr>
          <a:xfrm>
            <a:off x="322838" y="3068596"/>
            <a:ext cx="1316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IMMEDIATE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2838" y="4998533"/>
            <a:ext cx="122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SMARTCAT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2838" y="3454583"/>
            <a:ext cx="93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IMPALA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15466" y="3840570"/>
            <a:ext cx="104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CATHCAT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4681" y="4226557"/>
            <a:ext cx="1131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CATAPULT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8" y="4612544"/>
            <a:ext cx="1141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NANOCAT</a:t>
            </a:r>
            <a:endParaRPr lang="nl-BE" b="1" dirty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03300" y="5367865"/>
            <a:ext cx="7467600" cy="406493"/>
            <a:chOff x="1003300" y="5367865"/>
            <a:chExt cx="7467600" cy="406493"/>
          </a:xfrm>
        </p:grpSpPr>
        <p:grpSp>
          <p:nvGrpSpPr>
            <p:cNvPr id="2" name="Group 1"/>
            <p:cNvGrpSpPr/>
            <p:nvPr/>
          </p:nvGrpSpPr>
          <p:grpSpPr>
            <a:xfrm>
              <a:off x="1003300" y="5367865"/>
              <a:ext cx="7467600" cy="123240"/>
              <a:chOff x="1003300" y="4518958"/>
              <a:chExt cx="7467600" cy="123240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1003300" y="4528959"/>
                <a:ext cx="74676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255143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063379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3871615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4679851" y="451895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5488087" y="453419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296323" y="453419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7104559" y="4522292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7912795" y="4526101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392" name="TextBox 59391"/>
            <p:cNvSpPr txBox="1"/>
            <p:nvPr/>
          </p:nvSpPr>
          <p:spPr>
            <a:xfrm>
              <a:off x="2393821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2010</a:t>
              </a:r>
              <a:endParaRPr lang="nl-BE" sz="1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802667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2013</a:t>
              </a:r>
              <a:endParaRPr lang="nl-BE" sz="12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227115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2016</a:t>
              </a:r>
              <a:endParaRPr lang="nl-BE" sz="12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177870" y="5497359"/>
              <a:ext cx="5130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2011</a:t>
              </a:r>
              <a:endParaRPr lang="nl-BE" sz="12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029578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2012</a:t>
              </a:r>
              <a:endParaRPr lang="nl-BE" sz="12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597220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2014</a:t>
              </a:r>
              <a:endParaRPr lang="nl-BE" sz="12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432421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2015</a:t>
              </a:r>
              <a:endParaRPr lang="nl-BE" sz="1200" dirty="0"/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4399405" y="2349400"/>
            <a:ext cx="24259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6" name="Rounded Rectangle 55"/>
          <p:cNvSpPr/>
          <p:nvPr/>
        </p:nvSpPr>
        <p:spPr>
          <a:xfrm>
            <a:off x="4429055" y="2742387"/>
            <a:ext cx="27980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7" name="Rounded Rectangle 56"/>
          <p:cNvSpPr/>
          <p:nvPr/>
        </p:nvSpPr>
        <p:spPr>
          <a:xfrm>
            <a:off x="4551805" y="3135374"/>
            <a:ext cx="24259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8" name="Rounded Rectangle 57"/>
          <p:cNvSpPr/>
          <p:nvPr/>
        </p:nvSpPr>
        <p:spPr>
          <a:xfrm>
            <a:off x="4636970" y="3528361"/>
            <a:ext cx="24259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9" name="Rounded Rectangle 58"/>
          <p:cNvSpPr/>
          <p:nvPr/>
        </p:nvSpPr>
        <p:spPr>
          <a:xfrm>
            <a:off x="4663864" y="3921348"/>
            <a:ext cx="24259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0" name="Rounded Rectangle 59"/>
          <p:cNvSpPr/>
          <p:nvPr/>
        </p:nvSpPr>
        <p:spPr>
          <a:xfrm>
            <a:off x="5023065" y="4707322"/>
            <a:ext cx="24259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1" name="Rounded Rectangle 60"/>
          <p:cNvSpPr/>
          <p:nvPr/>
        </p:nvSpPr>
        <p:spPr>
          <a:xfrm>
            <a:off x="5056660" y="4314335"/>
            <a:ext cx="2425960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2" name="Rounded Rectangle 61"/>
          <p:cNvSpPr/>
          <p:nvPr/>
        </p:nvSpPr>
        <p:spPr>
          <a:xfrm>
            <a:off x="5033391" y="5100308"/>
            <a:ext cx="3128974" cy="1657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63" name="Striped Right Arrow 62"/>
          <p:cNvSpPr/>
          <p:nvPr/>
        </p:nvSpPr>
        <p:spPr>
          <a:xfrm>
            <a:off x="448790" y="5791059"/>
            <a:ext cx="5124126" cy="913898"/>
          </a:xfrm>
          <a:prstGeom prst="stripedRightArrow">
            <a:avLst>
              <a:gd name="adj1" fmla="val 71698"/>
              <a:gd name="adj2" fmla="val 14643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 Broad range of approaches for membranes, catalysts and GDL</a:t>
            </a:r>
            <a:endParaRPr lang="en-US" dirty="0"/>
          </a:p>
        </p:txBody>
      </p:sp>
      <p:sp>
        <p:nvSpPr>
          <p:cNvPr id="64" name="Striped Right Arrow 63"/>
          <p:cNvSpPr/>
          <p:nvPr/>
        </p:nvSpPr>
        <p:spPr>
          <a:xfrm>
            <a:off x="5185066" y="5791059"/>
            <a:ext cx="3612291" cy="913898"/>
          </a:xfrm>
          <a:prstGeom prst="stripedRightArrow">
            <a:avLst>
              <a:gd name="adj1" fmla="val 71698"/>
              <a:gd name="adj2" fmla="val 14643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 Bulk of results to come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54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 txBox="1">
            <a:spLocks/>
          </p:cNvSpPr>
          <p:nvPr/>
        </p:nvSpPr>
        <p:spPr bwMode="auto">
          <a:xfrm>
            <a:off x="-49305" y="1465848"/>
            <a:ext cx="8857561" cy="59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 sz="3200" kern="1200">
                <a:solidFill>
                  <a:srgbClr val="194C84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charset="0"/>
              <a:buChar char="–"/>
              <a:defRPr sz="2800" kern="1200">
                <a:solidFill>
                  <a:srgbClr val="008000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defRPr/>
            </a:pPr>
            <a:r>
              <a:rPr lang="en-US" b="1" dirty="0" smtClean="0">
                <a:solidFill>
                  <a:schemeClr val="accent4"/>
                </a:solidFill>
                <a:latin typeface="+mn-lt"/>
                <a:cs typeface="Arial" pitchFamily="34" charset="0"/>
              </a:rPr>
              <a:t>Bipolar Plates </a:t>
            </a:r>
            <a:r>
              <a:rPr lang="en-US" b="1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&amp; </a:t>
            </a:r>
            <a:r>
              <a:rPr lang="en-US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Stack</a:t>
            </a:r>
          </a:p>
          <a:p>
            <a:pPr marL="457200" lvl="1" indent="0">
              <a:buFont typeface="Arial" charset="0"/>
              <a:buNone/>
              <a:defRPr/>
            </a:pPr>
            <a:endParaRPr lang="en-US" b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  <a:p>
            <a:pPr marL="990600" lvl="1" indent="-533400">
              <a:buFont typeface="Arial" pitchFamily="34" charset="0"/>
              <a:buNone/>
              <a:defRPr/>
            </a:pPr>
            <a:endParaRPr lang="fr-FR" b="1" dirty="0" smtClean="0">
              <a:solidFill>
                <a:schemeClr val="tx2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788553" y="2216944"/>
            <a:ext cx="0" cy="29009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1506" y="2283175"/>
            <a:ext cx="1166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accent4"/>
                </a:solidFill>
                <a:latin typeface="+mn-lt"/>
                <a:cs typeface="Arial" pitchFamily="34" charset="0"/>
              </a:rPr>
              <a:t>STAMPEM</a:t>
            </a:r>
            <a:endParaRPr lang="nl-BE" b="1" dirty="0">
              <a:solidFill>
                <a:schemeClr val="accent4"/>
              </a:solidFill>
              <a:latin typeface="+mn-lt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172270" y="2216944"/>
            <a:ext cx="2425960" cy="4355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Technical targets to date (ICR and corrosion) reached</a:t>
            </a:r>
            <a:endParaRPr lang="nl-BE" sz="1400" dirty="0"/>
          </a:p>
        </p:txBody>
      </p:sp>
      <p:sp>
        <p:nvSpPr>
          <p:cNvPr id="39" name="Rounded Rectangle 38"/>
          <p:cNvSpPr/>
          <p:nvPr/>
        </p:nvSpPr>
        <p:spPr>
          <a:xfrm>
            <a:off x="2285465" y="3472748"/>
            <a:ext cx="1405494" cy="35434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Concept dev.</a:t>
            </a:r>
            <a:endParaRPr lang="nl-BE" sz="1600" dirty="0"/>
          </a:p>
        </p:txBody>
      </p:sp>
      <p:sp>
        <p:nvSpPr>
          <p:cNvPr id="43" name="Rounded Rectangle 42"/>
          <p:cNvSpPr/>
          <p:nvPr/>
        </p:nvSpPr>
        <p:spPr>
          <a:xfrm>
            <a:off x="5552174" y="2872755"/>
            <a:ext cx="2769501" cy="369332"/>
          </a:xfrm>
          <a:prstGeom prst="round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  <a:alpha val="27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</a:gradFill>
          <a:ln>
            <a:prstDash val="dash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Under negotiation</a:t>
            </a:r>
            <a:endParaRPr lang="nl-BE" dirty="0"/>
          </a:p>
        </p:txBody>
      </p:sp>
      <p:sp>
        <p:nvSpPr>
          <p:cNvPr id="59393" name="Striped Right Arrow 59392"/>
          <p:cNvSpPr/>
          <p:nvPr/>
        </p:nvSpPr>
        <p:spPr>
          <a:xfrm>
            <a:off x="1015281" y="5545493"/>
            <a:ext cx="3612968" cy="913898"/>
          </a:xfrm>
          <a:prstGeom prst="stripedRightArrow">
            <a:avLst>
              <a:gd name="adj1" fmla="val 71698"/>
              <a:gd name="adj2" fmla="val 14643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/>
                </a:solidFill>
              </a:rPr>
              <a:t>Advanced coatings for </a:t>
            </a:r>
            <a:r>
              <a:rPr lang="en-US" u="sng" dirty="0" smtClean="0">
                <a:solidFill>
                  <a:schemeClr val="accent4"/>
                </a:solidFill>
              </a:rPr>
              <a:t>metallic</a:t>
            </a:r>
            <a:r>
              <a:rPr lang="en-US" dirty="0" smtClean="0">
                <a:solidFill>
                  <a:schemeClr val="accent4"/>
                </a:solidFill>
              </a:rPr>
              <a:t> BPs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5" name="Striped Right Arrow 44"/>
          <p:cNvSpPr/>
          <p:nvPr/>
        </p:nvSpPr>
        <p:spPr>
          <a:xfrm>
            <a:off x="4332415" y="5545493"/>
            <a:ext cx="3947353" cy="913898"/>
          </a:xfrm>
          <a:prstGeom prst="stripedRightArrow">
            <a:avLst>
              <a:gd name="adj1" fmla="val 71698"/>
              <a:gd name="adj2" fmla="val 14643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Development of EU stack platform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1506" y="2872755"/>
            <a:ext cx="859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chemeClr val="accent4"/>
                </a:solidFill>
                <a:latin typeface="+mn-lt"/>
                <a:cs typeface="Arial" pitchFamily="34" charset="0"/>
              </a:rPr>
              <a:t>COBRA</a:t>
            </a:r>
            <a:endParaRPr lang="nl-BE" b="1" dirty="0">
              <a:solidFill>
                <a:schemeClr val="accent4"/>
              </a:solidFill>
              <a:latin typeface="+mn-lt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1506" y="3465254"/>
            <a:ext cx="132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AUTOSTACK</a:t>
            </a:r>
            <a:endParaRPr lang="nl-BE" b="1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71506" y="4051914"/>
            <a:ext cx="1321580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AUTOSTACK</a:t>
            </a:r>
          </a:p>
          <a:p>
            <a:pPr algn="ctr" defTabSz="457200" eaLnBrk="0" hangingPunct="0">
              <a:spcBef>
                <a:spcPct val="20000"/>
              </a:spcBef>
              <a:buClr>
                <a:srgbClr val="008000"/>
              </a:buClr>
              <a:defRPr/>
            </a:pPr>
            <a:r>
              <a:rPr lang="es-ES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- CORE</a:t>
            </a:r>
            <a:endParaRPr lang="nl-BE" b="1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984778" y="4168588"/>
            <a:ext cx="3200009" cy="36928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Stack development</a:t>
            </a:r>
            <a:endParaRPr lang="nl-BE" sz="1600" dirty="0"/>
          </a:p>
        </p:txBody>
      </p:sp>
      <p:sp>
        <p:nvSpPr>
          <p:cNvPr id="81" name="TextBox 6"/>
          <p:cNvSpPr txBox="1">
            <a:spLocks noChangeArrowheads="1"/>
          </p:cNvSpPr>
          <p:nvPr/>
        </p:nvSpPr>
        <p:spPr bwMode="auto">
          <a:xfrm>
            <a:off x="1821610" y="287338"/>
            <a:ext cx="65135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n-lt"/>
                <a:cs typeface="Arial" charset="0"/>
              </a:rPr>
              <a:t>Achievements &amp; Status (2)</a:t>
            </a:r>
            <a:endParaRPr lang="en-US" sz="2400" b="1" dirty="0">
              <a:solidFill>
                <a:srgbClr val="EEECE1"/>
              </a:solidFill>
              <a:latin typeface="+mn-lt"/>
              <a:cs typeface="Arial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1003300" y="4753645"/>
            <a:ext cx="7467600" cy="406493"/>
            <a:chOff x="1003300" y="5367865"/>
            <a:chExt cx="7467600" cy="406493"/>
          </a:xfrm>
        </p:grpSpPr>
        <p:grpSp>
          <p:nvGrpSpPr>
            <p:cNvPr id="83" name="Group 82"/>
            <p:cNvGrpSpPr/>
            <p:nvPr/>
          </p:nvGrpSpPr>
          <p:grpSpPr>
            <a:xfrm>
              <a:off x="1003300" y="5367865"/>
              <a:ext cx="7467600" cy="123240"/>
              <a:chOff x="1003300" y="4518958"/>
              <a:chExt cx="7467600" cy="123240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1003300" y="4528959"/>
                <a:ext cx="74676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2255143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3063379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3871615" y="4530864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4679851" y="451895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5488087" y="453419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6296323" y="4534198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7104559" y="4522292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7912795" y="4526101"/>
                <a:ext cx="0" cy="108000"/>
              </a:xfrm>
              <a:prstGeom prst="line">
                <a:avLst/>
              </a:prstGeom>
              <a:ln w="3175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/>
            <p:cNvSpPr txBox="1"/>
            <p:nvPr/>
          </p:nvSpPr>
          <p:spPr>
            <a:xfrm>
              <a:off x="2393821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2010</a:t>
              </a:r>
              <a:endParaRPr lang="nl-BE" sz="12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802667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2013</a:t>
              </a:r>
              <a:endParaRPr lang="nl-BE" sz="12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227115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2016</a:t>
              </a:r>
              <a:endParaRPr lang="nl-BE" sz="12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177870" y="5497359"/>
              <a:ext cx="51308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2011</a:t>
              </a:r>
              <a:endParaRPr lang="nl-BE" sz="12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029578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2012</a:t>
              </a:r>
              <a:endParaRPr lang="nl-BE" sz="12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5597220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2014</a:t>
              </a:r>
              <a:endParaRPr lang="nl-BE" sz="12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6432421" y="5497359"/>
              <a:ext cx="5245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 smtClean="0"/>
                <a:t>2015</a:t>
              </a:r>
              <a:endParaRPr lang="nl-BE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9713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59393" grpId="0" animBg="1"/>
      <p:bldP spid="45" grpId="0" animBg="1"/>
      <p:bldP spid="44" grpId="0"/>
      <p:bldP spid="51" grpId="0"/>
      <p:bldP spid="6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>
              <a:lumMod val="75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FCH JU for JUs v3.0</Template>
  <TotalTime>8470</TotalTime>
  <Words>427</Words>
  <Application>Microsoft Office PowerPoint</Application>
  <PresentationFormat>On-screen Show (4:3)</PresentationFormat>
  <Paragraphs>288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Kellen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presentation</dc:title>
  <dc:subject>European Hydrogen &amp; Fuel Cell Week | HFP General Stakeholder Assembly, Exhibition and Drive&amp;Ride</dc:subject>
  <dc:creator>Silvia Vaghi</dc:creator>
  <cp:keywords>HFP, GSA'08, EC, JTI</cp:keywords>
  <cp:lastModifiedBy>MUSOGLU Zeynep ( FCH )</cp:lastModifiedBy>
  <cp:revision>406</cp:revision>
  <cp:lastPrinted>2013-01-24T15:08:44Z</cp:lastPrinted>
  <dcterms:created xsi:type="dcterms:W3CDTF">2008-07-29T15:49:23Z</dcterms:created>
  <dcterms:modified xsi:type="dcterms:W3CDTF">2013-11-14T11:04:37Z</dcterms:modified>
  <cp:category>Presentation</cp:category>
</cp:coreProperties>
</file>