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26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6/1/2018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37422" y="58037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38255" y="720895"/>
            <a:ext cx="7030528" cy="6092168"/>
            <a:chOff x="2674189" y="29804"/>
            <a:chExt cx="7030528" cy="609216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39551" y="1989139"/>
              <a:ext cx="3592512" cy="413283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10989" y="2042910"/>
              <a:ext cx="1484224" cy="5094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ENRIQUE GIRON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30701" y="1418617"/>
              <a:ext cx="1501803" cy="524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Strategy &amp; Market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Development 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anager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8475" y="2711450"/>
              <a:ext cx="1252838" cy="469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IVETA BERGA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09173" y="2635537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23657" y="3229270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50595" y="5561327"/>
              <a:ext cx="1485991" cy="4948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15962" y="4459121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40528" y="4984961"/>
              <a:ext cx="1471351" cy="510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</a:rPr>
                <a:t>ELENI  ZAFEIRATOU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60877" y="3565294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VACANT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20685" y="3825208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78132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190400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505951" y="698077"/>
              <a:ext cx="680170" cy="75524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5" idx="2"/>
              <a:endCxn id="9" idx="0"/>
            </p:cNvCxnSpPr>
            <p:nvPr/>
          </p:nvCxnSpPr>
          <p:spPr>
            <a:xfrm rot="16200000" flipH="1">
              <a:off x="6211128" y="748142"/>
              <a:ext cx="683004" cy="657946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>
              <a:endCxn id="8" idx="3"/>
            </p:cNvCxnSpPr>
            <p:nvPr/>
          </p:nvCxnSpPr>
          <p:spPr>
            <a:xfrm flipH="1" flipV="1">
              <a:off x="7695213" y="2297630"/>
              <a:ext cx="236850" cy="3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/>
            <p:nvPr/>
          </p:nvCxnSpPr>
          <p:spPr>
            <a:xfrm flipH="1" flipV="1">
              <a:off x="7699191" y="2904897"/>
              <a:ext cx="214779" cy="142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699254" y="348009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2" name="Elbow Connector 11271"/>
            <p:cNvCxnSpPr/>
            <p:nvPr/>
          </p:nvCxnSpPr>
          <p:spPr>
            <a:xfrm rot="5400000">
              <a:off x="7550680" y="4836922"/>
              <a:ext cx="525839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54910" y="5355485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5" name="Straight Arrow Connector 11304"/>
            <p:cNvCxnSpPr>
              <a:endCxn id="10" idx="3"/>
            </p:cNvCxnSpPr>
            <p:nvPr/>
          </p:nvCxnSpPr>
          <p:spPr>
            <a:xfrm flipH="1">
              <a:off x="4151313" y="2946400"/>
              <a:ext cx="2095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14237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79" y="3766979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64" y="4328382"/>
            <a:ext cx="384081" cy="688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363" y="4839574"/>
            <a:ext cx="384081" cy="688908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11553" y="1069778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Personal Assistant</a:t>
            </a:r>
            <a:r>
              <a:rPr lang="nl-BE" sz="1050" dirty="0">
                <a:solidFill>
                  <a:prstClr val="white"/>
                </a:solidFill>
                <a:latin typeface="Calibri"/>
              </a:rPr>
              <a:t/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80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(FCH)</cp:lastModifiedBy>
  <cp:revision>26</cp:revision>
  <dcterms:created xsi:type="dcterms:W3CDTF">2017-09-18T14:48:44Z</dcterms:created>
  <dcterms:modified xsi:type="dcterms:W3CDTF">2018-06-01T09:41:50Z</dcterms:modified>
</cp:coreProperties>
</file>