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26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612248" y="-365050"/>
            <a:ext cx="9970152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609600" y="2426063"/>
            <a:ext cx="10972800" cy="3700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5BCEF-5281-4F45-9AD3-2651C1CDFF43}" type="datetime1">
              <a:rPr lang="en-US"/>
              <a:pPr>
                <a:defRPr/>
              </a:pPr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A01D4-073B-4E9D-AE8C-86FA7E7516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820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027C3-A649-48B3-9D69-F605EEE86451}" type="datetime1">
              <a:rPr lang="en-US"/>
              <a:pPr>
                <a:defRPr/>
              </a:pPr>
              <a:t>3/5/2018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0D7F0-784A-45BC-A2B8-9A42FC188D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5953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530C_SLIDELIGHT_SANSLOGO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612901" y="-98425"/>
            <a:ext cx="9969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425701"/>
            <a:ext cx="109728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  <a:p>
            <a:pPr lvl="4"/>
            <a:r>
              <a:rPr lang="en-US" altLang="fr-F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604D4B6E-7166-45EC-8436-8ED0866A948A}" type="datetime1">
              <a:rPr lang="en-US"/>
              <a:pPr>
                <a:defRPr/>
              </a:pPr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8DB2253-C7B2-4BBF-BCC8-2A45040D2F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92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2pPr>
      <a:lvl3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3pPr>
      <a:lvl4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4pPr>
      <a:lvl5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anose="020B0604020202020204" pitchFamily="34" charset="0"/>
        <a:buChar char="•"/>
        <a:defRPr sz="3200" kern="1200">
          <a:solidFill>
            <a:srgbClr val="194C84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ts val="300"/>
        </a:spcBef>
        <a:spcAft>
          <a:spcPts val="600"/>
        </a:spcAft>
        <a:buClr>
          <a:srgbClr val="008000"/>
        </a:buClr>
        <a:buFont typeface="Arial" panose="020B0604020202020204" pitchFamily="34" charset="0"/>
        <a:buChar char="–"/>
        <a:defRPr sz="2800" kern="1200">
          <a:solidFill>
            <a:srgbClr val="008000"/>
          </a:solidFill>
          <a:latin typeface="Trebuchet MS" panose="020B0603020202020204" pitchFamily="34" charset="0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5" name="TextBox 2"/>
          <p:cNvSpPr txBox="1">
            <a:spLocks noChangeArrowheads="1"/>
          </p:cNvSpPr>
          <p:nvPr/>
        </p:nvSpPr>
        <p:spPr bwMode="auto">
          <a:xfrm>
            <a:off x="4404671" y="39440"/>
            <a:ext cx="41976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en-US" sz="2400" b="1" dirty="0">
                <a:solidFill>
                  <a:prstClr val="white"/>
                </a:solidFill>
              </a:rPr>
              <a:t>ORGANISATION CHART</a:t>
            </a:r>
            <a:endParaRPr lang="en-GB" altLang="en-US" sz="2400" b="1" dirty="0">
              <a:solidFill>
                <a:prstClr val="white"/>
              </a:solidFill>
            </a:endParaRPr>
          </a:p>
        </p:txBody>
      </p:sp>
      <p:grpSp>
        <p:nvGrpSpPr>
          <p:cNvPr id="11317" name="Group 11316"/>
          <p:cNvGrpSpPr/>
          <p:nvPr/>
        </p:nvGrpSpPr>
        <p:grpSpPr>
          <a:xfrm>
            <a:off x="2744079" y="501105"/>
            <a:ext cx="7030528" cy="5583541"/>
            <a:chOff x="2674189" y="538431"/>
            <a:chExt cx="7030528" cy="5583541"/>
          </a:xfrm>
        </p:grpSpPr>
        <p:sp>
          <p:nvSpPr>
            <p:cNvPr id="2" name="Rectangle 1"/>
            <p:cNvSpPr/>
            <p:nvPr/>
          </p:nvSpPr>
          <p:spPr>
            <a:xfrm>
              <a:off x="2801938" y="4022725"/>
              <a:ext cx="1403350" cy="18938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4339551" y="1989139"/>
              <a:ext cx="3592512" cy="413283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5165502" y="538431"/>
              <a:ext cx="1863305" cy="7058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Executive </a:t>
              </a: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Director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BART BIEBUYCK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674189" y="1176576"/>
              <a:ext cx="1877174" cy="6522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HoU Finance &amp; Administration </a:t>
              </a:r>
              <a:br>
                <a:rPr lang="nl-BE" sz="1050" b="1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ELISABETH ROBINO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705724" y="1176576"/>
              <a:ext cx="1998993" cy="6220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HoU Operations &amp; </a:t>
              </a: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Communications</a:t>
              </a:r>
              <a:endParaRPr lang="nl-BE" sz="1050" b="1" dirty="0">
                <a:solidFill>
                  <a:prstClr val="white"/>
                </a:solidFill>
                <a:latin typeface="Calibri"/>
              </a:endParaRP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MIRELA ATANASIU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210989" y="2042910"/>
              <a:ext cx="1484224" cy="5094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 ENRIQUE GIRON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130701" y="1418617"/>
              <a:ext cx="1501803" cy="45992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Strategy &amp; Market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Development 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M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anager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CARLOS NAVAS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898475" y="2711450"/>
              <a:ext cx="1252838" cy="4699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IVETA BERGA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15959" y="2270304"/>
              <a:ext cx="1378435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Legal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GEORGIANA BUZNOSU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209173" y="2635537"/>
              <a:ext cx="1494586" cy="51054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ALBERTO GARCIA HOMBRADOS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223657" y="3229270"/>
              <a:ext cx="1484223" cy="501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NIKOS LYMPEROPOULOS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235682" y="5561327"/>
              <a:ext cx="1485991" cy="4948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DIONISIS TSIMIS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215962" y="4459121"/>
              <a:ext cx="1495917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LIONEL BOILLOT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240528" y="4984961"/>
              <a:ext cx="1471351" cy="5105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PIETRO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CALOPRISCO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8130094" y="2889756"/>
              <a:ext cx="1439863" cy="58578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Knowledge Management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</a:rPr>
                <a:t>ELENI  ZAFEIRATOU</a:t>
              </a:r>
              <a:endParaRPr lang="en-GB" sz="1050" dirty="0">
                <a:solidFill>
                  <a:prstClr val="white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128432" y="2042723"/>
              <a:ext cx="1441450" cy="7493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Engineering 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PEDRO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GUEDES DE CAMPOS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130019" y="3575872"/>
              <a:ext cx="1439863" cy="58318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Communications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ZEYNEP MUSOGLU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220685" y="3825208"/>
              <a:ext cx="1491195" cy="5459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ANTONIO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AGUILO RULLAN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879349" y="1415783"/>
              <a:ext cx="1144587" cy="4730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Internal Audit Manager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IVANA HOCKOVA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898475" y="4219576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PATRICIA MAES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2898475" y="4786314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MARTA SKOLIMOWSKA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2898475" y="5373689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MARGHERITA BERTUOLA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898475" y="3321051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IT 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LAURENT SAMYN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4627071" y="2848823"/>
              <a:ext cx="1356790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ANTONIO REQUENA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4623685" y="3431139"/>
              <a:ext cx="1350135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NORA OVCHAROVA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4627071" y="4011446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THANOS BATSILAS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4627617" y="4613554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LOAN NGUYEN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4627617" y="5208798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Budget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VASILIS KONTOGIANNIS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5" name="Elbow Connector 14"/>
            <p:cNvCxnSpPr>
              <a:stCxn id="5" idx="1"/>
              <a:endCxn id="6" idx="0"/>
            </p:cNvCxnSpPr>
            <p:nvPr/>
          </p:nvCxnSpPr>
          <p:spPr>
            <a:xfrm rot="10800000" flipV="1">
              <a:off x="3612776" y="891336"/>
              <a:ext cx="1552726" cy="28524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/>
            <p:cNvCxnSpPr>
              <a:stCxn id="5" idx="3"/>
              <a:endCxn id="7" idx="0"/>
            </p:cNvCxnSpPr>
            <p:nvPr/>
          </p:nvCxnSpPr>
          <p:spPr>
            <a:xfrm>
              <a:off x="7028807" y="891336"/>
              <a:ext cx="1676414" cy="28524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lbow Connector 18"/>
            <p:cNvCxnSpPr>
              <a:stCxn id="5" idx="2"/>
              <a:endCxn id="63" idx="0"/>
            </p:cNvCxnSpPr>
            <p:nvPr/>
          </p:nvCxnSpPr>
          <p:spPr>
            <a:xfrm rot="5400000">
              <a:off x="5688628" y="1007255"/>
              <a:ext cx="171543" cy="64551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Elbow Connector 20"/>
            <p:cNvCxnSpPr>
              <a:stCxn id="5" idx="2"/>
              <a:endCxn id="9" idx="0"/>
            </p:cNvCxnSpPr>
            <p:nvPr/>
          </p:nvCxnSpPr>
          <p:spPr>
            <a:xfrm rot="16200000" flipH="1">
              <a:off x="6402191" y="939204"/>
              <a:ext cx="174377" cy="784448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739725" y="1798639"/>
              <a:ext cx="0" cy="123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Elbow Connector 24"/>
            <p:cNvCxnSpPr/>
            <p:nvPr/>
          </p:nvCxnSpPr>
          <p:spPr>
            <a:xfrm rot="10800000" flipV="1">
              <a:off x="8146842" y="1912066"/>
              <a:ext cx="611293" cy="495703"/>
            </a:xfrm>
            <a:prstGeom prst="bentConnector3">
              <a:avLst>
                <a:gd name="adj1" fmla="val 137396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Elbow Connector 26"/>
            <p:cNvCxnSpPr/>
            <p:nvPr/>
          </p:nvCxnSpPr>
          <p:spPr>
            <a:xfrm rot="16200000" flipH="1">
              <a:off x="7676977" y="2654387"/>
              <a:ext cx="708129" cy="228224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3725378" y="1828801"/>
              <a:ext cx="0" cy="6669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Elbow Connector 84"/>
            <p:cNvCxnSpPr>
              <a:endCxn id="11" idx="1"/>
            </p:cNvCxnSpPr>
            <p:nvPr/>
          </p:nvCxnSpPr>
          <p:spPr>
            <a:xfrm>
              <a:off x="3727070" y="2494140"/>
              <a:ext cx="888889" cy="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Elbow Connector 88"/>
            <p:cNvCxnSpPr>
              <a:endCxn id="100" idx="1"/>
            </p:cNvCxnSpPr>
            <p:nvPr/>
          </p:nvCxnSpPr>
          <p:spPr>
            <a:xfrm rot="16200000" flipH="1">
              <a:off x="4213132" y="2657927"/>
              <a:ext cx="561621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Elbow Connector 90"/>
            <p:cNvCxnSpPr/>
            <p:nvPr/>
          </p:nvCxnSpPr>
          <p:spPr>
            <a:xfrm rot="16200000" flipH="1">
              <a:off x="4201370" y="3247872"/>
              <a:ext cx="587875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Elbow Connector 105"/>
            <p:cNvCxnSpPr/>
            <p:nvPr/>
          </p:nvCxnSpPr>
          <p:spPr>
            <a:xfrm rot="16200000" flipH="1">
              <a:off x="4202784" y="3816213"/>
              <a:ext cx="582317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Elbow Connector 107"/>
            <p:cNvCxnSpPr/>
            <p:nvPr/>
          </p:nvCxnSpPr>
          <p:spPr>
            <a:xfrm rot="16200000" flipH="1">
              <a:off x="4200114" y="4396401"/>
              <a:ext cx="580222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Elbow Connector 109"/>
            <p:cNvCxnSpPr/>
            <p:nvPr/>
          </p:nvCxnSpPr>
          <p:spPr>
            <a:xfrm rot="16200000" flipH="1">
              <a:off x="4196288" y="4985483"/>
              <a:ext cx="587871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111"/>
            <p:cNvCxnSpPr>
              <a:endCxn id="8" idx="3"/>
            </p:cNvCxnSpPr>
            <p:nvPr/>
          </p:nvCxnSpPr>
          <p:spPr>
            <a:xfrm flipH="1" flipV="1">
              <a:off x="7695213" y="2297630"/>
              <a:ext cx="236850" cy="31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Arrow Connector 120"/>
            <p:cNvCxnSpPr/>
            <p:nvPr/>
          </p:nvCxnSpPr>
          <p:spPr>
            <a:xfrm flipH="1" flipV="1">
              <a:off x="7699191" y="2904897"/>
              <a:ext cx="214779" cy="142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Arrow Connector 126"/>
            <p:cNvCxnSpPr/>
            <p:nvPr/>
          </p:nvCxnSpPr>
          <p:spPr>
            <a:xfrm flipH="1" flipV="1">
              <a:off x="7699254" y="3480095"/>
              <a:ext cx="224183" cy="111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2" name="Elbow Connector 11271"/>
            <p:cNvCxnSpPr/>
            <p:nvPr/>
          </p:nvCxnSpPr>
          <p:spPr>
            <a:xfrm rot="5400000">
              <a:off x="7550680" y="4836922"/>
              <a:ext cx="525839" cy="206659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4" name="Elbow Connector 11273"/>
            <p:cNvCxnSpPr/>
            <p:nvPr/>
          </p:nvCxnSpPr>
          <p:spPr>
            <a:xfrm rot="5400000">
              <a:off x="7548879" y="5352871"/>
              <a:ext cx="515403" cy="206659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5" name="Straight Arrow Connector 11304"/>
            <p:cNvCxnSpPr>
              <a:endCxn id="10" idx="3"/>
            </p:cNvCxnSpPr>
            <p:nvPr/>
          </p:nvCxnSpPr>
          <p:spPr>
            <a:xfrm flipH="1">
              <a:off x="4151313" y="2946400"/>
              <a:ext cx="2095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7" name="Straight Arrow Connector 11306"/>
            <p:cNvCxnSpPr>
              <a:endCxn id="99" idx="3"/>
            </p:cNvCxnSpPr>
            <p:nvPr/>
          </p:nvCxnSpPr>
          <p:spPr>
            <a:xfrm flipH="1">
              <a:off x="4151313" y="3544622"/>
              <a:ext cx="209500" cy="26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9" name="Straight Arrow Connector 11308"/>
            <p:cNvCxnSpPr>
              <a:endCxn id="96" idx="3"/>
            </p:cNvCxnSpPr>
            <p:nvPr/>
          </p:nvCxnSpPr>
          <p:spPr>
            <a:xfrm flipH="1">
              <a:off x="4151313" y="4443413"/>
              <a:ext cx="198032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2" name="Straight Arrow Connector 11311"/>
            <p:cNvCxnSpPr>
              <a:endCxn id="97" idx="3"/>
            </p:cNvCxnSpPr>
            <p:nvPr/>
          </p:nvCxnSpPr>
          <p:spPr>
            <a:xfrm flipH="1" flipV="1">
              <a:off x="4151313" y="5010152"/>
              <a:ext cx="209500" cy="139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5" name="Elbow Connector 11314"/>
            <p:cNvCxnSpPr/>
            <p:nvPr/>
          </p:nvCxnSpPr>
          <p:spPr>
            <a:xfrm rot="5400000">
              <a:off x="4118548" y="5346636"/>
              <a:ext cx="292282" cy="20950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4" name="Picture 183" descr="cid:image001.jpg@01D00A3D.B1B730C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12" y="-380"/>
            <a:ext cx="1009650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1080" y="3063280"/>
            <a:ext cx="432854" cy="74987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6511" y="3657847"/>
            <a:ext cx="384081" cy="68890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1840" y="4149672"/>
            <a:ext cx="384081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86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79</Words>
  <Application>Microsoft Office PowerPoint</Application>
  <PresentationFormat>Widescreen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ヒラギノ角ゴ Pro W3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FCH</dc:creator>
  <cp:lastModifiedBy>KONTOGIANNIS Vasilis (FCH)</cp:lastModifiedBy>
  <cp:revision>18</cp:revision>
  <dcterms:created xsi:type="dcterms:W3CDTF">2017-09-18T14:48:44Z</dcterms:created>
  <dcterms:modified xsi:type="dcterms:W3CDTF">2018-03-05T14:09:48Z</dcterms:modified>
</cp:coreProperties>
</file>