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63" d="100"/>
          <a:sy n="163" d="100"/>
        </p:scale>
        <p:origin x="222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1612248" y="-365050"/>
            <a:ext cx="9970152" cy="1143000"/>
          </a:xfrm>
          <a:prstGeom prst="rect">
            <a:avLst/>
          </a:prstGeom>
        </p:spPr>
        <p:txBody>
          <a:bodyPr rtlCol="0">
            <a:normAutofit/>
          </a:bodyPr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idx="1"/>
          </p:nvPr>
        </p:nvSpPr>
        <p:spPr>
          <a:xfrm>
            <a:off x="609600" y="2426063"/>
            <a:ext cx="10972800" cy="3700100"/>
          </a:xfrm>
          <a:prstGeom prst="rect">
            <a:avLst/>
          </a:prstGeom>
        </p:spPr>
        <p:txBody>
          <a:bodyPr rtlCol="0">
            <a:normAutofit/>
          </a:bodyPr>
          <a:lstStyle>
            <a:lvl1pPr marL="342900" marR="0" indent="-342900" algn="l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194C84"/>
              </a:buClr>
              <a:buSzTx/>
              <a:buFont typeface="Arial"/>
              <a:buChar char="•"/>
              <a:tabLst/>
              <a:defRPr/>
            </a:lvl1pPr>
          </a:lstStyle>
          <a:p>
            <a:pPr lvl="0"/>
            <a:endParaRPr lang="en-US" noProof="0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85BCEF-5281-4F45-9AD3-2651C1CDFF43}" type="datetime1">
              <a:rPr lang="en-US"/>
              <a:pPr>
                <a:defRPr/>
              </a:pPr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3FA01D4-073B-4E9D-AE8C-86FA7E75167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082081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E027C3-A649-48B3-9D69-F605EEE86451}" type="datetime1">
              <a:rPr lang="en-US"/>
              <a:pPr>
                <a:defRPr/>
              </a:pPr>
              <a:t>7/23/2018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AC0D7F0-784A-45BC-A2B8-9A42FC188D5C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75953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Image 7" descr="530C_SLIDELIGHT_SANSLOGO.jpg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1612901" y="-98425"/>
            <a:ext cx="99695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fr-FR" altLang="fr-FR" smtClean="0"/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2425701"/>
            <a:ext cx="10972800" cy="37004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fr-FR" smtClean="0"/>
              <a:t>Click to edit Master text styles</a:t>
            </a:r>
          </a:p>
          <a:p>
            <a:pPr lvl="1"/>
            <a:r>
              <a:rPr lang="en-US" altLang="fr-FR" smtClean="0"/>
              <a:t>Second level</a:t>
            </a:r>
          </a:p>
          <a:p>
            <a:pPr lvl="2"/>
            <a:r>
              <a:rPr lang="en-US" altLang="fr-FR" smtClean="0"/>
              <a:t>Third level</a:t>
            </a:r>
          </a:p>
          <a:p>
            <a:pPr lvl="3"/>
            <a:r>
              <a:rPr lang="en-US" altLang="fr-FR" smtClean="0"/>
              <a:t>Fourth level</a:t>
            </a:r>
          </a:p>
          <a:p>
            <a:pPr lvl="4"/>
            <a:r>
              <a:rPr lang="en-US" altLang="fr-FR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pPr>
              <a:defRPr/>
            </a:pPr>
            <a:fld id="{604D4B6E-7166-45EC-8436-8ED0866A948A}" type="datetime1">
              <a:rPr lang="en-US"/>
              <a:pPr>
                <a:defRPr/>
              </a:pPr>
              <a:t>7/23/2018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08DB2253-C7B2-4BBF-BCC8-2A45040D2F3F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269216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timing>
    <p:tnLst>
      <p:par>
        <p:cTn id="1" dur="indefinite" restart="never" nodeType="tmRoot"/>
      </p:par>
    </p:tnLst>
  </p:timing>
  <p:txStyles>
    <p:titleStyle>
      <a:lvl1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 kern="1200">
          <a:solidFill>
            <a:schemeClr val="bg1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2pPr>
      <a:lvl3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3pPr>
      <a:lvl4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4pPr>
      <a:lvl5pPr marL="342900" indent="-342900" algn="l" defTabSz="457200" rtl="0" eaLnBrk="0" fontAlgn="base" hangingPunct="0">
        <a:spcBef>
          <a:spcPct val="0"/>
        </a:spcBef>
        <a:spcAft>
          <a:spcPct val="0"/>
        </a:spcAft>
        <a:defRPr sz="2400" b="1">
          <a:solidFill>
            <a:schemeClr val="bg1"/>
          </a:solidFill>
          <a:latin typeface="Trebuchet MS" pitchFamily="34" charset="0"/>
          <a:ea typeface="ヒラギノ角ゴ Pro W3" charset="-128"/>
          <a:cs typeface="Arial" charset="0"/>
        </a:defRPr>
      </a:lvl5pPr>
      <a:lvl6pPr marL="8001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6pPr>
      <a:lvl7pPr marL="12573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7pPr>
      <a:lvl8pPr marL="17145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8pPr>
      <a:lvl9pPr marL="2171700" indent="-342900" algn="r" defTabSz="457200" rtl="0" fontAlgn="base">
        <a:spcBef>
          <a:spcPct val="0"/>
        </a:spcBef>
        <a:spcAft>
          <a:spcPct val="0"/>
        </a:spcAft>
        <a:defRPr sz="4400">
          <a:solidFill>
            <a:schemeClr val="bg2"/>
          </a:solidFill>
          <a:latin typeface="Arial" charset="0"/>
          <a:ea typeface="ヒラギノ角ゴ Pro W3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Clr>
          <a:srgbClr val="194C84"/>
        </a:buClr>
        <a:buFont typeface="Arial" panose="020B0604020202020204" pitchFamily="34" charset="0"/>
        <a:buChar char="•"/>
        <a:defRPr sz="3200" kern="1200">
          <a:solidFill>
            <a:srgbClr val="194C84"/>
          </a:solidFill>
          <a:latin typeface="Trebuchet MS" panose="020B0603020202020204" pitchFamily="34" charset="0"/>
          <a:ea typeface="ヒラギノ角ゴ Pro W3" charset="-128"/>
          <a:cs typeface="Arial"/>
        </a:defRPr>
      </a:lvl1pPr>
      <a:lvl2pPr marL="742950" indent="-285750" algn="l" defTabSz="457200" rtl="0" eaLnBrk="0" fontAlgn="base" hangingPunct="0">
        <a:spcBef>
          <a:spcPts val="300"/>
        </a:spcBef>
        <a:spcAft>
          <a:spcPts val="600"/>
        </a:spcAft>
        <a:buClr>
          <a:srgbClr val="008000"/>
        </a:buClr>
        <a:buFont typeface="Arial" panose="020B0604020202020204" pitchFamily="34" charset="0"/>
        <a:buChar char="–"/>
        <a:defRPr sz="2800" kern="1200">
          <a:solidFill>
            <a:srgbClr val="008000"/>
          </a:solidFill>
          <a:latin typeface="Trebuchet MS" panose="020B0603020202020204" pitchFamily="34" charset="0"/>
          <a:ea typeface="ヒラギノ角ゴ Pro W3" charset="-128"/>
          <a:cs typeface="Arial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rebuchet MS" panose="020B0603020202020204" pitchFamily="34" charset="0"/>
          <a:ea typeface="ヒラギノ角ゴ Pro W3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5" name="TextBox 2"/>
          <p:cNvSpPr txBox="1">
            <a:spLocks noChangeArrowheads="1"/>
          </p:cNvSpPr>
          <p:nvPr/>
        </p:nvSpPr>
        <p:spPr bwMode="auto">
          <a:xfrm>
            <a:off x="4437422" y="58037"/>
            <a:ext cx="419766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ヒラギノ角ゴ Pro W3" charset="-128"/>
              </a:defRPr>
            </a:lvl9pPr>
          </a:lstStyle>
          <a:p>
            <a:pPr defTabSz="4572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fr-BE" altLang="en-US" sz="2400" b="1" dirty="0">
                <a:solidFill>
                  <a:prstClr val="white"/>
                </a:solidFill>
              </a:rPr>
              <a:t>ORGANISATION CHART</a:t>
            </a:r>
            <a:endParaRPr lang="en-GB" altLang="en-US" sz="2400" b="1" dirty="0">
              <a:solidFill>
                <a:prstClr val="white"/>
              </a:solidFill>
            </a:endParaRPr>
          </a:p>
        </p:txBody>
      </p:sp>
      <p:grpSp>
        <p:nvGrpSpPr>
          <p:cNvPr id="11317" name="Group 11316"/>
          <p:cNvGrpSpPr/>
          <p:nvPr/>
        </p:nvGrpSpPr>
        <p:grpSpPr>
          <a:xfrm>
            <a:off x="2738255" y="720895"/>
            <a:ext cx="7030528" cy="6092168"/>
            <a:chOff x="2674189" y="29804"/>
            <a:chExt cx="7030528" cy="6092168"/>
          </a:xfrm>
        </p:grpSpPr>
        <p:sp>
          <p:nvSpPr>
            <p:cNvPr id="2" name="Rectangle 1"/>
            <p:cNvSpPr/>
            <p:nvPr/>
          </p:nvSpPr>
          <p:spPr>
            <a:xfrm>
              <a:off x="2801938" y="4022725"/>
              <a:ext cx="1403350" cy="1893888"/>
            </a:xfrm>
            <a:prstGeom prst="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75" name="Rectangle 174"/>
            <p:cNvSpPr/>
            <p:nvPr/>
          </p:nvSpPr>
          <p:spPr>
            <a:xfrm>
              <a:off x="4339551" y="1989139"/>
              <a:ext cx="3592512" cy="4132833"/>
            </a:xfrm>
            <a:prstGeom prst="rect">
              <a:avLst/>
            </a:prstGeom>
            <a:solidFill>
              <a:schemeClr val="accent5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endParaRPr lang="en-GB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5299826" y="29804"/>
              <a:ext cx="1847661" cy="70580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Executive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Director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BART BIEBUYCK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2674189" y="1176576"/>
              <a:ext cx="1877174" cy="65222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Finance &amp; Administration 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ELISABETH ROBINO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7705724" y="1176576"/>
              <a:ext cx="1998993" cy="622063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HoU Operations &amp;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</a:t>
              </a:r>
              <a:endParaRPr lang="nl-BE" sz="1050" dirty="0">
                <a:solidFill>
                  <a:prstClr val="white"/>
                </a:solidFill>
                <a:latin typeface="Calibri"/>
              </a:endParaRP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MIRELA ATANASIU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8" name="Rectangle 7"/>
            <p:cNvSpPr/>
            <p:nvPr/>
          </p:nvSpPr>
          <p:spPr>
            <a:xfrm>
              <a:off x="6210989" y="2042910"/>
              <a:ext cx="1484224" cy="50943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ENRIQUE GIRON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6130701" y="1418617"/>
              <a:ext cx="1501803" cy="5240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Strategy &amp; Market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Development 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M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anager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CARLOS NAVAS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2898475" y="2711450"/>
              <a:ext cx="1252838" cy="4699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HR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IVETA BERGA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1" name="Rectangle 10"/>
            <p:cNvSpPr/>
            <p:nvPr/>
          </p:nvSpPr>
          <p:spPr>
            <a:xfrm>
              <a:off x="4615959" y="2270304"/>
              <a:ext cx="1378435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Legal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GEORGIANA BUZNOSU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0" name="Rectangle 29"/>
            <p:cNvSpPr/>
            <p:nvPr/>
          </p:nvSpPr>
          <p:spPr>
            <a:xfrm>
              <a:off x="6209173" y="2635537"/>
              <a:ext cx="1494586" cy="51054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ALBERTO GARCIA HOMBRADOS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6223657" y="3229270"/>
              <a:ext cx="1484223" cy="50165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NIKOS LYMPEROPOULOS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2" name="Rectangle 31"/>
            <p:cNvSpPr/>
            <p:nvPr/>
          </p:nvSpPr>
          <p:spPr>
            <a:xfrm>
              <a:off x="6250595" y="5561327"/>
              <a:ext cx="1485991" cy="494841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DIONISIS TSIMIS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3" name="Rectangle 32"/>
            <p:cNvSpPr/>
            <p:nvPr/>
          </p:nvSpPr>
          <p:spPr>
            <a:xfrm>
              <a:off x="6215962" y="4459121"/>
              <a:ext cx="1495917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LIONEL BOILLOT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34" name="Rectangle 33"/>
            <p:cNvSpPr/>
            <p:nvPr/>
          </p:nvSpPr>
          <p:spPr>
            <a:xfrm>
              <a:off x="6240528" y="4984961"/>
              <a:ext cx="1471351" cy="510562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PIETRO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CALOPRISCO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0" name="Rectangle 49"/>
            <p:cNvSpPr/>
            <p:nvPr/>
          </p:nvSpPr>
          <p:spPr>
            <a:xfrm>
              <a:off x="8130094" y="2889756"/>
              <a:ext cx="1439863" cy="585787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Knowledge Management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</a:rPr>
                <a:t>ELENI  ZAFEIRATOU</a:t>
              </a:r>
              <a:endParaRPr lang="en-GB" sz="1050" b="1" dirty="0">
                <a:solidFill>
                  <a:prstClr val="white"/>
                </a:solidFill>
              </a:endParaRPr>
            </a:p>
          </p:txBody>
        </p:sp>
        <p:sp>
          <p:nvSpPr>
            <p:cNvPr id="51" name="Rectangle 50"/>
            <p:cNvSpPr/>
            <p:nvPr/>
          </p:nvSpPr>
          <p:spPr>
            <a:xfrm>
              <a:off x="8128432" y="2042723"/>
              <a:ext cx="1441450" cy="7493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</a:t>
              </a: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Engineering Officer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/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PEDRO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GUEDES DE CAMPOS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2" name="Rectangle 51"/>
            <p:cNvSpPr/>
            <p:nvPr/>
          </p:nvSpPr>
          <p:spPr>
            <a:xfrm>
              <a:off x="8160877" y="3565294"/>
              <a:ext cx="1439863" cy="58318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 smtClean="0">
                  <a:solidFill>
                    <a:prstClr val="white"/>
                  </a:solidFill>
                  <a:latin typeface="Calibri"/>
                </a:rPr>
                <a:t>Communications </a:t>
              </a: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smtClean="0">
                  <a:solidFill>
                    <a:prstClr val="white"/>
                  </a:solidFill>
                  <a:latin typeface="Calibri"/>
                </a:rPr>
                <a:t>LELIA ROTARU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53" name="Rectangle 52"/>
            <p:cNvSpPr/>
            <p:nvPr/>
          </p:nvSpPr>
          <p:spPr>
            <a:xfrm>
              <a:off x="6220685" y="3825208"/>
              <a:ext cx="1491195" cy="54590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Project Officer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 smtClean="0">
                  <a:solidFill>
                    <a:prstClr val="white"/>
                  </a:solidFill>
                  <a:latin typeface="Calibri"/>
                </a:rPr>
                <a:t>ANTONIO </a:t>
              </a: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AGUILO RULLAN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63" name="Rectangle 62"/>
            <p:cNvSpPr/>
            <p:nvPr/>
          </p:nvSpPr>
          <p:spPr>
            <a:xfrm>
              <a:off x="4879349" y="1415783"/>
              <a:ext cx="1178132" cy="530449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Internal Audit Manager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IVANA HOCKOVA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6" name="Rectangle 95"/>
            <p:cNvSpPr/>
            <p:nvPr/>
          </p:nvSpPr>
          <p:spPr>
            <a:xfrm>
              <a:off x="2898475" y="4190400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PATRICIA MAES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7" name="Rectangle 96"/>
            <p:cNvSpPr/>
            <p:nvPr/>
          </p:nvSpPr>
          <p:spPr>
            <a:xfrm>
              <a:off x="2898475" y="4786314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MARTA SKOLIMOWSKA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8" name="Rectangle 97"/>
            <p:cNvSpPr/>
            <p:nvPr/>
          </p:nvSpPr>
          <p:spPr>
            <a:xfrm>
              <a:off x="2898475" y="5373689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Assistant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MARGHERITA BERTUOLA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99" name="Rectangle 98"/>
            <p:cNvSpPr/>
            <p:nvPr/>
          </p:nvSpPr>
          <p:spPr>
            <a:xfrm>
              <a:off x="2898475" y="3321051"/>
              <a:ext cx="1252838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IT </a:t>
              </a:r>
            </a:p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LAURENT SAMYN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0" name="Rectangle 99"/>
            <p:cNvSpPr/>
            <p:nvPr/>
          </p:nvSpPr>
          <p:spPr>
            <a:xfrm>
              <a:off x="4627071" y="2848823"/>
              <a:ext cx="1356790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ANTONIO REQUENA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1" name="Rectangle 100"/>
            <p:cNvSpPr/>
            <p:nvPr/>
          </p:nvSpPr>
          <p:spPr>
            <a:xfrm>
              <a:off x="4623685" y="3431139"/>
              <a:ext cx="1350135" cy="446088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NORA OVCHAROVA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2" name="Rectangle 101"/>
            <p:cNvSpPr/>
            <p:nvPr/>
          </p:nvSpPr>
          <p:spPr>
            <a:xfrm>
              <a:off x="4627071" y="4011446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THANOS BATSILAS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3" name="Rectangle 102"/>
            <p:cNvSpPr/>
            <p:nvPr/>
          </p:nvSpPr>
          <p:spPr>
            <a:xfrm>
              <a:off x="4627617" y="4613554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Financial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LOAN NGUYEN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sp>
          <p:nvSpPr>
            <p:cNvPr id="104" name="Rectangle 103"/>
            <p:cNvSpPr/>
            <p:nvPr/>
          </p:nvSpPr>
          <p:spPr>
            <a:xfrm>
              <a:off x="4627617" y="5208798"/>
              <a:ext cx="1364800" cy="447675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 defTabSz="342900" eaLnBrk="0" fontAlgn="base" hangingPunct="0">
                <a:spcBef>
                  <a:spcPct val="0"/>
                </a:spcBef>
                <a:spcAft>
                  <a:spcPct val="0"/>
                </a:spcAft>
                <a:defRPr/>
              </a:pPr>
              <a:r>
                <a:rPr lang="nl-BE" sz="1050" dirty="0">
                  <a:solidFill>
                    <a:prstClr val="white"/>
                  </a:solidFill>
                  <a:latin typeface="Calibri"/>
                </a:rPr>
                <a:t>Budget Officer</a:t>
              </a:r>
              <a:br>
                <a:rPr lang="nl-BE" sz="1050" dirty="0">
                  <a:solidFill>
                    <a:prstClr val="white"/>
                  </a:solidFill>
                  <a:latin typeface="Calibri"/>
                </a:rPr>
              </a:br>
              <a:r>
                <a:rPr lang="nl-BE" sz="1050" b="1" dirty="0">
                  <a:solidFill>
                    <a:prstClr val="white"/>
                  </a:solidFill>
                  <a:latin typeface="Calibri"/>
                </a:rPr>
                <a:t>VASILIS KONTOGIANNIS</a:t>
              </a:r>
              <a:endParaRPr lang="en-GB" sz="1050" b="1" dirty="0">
                <a:solidFill>
                  <a:prstClr val="white"/>
                </a:solidFill>
                <a:latin typeface="Calibri"/>
              </a:endParaRPr>
            </a:p>
          </p:txBody>
        </p:sp>
        <p:cxnSp>
          <p:nvCxnSpPr>
            <p:cNvPr id="15" name="Elbow Connector 14"/>
            <p:cNvCxnSpPr>
              <a:endCxn id="6" idx="0"/>
            </p:cNvCxnSpPr>
            <p:nvPr/>
          </p:nvCxnSpPr>
          <p:spPr>
            <a:xfrm rot="10800000" flipV="1">
              <a:off x="3612776" y="598266"/>
              <a:ext cx="1667496" cy="57831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Elbow Connector 16"/>
            <p:cNvCxnSpPr>
              <a:endCxn id="7" idx="0"/>
            </p:cNvCxnSpPr>
            <p:nvPr/>
          </p:nvCxnSpPr>
          <p:spPr>
            <a:xfrm>
              <a:off x="7137328" y="587688"/>
              <a:ext cx="1567893" cy="58888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Elbow Connector 18"/>
            <p:cNvCxnSpPr>
              <a:stCxn id="5" idx="2"/>
              <a:endCxn id="63" idx="0"/>
            </p:cNvCxnSpPr>
            <p:nvPr/>
          </p:nvCxnSpPr>
          <p:spPr>
            <a:xfrm rot="5400000">
              <a:off x="5505951" y="698077"/>
              <a:ext cx="680170" cy="75524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Elbow Connector 20"/>
            <p:cNvCxnSpPr>
              <a:stCxn id="5" idx="2"/>
              <a:endCxn id="9" idx="0"/>
            </p:cNvCxnSpPr>
            <p:nvPr/>
          </p:nvCxnSpPr>
          <p:spPr>
            <a:xfrm rot="16200000" flipH="1">
              <a:off x="6211128" y="748142"/>
              <a:ext cx="683004" cy="657946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>
              <a:off x="8739725" y="1798639"/>
              <a:ext cx="0" cy="123031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Elbow Connector 24"/>
            <p:cNvCxnSpPr/>
            <p:nvPr/>
          </p:nvCxnSpPr>
          <p:spPr>
            <a:xfrm rot="10800000" flipV="1">
              <a:off x="8146842" y="1912066"/>
              <a:ext cx="611293" cy="495703"/>
            </a:xfrm>
            <a:prstGeom prst="bentConnector3">
              <a:avLst>
                <a:gd name="adj1" fmla="val 137396"/>
              </a:avLst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Elbow Connector 26"/>
            <p:cNvCxnSpPr/>
            <p:nvPr/>
          </p:nvCxnSpPr>
          <p:spPr>
            <a:xfrm rot="16200000" flipH="1">
              <a:off x="7676977" y="2654387"/>
              <a:ext cx="708129" cy="228224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2" name="Straight Connector 71"/>
            <p:cNvCxnSpPr/>
            <p:nvPr/>
          </p:nvCxnSpPr>
          <p:spPr>
            <a:xfrm>
              <a:off x="3725378" y="1828801"/>
              <a:ext cx="0" cy="666984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Elbow Connector 84"/>
            <p:cNvCxnSpPr>
              <a:endCxn id="11" idx="1"/>
            </p:cNvCxnSpPr>
            <p:nvPr/>
          </p:nvCxnSpPr>
          <p:spPr>
            <a:xfrm>
              <a:off x="3727070" y="2494140"/>
              <a:ext cx="888889" cy="2"/>
            </a:xfrm>
            <a:prstGeom prst="bentConnector3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9" name="Elbow Connector 88"/>
            <p:cNvCxnSpPr>
              <a:endCxn id="100" idx="1"/>
            </p:cNvCxnSpPr>
            <p:nvPr/>
          </p:nvCxnSpPr>
          <p:spPr>
            <a:xfrm rot="16200000" flipH="1">
              <a:off x="4213132" y="2657927"/>
              <a:ext cx="561621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1" name="Elbow Connector 90"/>
            <p:cNvCxnSpPr/>
            <p:nvPr/>
          </p:nvCxnSpPr>
          <p:spPr>
            <a:xfrm rot="16200000" flipH="1">
              <a:off x="4201370" y="3247872"/>
              <a:ext cx="587875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Elbow Connector 105"/>
            <p:cNvCxnSpPr/>
            <p:nvPr/>
          </p:nvCxnSpPr>
          <p:spPr>
            <a:xfrm rot="16200000" flipH="1">
              <a:off x="4202784" y="3816213"/>
              <a:ext cx="582317" cy="266258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Elbow Connector 107"/>
            <p:cNvCxnSpPr/>
            <p:nvPr/>
          </p:nvCxnSpPr>
          <p:spPr>
            <a:xfrm rot="16200000" flipH="1">
              <a:off x="4200114" y="4396401"/>
              <a:ext cx="580222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Elbow Connector 109"/>
            <p:cNvCxnSpPr/>
            <p:nvPr/>
          </p:nvCxnSpPr>
          <p:spPr>
            <a:xfrm rot="16200000" flipH="1">
              <a:off x="4196288" y="4985483"/>
              <a:ext cx="587871" cy="255551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Arrow Connector 111"/>
            <p:cNvCxnSpPr>
              <a:endCxn id="8" idx="3"/>
            </p:cNvCxnSpPr>
            <p:nvPr/>
          </p:nvCxnSpPr>
          <p:spPr>
            <a:xfrm flipH="1" flipV="1">
              <a:off x="7695213" y="2297630"/>
              <a:ext cx="236850" cy="31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1" name="Straight Arrow Connector 120"/>
            <p:cNvCxnSpPr/>
            <p:nvPr/>
          </p:nvCxnSpPr>
          <p:spPr>
            <a:xfrm flipH="1" flipV="1">
              <a:off x="7699191" y="2904897"/>
              <a:ext cx="214779" cy="14275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7" name="Straight Arrow Connector 126"/>
            <p:cNvCxnSpPr/>
            <p:nvPr/>
          </p:nvCxnSpPr>
          <p:spPr>
            <a:xfrm flipH="1" flipV="1">
              <a:off x="7699254" y="3480095"/>
              <a:ext cx="224183" cy="1110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2" name="Elbow Connector 11271"/>
            <p:cNvCxnSpPr/>
            <p:nvPr/>
          </p:nvCxnSpPr>
          <p:spPr>
            <a:xfrm rot="5400000">
              <a:off x="7550680" y="4836922"/>
              <a:ext cx="525839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74" name="Elbow Connector 11273"/>
            <p:cNvCxnSpPr/>
            <p:nvPr/>
          </p:nvCxnSpPr>
          <p:spPr>
            <a:xfrm rot="5400000">
              <a:off x="7554910" y="5355485"/>
              <a:ext cx="515403" cy="206659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5" name="Straight Arrow Connector 11304"/>
            <p:cNvCxnSpPr>
              <a:endCxn id="10" idx="3"/>
            </p:cNvCxnSpPr>
            <p:nvPr/>
          </p:nvCxnSpPr>
          <p:spPr>
            <a:xfrm flipH="1">
              <a:off x="4151313" y="2946400"/>
              <a:ext cx="209500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7" name="Straight Arrow Connector 11306"/>
            <p:cNvCxnSpPr>
              <a:endCxn id="99" idx="3"/>
            </p:cNvCxnSpPr>
            <p:nvPr/>
          </p:nvCxnSpPr>
          <p:spPr>
            <a:xfrm flipH="1">
              <a:off x="4151313" y="3544622"/>
              <a:ext cx="209500" cy="26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09" name="Straight Arrow Connector 11308"/>
            <p:cNvCxnSpPr>
              <a:endCxn id="96" idx="3"/>
            </p:cNvCxnSpPr>
            <p:nvPr/>
          </p:nvCxnSpPr>
          <p:spPr>
            <a:xfrm flipH="1">
              <a:off x="4151313" y="4414237"/>
              <a:ext cx="198032" cy="1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2" name="Straight Arrow Connector 11311"/>
            <p:cNvCxnSpPr>
              <a:endCxn id="97" idx="3"/>
            </p:cNvCxnSpPr>
            <p:nvPr/>
          </p:nvCxnSpPr>
          <p:spPr>
            <a:xfrm flipH="1" flipV="1">
              <a:off x="4151313" y="5010152"/>
              <a:ext cx="209500" cy="13937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15" name="Elbow Connector 11314"/>
            <p:cNvCxnSpPr/>
            <p:nvPr/>
          </p:nvCxnSpPr>
          <p:spPr>
            <a:xfrm rot="5400000">
              <a:off x="4109922" y="5333515"/>
              <a:ext cx="292282" cy="209500"/>
            </a:xfrm>
            <a:prstGeom prst="bentConnector2">
              <a:avLst/>
            </a:prstGeom>
            <a:ln>
              <a:solidFill>
                <a:schemeClr val="tx1"/>
              </a:solidFill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84" name="Picture 183" descr="cid:image001.jpg@01D00A3D.B1B730C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12" y="-380"/>
            <a:ext cx="1009650" cy="94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8279" y="3766979"/>
            <a:ext cx="432854" cy="749873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61064" y="4328382"/>
            <a:ext cx="384081" cy="688908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6363" y="4839574"/>
            <a:ext cx="384081" cy="688908"/>
          </a:xfrm>
          <a:prstGeom prst="rect">
            <a:avLst/>
          </a:prstGeom>
        </p:spPr>
      </p:pic>
      <p:cxnSp>
        <p:nvCxnSpPr>
          <p:cNvPr id="44" name="Straight Arrow Connector 43"/>
          <p:cNvCxnSpPr>
            <a:stCxn id="5" idx="3"/>
          </p:cNvCxnSpPr>
          <p:nvPr/>
        </p:nvCxnSpPr>
        <p:spPr>
          <a:xfrm flipV="1">
            <a:off x="7211553" y="1069778"/>
            <a:ext cx="581881" cy="402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90" name="Rectangle 89"/>
          <p:cNvSpPr/>
          <p:nvPr/>
        </p:nvSpPr>
        <p:spPr>
          <a:xfrm>
            <a:off x="7793434" y="764997"/>
            <a:ext cx="1364800" cy="4476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342900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nl-BE" sz="1050" dirty="0" smtClean="0">
                <a:solidFill>
                  <a:prstClr val="white"/>
                </a:solidFill>
                <a:latin typeface="Calibri"/>
              </a:rPr>
              <a:t>Personal Assistant</a:t>
            </a:r>
            <a:r>
              <a:rPr lang="nl-BE" sz="1050" dirty="0">
                <a:solidFill>
                  <a:prstClr val="white"/>
                </a:solidFill>
                <a:latin typeface="Calibri"/>
              </a:rPr>
              <a:t/>
            </a:r>
            <a:br>
              <a:rPr lang="nl-BE" sz="1050" dirty="0">
                <a:solidFill>
                  <a:prstClr val="white"/>
                </a:solidFill>
                <a:latin typeface="Calibri"/>
              </a:rPr>
            </a:br>
            <a:r>
              <a:rPr lang="nl-BE" sz="1050" b="1" dirty="0" smtClean="0">
                <a:solidFill>
                  <a:prstClr val="white"/>
                </a:solidFill>
                <a:latin typeface="Calibri"/>
              </a:rPr>
              <a:t>MAGDA PANA</a:t>
            </a:r>
            <a:endParaRPr lang="en-GB" sz="1050" b="1" dirty="0">
              <a:solidFill>
                <a:prstClr val="white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695864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608</TotalTime>
  <Words>81</Words>
  <Application>Microsoft Office PowerPoint</Application>
  <PresentationFormat>Widescreen</PresentationFormat>
  <Paragraphs>36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Calibri</vt:lpstr>
      <vt:lpstr>Trebuchet MS</vt:lpstr>
      <vt:lpstr>ヒラギノ角ゴ Pro W3</vt:lpstr>
      <vt:lpstr>1_Office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FCH</dc:creator>
  <cp:lastModifiedBy>FCH</cp:lastModifiedBy>
  <cp:revision>27</cp:revision>
  <dcterms:created xsi:type="dcterms:W3CDTF">2017-09-18T14:48:44Z</dcterms:created>
  <dcterms:modified xsi:type="dcterms:W3CDTF">2018-07-23T16:52:57Z</dcterms:modified>
</cp:coreProperties>
</file>