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tif" ContentType="image/tif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0" r:id="rId1"/>
    <p:sldMasterId id="2147483883" r:id="rId2"/>
  </p:sldMasterIdLst>
  <p:notesMasterIdLst>
    <p:notesMasterId r:id="rId13"/>
  </p:notesMasterIdLst>
  <p:handoutMasterIdLst>
    <p:handoutMasterId r:id="rId14"/>
  </p:handoutMasterIdLst>
  <p:sldIdLst>
    <p:sldId id="808" r:id="rId3"/>
    <p:sldId id="809" r:id="rId4"/>
    <p:sldId id="817" r:id="rId5"/>
    <p:sldId id="812" r:id="rId6"/>
    <p:sldId id="819" r:id="rId7"/>
    <p:sldId id="823" r:id="rId8"/>
    <p:sldId id="829" r:id="rId9"/>
    <p:sldId id="810" r:id="rId10"/>
    <p:sldId id="830" r:id="rId11"/>
    <p:sldId id="827" r:id="rId12"/>
  </p:sldIdLst>
  <p:sldSz cx="24384000" cy="13716000"/>
  <p:notesSz cx="6808788" cy="9940925"/>
  <p:defaultTextStyle>
    <a:defPPr>
      <a:defRPr lang="en-US"/>
    </a:defPPr>
    <a:lvl1pPr algn="ctr" rtl="0" fontAlgn="base">
      <a:spcBef>
        <a:spcPct val="0"/>
      </a:spcBef>
      <a:spcAft>
        <a:spcPct val="0"/>
      </a:spcAft>
      <a:defRPr sz="5600" kern="1200">
        <a:solidFill>
          <a:srgbClr val="000000"/>
        </a:solidFill>
        <a:latin typeface="Gill Sans" charset="0"/>
        <a:ea typeface="Heiti SC Light" charset="0"/>
        <a:cs typeface="Heiti SC Light" charset="0"/>
        <a:sym typeface="Gill Sans" charset="0"/>
      </a:defRPr>
    </a:lvl1pPr>
    <a:lvl2pPr marL="457200" algn="ctr" rtl="0" fontAlgn="base">
      <a:spcBef>
        <a:spcPct val="0"/>
      </a:spcBef>
      <a:spcAft>
        <a:spcPct val="0"/>
      </a:spcAft>
      <a:defRPr sz="5600" kern="1200">
        <a:solidFill>
          <a:srgbClr val="000000"/>
        </a:solidFill>
        <a:latin typeface="Gill Sans" charset="0"/>
        <a:ea typeface="Heiti SC Light" charset="0"/>
        <a:cs typeface="Heiti SC Light" charset="0"/>
        <a:sym typeface="Gill Sans" charset="0"/>
      </a:defRPr>
    </a:lvl2pPr>
    <a:lvl3pPr marL="914400" algn="ctr" rtl="0" fontAlgn="base">
      <a:spcBef>
        <a:spcPct val="0"/>
      </a:spcBef>
      <a:spcAft>
        <a:spcPct val="0"/>
      </a:spcAft>
      <a:defRPr sz="5600" kern="1200">
        <a:solidFill>
          <a:srgbClr val="000000"/>
        </a:solidFill>
        <a:latin typeface="Gill Sans" charset="0"/>
        <a:ea typeface="Heiti SC Light" charset="0"/>
        <a:cs typeface="Heiti SC Light" charset="0"/>
        <a:sym typeface="Gill Sans" charset="0"/>
      </a:defRPr>
    </a:lvl3pPr>
    <a:lvl4pPr marL="1371600" algn="ctr" rtl="0" fontAlgn="base">
      <a:spcBef>
        <a:spcPct val="0"/>
      </a:spcBef>
      <a:spcAft>
        <a:spcPct val="0"/>
      </a:spcAft>
      <a:defRPr sz="5600" kern="1200">
        <a:solidFill>
          <a:srgbClr val="000000"/>
        </a:solidFill>
        <a:latin typeface="Gill Sans" charset="0"/>
        <a:ea typeface="Heiti SC Light" charset="0"/>
        <a:cs typeface="Heiti SC Light" charset="0"/>
        <a:sym typeface="Gill Sans" charset="0"/>
      </a:defRPr>
    </a:lvl4pPr>
    <a:lvl5pPr marL="1828800" algn="ctr" rtl="0" fontAlgn="base">
      <a:spcBef>
        <a:spcPct val="0"/>
      </a:spcBef>
      <a:spcAft>
        <a:spcPct val="0"/>
      </a:spcAft>
      <a:defRPr sz="5600" kern="1200">
        <a:solidFill>
          <a:srgbClr val="000000"/>
        </a:solidFill>
        <a:latin typeface="Gill Sans" charset="0"/>
        <a:ea typeface="Heiti SC Light" charset="0"/>
        <a:cs typeface="Heiti SC Light" charset="0"/>
        <a:sym typeface="Gill Sans" charset="0"/>
      </a:defRPr>
    </a:lvl5pPr>
    <a:lvl6pPr marL="2286000" algn="l" defTabSz="914400" rtl="0" eaLnBrk="1" latinLnBrk="0" hangingPunct="1">
      <a:defRPr sz="5600" kern="1200">
        <a:solidFill>
          <a:srgbClr val="000000"/>
        </a:solidFill>
        <a:latin typeface="Gill Sans" charset="0"/>
        <a:ea typeface="Heiti SC Light" charset="0"/>
        <a:cs typeface="Heiti SC Light" charset="0"/>
        <a:sym typeface="Gill Sans" charset="0"/>
      </a:defRPr>
    </a:lvl6pPr>
    <a:lvl7pPr marL="2743200" algn="l" defTabSz="914400" rtl="0" eaLnBrk="1" latinLnBrk="0" hangingPunct="1">
      <a:defRPr sz="5600" kern="1200">
        <a:solidFill>
          <a:srgbClr val="000000"/>
        </a:solidFill>
        <a:latin typeface="Gill Sans" charset="0"/>
        <a:ea typeface="Heiti SC Light" charset="0"/>
        <a:cs typeface="Heiti SC Light" charset="0"/>
        <a:sym typeface="Gill Sans" charset="0"/>
      </a:defRPr>
    </a:lvl7pPr>
    <a:lvl8pPr marL="3200400" algn="l" defTabSz="914400" rtl="0" eaLnBrk="1" latinLnBrk="0" hangingPunct="1">
      <a:defRPr sz="5600" kern="1200">
        <a:solidFill>
          <a:srgbClr val="000000"/>
        </a:solidFill>
        <a:latin typeface="Gill Sans" charset="0"/>
        <a:ea typeface="Heiti SC Light" charset="0"/>
        <a:cs typeface="Heiti SC Light" charset="0"/>
        <a:sym typeface="Gill Sans" charset="0"/>
      </a:defRPr>
    </a:lvl8pPr>
    <a:lvl9pPr marL="3657600" algn="l" defTabSz="914400" rtl="0" eaLnBrk="1" latinLnBrk="0" hangingPunct="1">
      <a:defRPr sz="5600" kern="1200">
        <a:solidFill>
          <a:srgbClr val="000000"/>
        </a:solidFill>
        <a:latin typeface="Gill Sans" charset="0"/>
        <a:ea typeface="Heiti SC Light" charset="0"/>
        <a:cs typeface="Heiti SC Light" charset="0"/>
        <a:sym typeface="Gill Sans" charset="0"/>
      </a:defRPr>
    </a:lvl9pPr>
  </p:defaultTextStyle>
  <p:extLst>
    <p:ext uri="{EFAFB233-063F-42B5-8137-9DF3F51BA10A}">
      <p15:sldGuideLst xmlns:p15="http://schemas.microsoft.com/office/powerpoint/2012/main">
        <p15:guide id="1" orient="horz" pos="8640" userDrawn="1">
          <p15:clr>
            <a:srgbClr val="A4A3A4"/>
          </p15:clr>
        </p15:guide>
        <p15:guide id="2" pos="695" userDrawn="1">
          <p15:clr>
            <a:srgbClr val="A4A3A4"/>
          </p15:clr>
        </p15:guide>
        <p15:guide id="3" pos="14665" userDrawn="1">
          <p15:clr>
            <a:srgbClr val="A4A3A4"/>
          </p15:clr>
        </p15:guide>
        <p15:guide id="4" orient="horz" pos="8584" userDrawn="1">
          <p15:clr>
            <a:srgbClr val="A4A3A4"/>
          </p15:clr>
        </p15:guide>
        <p15:guide id="6" orient="horz" pos="6225" userDrawn="1">
          <p15:clr>
            <a:srgbClr val="A4A3A4"/>
          </p15:clr>
        </p15:guide>
        <p15:guide id="8" orient="horz" pos="7858" userDrawn="1">
          <p15:clr>
            <a:srgbClr val="A4A3A4"/>
          </p15:clr>
        </p15:guide>
        <p15:guide id="10" orient="horz" pos="510" userDrawn="1">
          <p15:clr>
            <a:srgbClr val="A4A3A4"/>
          </p15:clr>
        </p15:guide>
        <p15:guide id="11" orient="horz" pos="3095" userDrawn="1">
          <p15:clr>
            <a:srgbClr val="A4A3A4"/>
          </p15:clr>
        </p15:guide>
        <p15:guide id="12" pos="14166" userDrawn="1">
          <p15:clr>
            <a:srgbClr val="A4A3A4"/>
          </p15:clr>
        </p15:guide>
        <p15:guide id="13" pos="7635" userDrawn="1">
          <p15:clr>
            <a:srgbClr val="A4A3A4"/>
          </p15:clr>
        </p15:guide>
        <p15:guide id="14" orient="horz" pos="2233" userDrawn="1">
          <p15:clr>
            <a:srgbClr val="A4A3A4"/>
          </p15:clr>
        </p15:guide>
        <p15:guide id="15" pos="1330" userDrawn="1">
          <p15:clr>
            <a:srgbClr val="A4A3A4"/>
          </p15:clr>
        </p15:guide>
        <p15:guide id="16" orient="horz" pos="318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1C7"/>
    <a:srgbClr val="AF4035"/>
    <a:srgbClr val="FFD616"/>
    <a:srgbClr val="FFFFFF"/>
    <a:srgbClr val="3DA7AB"/>
    <a:srgbClr val="004494"/>
    <a:srgbClr val="FF9900"/>
    <a:srgbClr val="F6AA34"/>
    <a:srgbClr val="1C793A"/>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7" autoAdjust="0"/>
    <p:restoredTop sz="82907" autoAdjust="0"/>
  </p:normalViewPr>
  <p:slideViewPr>
    <p:cSldViewPr>
      <p:cViewPr varScale="1">
        <p:scale>
          <a:sx n="46" d="100"/>
          <a:sy n="46" d="100"/>
        </p:scale>
        <p:origin x="1422" y="78"/>
      </p:cViewPr>
      <p:guideLst>
        <p:guide orient="horz" pos="8640"/>
        <p:guide pos="695"/>
        <p:guide pos="14665"/>
        <p:guide orient="horz" pos="8584"/>
        <p:guide orient="horz" pos="6225"/>
        <p:guide orient="horz" pos="7858"/>
        <p:guide orient="horz" pos="510"/>
        <p:guide orient="horz" pos="3095"/>
        <p:guide pos="14166"/>
        <p:guide pos="7635"/>
        <p:guide orient="horz" pos="2233"/>
        <p:guide pos="1330"/>
        <p:guide orient="horz" pos="3186"/>
      </p:guideLst>
    </p:cSldViewPr>
  </p:slideViewPr>
  <p:outlineViewPr>
    <p:cViewPr>
      <p:scale>
        <a:sx n="33" d="100"/>
        <a:sy n="33" d="100"/>
      </p:scale>
      <p:origin x="0" y="0"/>
    </p:cViewPr>
  </p:outlineViewPr>
  <p:notesTextViewPr>
    <p:cViewPr>
      <p:scale>
        <a:sx n="150" d="100"/>
        <a:sy n="150" d="100"/>
      </p:scale>
      <p:origin x="0" y="0"/>
    </p:cViewPr>
  </p:notesTextViewPr>
  <p:sorterViewPr>
    <p:cViewPr>
      <p:scale>
        <a:sx n="66" d="100"/>
        <a:sy n="66" d="100"/>
      </p:scale>
      <p:origin x="0" y="0"/>
    </p:cViewPr>
  </p:sorterViewPr>
  <p:notesViewPr>
    <p:cSldViewPr>
      <p:cViewPr varScale="1">
        <p:scale>
          <a:sx n="130" d="100"/>
          <a:sy n="130" d="100"/>
        </p:scale>
        <p:origin x="4240" y="1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89" Type="http://schemas.microsoft.com/office/2015/10/relationships/revisionInfo" Target="revisionInfo.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1" i="0" u="none" strike="noStrike" kern="1200" spc="0" baseline="0">
                <a:solidFill>
                  <a:srgbClr val="0081C7"/>
                </a:solidFill>
                <a:latin typeface="Calibri" charset="0"/>
                <a:ea typeface="Calibri" charset="0"/>
                <a:cs typeface="Calibri" charset="0"/>
              </a:defRPr>
            </a:pPr>
            <a:endParaRPr lang="en-US"/>
          </a:p>
        </c:rich>
      </c:tx>
      <c:layout>
        <c:manualLayout>
          <c:xMode val="edge"/>
          <c:yMode val="edge"/>
          <c:x val="0.226084744083942"/>
          <c:y val="0"/>
        </c:manualLayout>
      </c:layout>
      <c:overlay val="0"/>
      <c:spPr>
        <a:noFill/>
        <a:ln>
          <a:noFill/>
        </a:ln>
        <a:effectLst/>
      </c:spPr>
      <c:txPr>
        <a:bodyPr rot="0" spcFirstLastPara="1" vertOverflow="ellipsis" vert="horz" wrap="square" anchor="ctr" anchorCtr="1"/>
        <a:lstStyle/>
        <a:p>
          <a:pPr>
            <a:defRPr sz="3200" b="1" i="0" u="none" strike="noStrike" kern="1200" spc="0" baseline="0">
              <a:solidFill>
                <a:srgbClr val="0081C7"/>
              </a:solidFill>
              <a:latin typeface="Calibri" charset="0"/>
              <a:ea typeface="Calibri" charset="0"/>
              <a:cs typeface="Calibri" charset="0"/>
            </a:defRPr>
          </a:pPr>
          <a:endParaRPr lang="en-US"/>
        </a:p>
      </c:txPr>
    </c:title>
    <c:autoTitleDeleted val="0"/>
    <c:plotArea>
      <c:layout>
        <c:manualLayout>
          <c:layoutTarget val="inner"/>
          <c:xMode val="edge"/>
          <c:yMode val="edge"/>
          <c:x val="2.968110145830104E-3"/>
          <c:y val="1.2070425052588991E-2"/>
          <c:w val="0.71570752670327942"/>
          <c:h val="0.75698445469291875"/>
        </c:manualLayout>
      </c:layout>
      <c:doughnutChart>
        <c:varyColors val="1"/>
        <c:ser>
          <c:idx val="0"/>
          <c:order val="0"/>
          <c:tx>
            <c:strRef>
              <c:f>Sheet1!$B$1</c:f>
              <c:strCache>
                <c:ptCount val="1"/>
                <c:pt idx="0">
                  <c:v>Nr</c:v>
                </c:pt>
              </c:strCache>
            </c:strRef>
          </c:tx>
          <c:dPt>
            <c:idx val="0"/>
            <c:bubble3D val="0"/>
            <c:spPr>
              <a:solidFill>
                <a:srgbClr val="004494"/>
              </a:solidFill>
              <a:ln w="19050">
                <a:noFill/>
              </a:ln>
              <a:effectLst/>
            </c:spPr>
            <c:extLst>
              <c:ext xmlns:c16="http://schemas.microsoft.com/office/drawing/2014/chart" uri="{C3380CC4-5D6E-409C-BE32-E72D297353CC}">
                <c16:uniqueId val="{00000001-E62E-4A8D-A150-3D25DC0E46E8}"/>
              </c:ext>
            </c:extLst>
          </c:dPt>
          <c:dPt>
            <c:idx val="1"/>
            <c:bubble3D val="0"/>
            <c:spPr>
              <a:solidFill>
                <a:srgbClr val="0081C7"/>
              </a:solidFill>
              <a:ln w="19050">
                <a:noFill/>
              </a:ln>
              <a:effectLst/>
            </c:spPr>
            <c:extLst>
              <c:ext xmlns:c16="http://schemas.microsoft.com/office/drawing/2014/chart" uri="{C3380CC4-5D6E-409C-BE32-E72D297353CC}">
                <c16:uniqueId val="{00000003-E62E-4A8D-A150-3D25DC0E46E8}"/>
              </c:ext>
            </c:extLst>
          </c:dPt>
          <c:dPt>
            <c:idx val="2"/>
            <c:bubble3D val="0"/>
            <c:spPr>
              <a:solidFill>
                <a:srgbClr val="3DA7AB"/>
              </a:solidFill>
              <a:ln w="19050">
                <a:noFill/>
              </a:ln>
              <a:effectLst/>
            </c:spPr>
            <c:extLst>
              <c:ext xmlns:c16="http://schemas.microsoft.com/office/drawing/2014/chart" uri="{C3380CC4-5D6E-409C-BE32-E72D297353CC}">
                <c16:uniqueId val="{00000005-E62E-4A8D-A150-3D25DC0E46E8}"/>
              </c:ext>
            </c:extLst>
          </c:dPt>
          <c:dPt>
            <c:idx val="3"/>
            <c:bubble3D val="0"/>
            <c:spPr>
              <a:solidFill>
                <a:schemeClr val="accent5">
                  <a:lumMod val="60000"/>
                  <a:lumOff val="40000"/>
                </a:schemeClr>
              </a:solidFill>
              <a:ln w="19050">
                <a:noFill/>
              </a:ln>
              <a:effectLst/>
            </c:spPr>
            <c:extLst>
              <c:ext xmlns:c16="http://schemas.microsoft.com/office/drawing/2014/chart" uri="{C3380CC4-5D6E-409C-BE32-E72D297353CC}">
                <c16:uniqueId val="{00000007-E62E-4A8D-A150-3D25DC0E46E8}"/>
              </c:ext>
            </c:extLst>
          </c:dPt>
          <c:dPt>
            <c:idx val="4"/>
            <c:bubble3D val="0"/>
            <c:spPr>
              <a:solidFill>
                <a:schemeClr val="accent5">
                  <a:lumMod val="40000"/>
                  <a:lumOff val="60000"/>
                </a:schemeClr>
              </a:solidFill>
              <a:ln w="19050">
                <a:solidFill>
                  <a:schemeClr val="lt1"/>
                </a:solidFill>
              </a:ln>
              <a:effectLst/>
            </c:spPr>
            <c:extLst>
              <c:ext xmlns:c16="http://schemas.microsoft.com/office/drawing/2014/chart" uri="{C3380CC4-5D6E-409C-BE32-E72D297353CC}">
                <c16:uniqueId val="{00000009-E62E-4A8D-A150-3D25DC0E46E8}"/>
              </c:ext>
            </c:extLst>
          </c:dPt>
          <c:dPt>
            <c:idx val="5"/>
            <c:bubble3D val="0"/>
            <c:spPr>
              <a:solidFill>
                <a:schemeClr val="accent5">
                  <a:lumMod val="20000"/>
                  <a:lumOff val="80000"/>
                </a:schemeClr>
              </a:solidFill>
              <a:ln w="19050">
                <a:solidFill>
                  <a:schemeClr val="lt1"/>
                </a:solidFill>
              </a:ln>
              <a:effectLst/>
            </c:spPr>
            <c:extLst>
              <c:ext xmlns:c16="http://schemas.microsoft.com/office/drawing/2014/chart" uri="{C3380CC4-5D6E-409C-BE32-E72D297353CC}">
                <c16:uniqueId val="{0000000B-E62E-4A8D-A150-3D25DC0E46E8}"/>
              </c:ext>
            </c:extLst>
          </c:dPt>
          <c:dLbls>
            <c:dLbl>
              <c:idx val="0"/>
              <c:layout>
                <c:manualLayout>
                  <c:x val="1.2775253253362632E-2"/>
                  <c:y val="1.3636064556298188E-2"/>
                </c:manualLayout>
              </c:layout>
              <c:numFmt formatCode="#,##0" sourceLinked="0"/>
              <c:spPr>
                <a:noFill/>
                <a:ln>
                  <a:noFill/>
                </a:ln>
                <a:effectLst/>
              </c:spPr>
              <c:txPr>
                <a:bodyPr rot="0" spcFirstLastPara="1" vertOverflow="ellipsis" vert="horz" wrap="square" lIns="38100" tIns="19050" rIns="38100" bIns="19050" anchor="ctr" anchorCtr="1">
                  <a:noAutofit/>
                </a:bodyPr>
                <a:lstStyle/>
                <a:p>
                  <a:pPr>
                    <a:defRPr sz="32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15:layout>
                    <c:manualLayout>
                      <c:w val="0.15624396053843906"/>
                      <c:h val="0.13426951829732958"/>
                    </c:manualLayout>
                  </c15:layout>
                </c:ext>
                <c:ext xmlns:c16="http://schemas.microsoft.com/office/drawing/2014/chart" uri="{C3380CC4-5D6E-409C-BE32-E72D297353CC}">
                  <c16:uniqueId val="{00000001-E62E-4A8D-A150-3D25DC0E46E8}"/>
                </c:ext>
              </c:extLst>
            </c:dLbl>
            <c:dLbl>
              <c:idx val="1"/>
              <c:layout>
                <c:manualLayout>
                  <c:x val="5.3878691662984889E-2"/>
                  <c:y val="6.754567041876744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62E-4A8D-A150-3D25DC0E46E8}"/>
                </c:ext>
              </c:extLst>
            </c:dLbl>
            <c:dLbl>
              <c:idx val="2"/>
              <c:layout>
                <c:manualLayout>
                  <c:x val="1.0035866177502998E-2"/>
                  <c:y val="-9.5766627319040457E-4"/>
                </c:manualLayout>
              </c:layout>
              <c:showLegendKey val="0"/>
              <c:showVal val="1"/>
              <c:showCatName val="0"/>
              <c:showSerName val="0"/>
              <c:showPercent val="0"/>
              <c:showBubbleSize val="0"/>
              <c:extLst>
                <c:ext xmlns:c15="http://schemas.microsoft.com/office/drawing/2012/chart" uri="{CE6537A1-D6FC-4f65-9D91-7224C49458BB}">
                  <c15:layout>
                    <c:manualLayout>
                      <c:w val="9.268834638194369E-2"/>
                      <c:h val="8.7439791909315834E-2"/>
                    </c:manualLayout>
                  </c15:layout>
                </c:ext>
                <c:ext xmlns:c16="http://schemas.microsoft.com/office/drawing/2014/chart" uri="{C3380CC4-5D6E-409C-BE32-E72D297353CC}">
                  <c16:uniqueId val="{00000005-E62E-4A8D-A150-3D25DC0E46E8}"/>
                </c:ext>
              </c:extLst>
            </c:dLbl>
            <c:dLbl>
              <c:idx val="3"/>
              <c:layout>
                <c:manualLayout>
                  <c:x val="2.3381081060182473E-3"/>
                  <c:y val="-1.4646676291066432E-2"/>
                </c:manualLayout>
              </c:layout>
              <c:numFmt formatCode="#,##0" sourceLinked="0"/>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5">
                          <a:lumMod val="50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62E-4A8D-A150-3D25DC0E46E8}"/>
                </c:ext>
              </c:extLst>
            </c:dLbl>
            <c:dLbl>
              <c:idx val="4"/>
              <c:numFmt formatCode="#,##0" sourceLinked="0"/>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5">
                          <a:lumMod val="50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9-E62E-4A8D-A150-3D25DC0E46E8}"/>
                </c:ext>
              </c:extLst>
            </c:dLbl>
            <c:dLbl>
              <c:idx val="5"/>
              <c:numFmt formatCode="#,##0" sourceLinked="0"/>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accent5">
                          <a:lumMod val="50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extLst>
                <c:ext xmlns:c16="http://schemas.microsoft.com/office/drawing/2014/chart" uri="{C3380CC4-5D6E-409C-BE32-E72D297353CC}">
                  <c16:uniqueId val="{0000000B-E62E-4A8D-A150-3D25DC0E46E8}"/>
                </c:ext>
              </c:extLst>
            </c:dLbl>
            <c:numFmt formatCode="#,##0" sourceLinked="0"/>
            <c:spPr>
              <a:noFill/>
              <a:ln>
                <a:noFill/>
              </a:ln>
              <a:effectLst/>
            </c:spPr>
            <c:txPr>
              <a:bodyPr rot="0" spcFirstLastPara="1" vertOverflow="ellipsis" vert="horz" wrap="square" lIns="38100" tIns="19050" rIns="38100" bIns="19050" anchor="ctr" anchorCtr="1">
                <a:spAutoFit/>
              </a:bodyPr>
              <a:lstStyle/>
              <a:p>
                <a:pPr>
                  <a:defRPr sz="32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IA</c:v>
                </c:pt>
                <c:pt idx="1">
                  <c:v>RIA</c:v>
                </c:pt>
                <c:pt idx="2">
                  <c:v>CSA</c:v>
                </c:pt>
              </c:strCache>
            </c:strRef>
          </c:cat>
          <c:val>
            <c:numRef>
              <c:f>Sheet1!$B$2:$B$4</c:f>
              <c:numCache>
                <c:formatCode>0</c:formatCode>
                <c:ptCount val="3"/>
                <c:pt idx="0">
                  <c:v>39</c:v>
                </c:pt>
                <c:pt idx="1">
                  <c:v>141</c:v>
                </c:pt>
                <c:pt idx="2">
                  <c:v>23</c:v>
                </c:pt>
              </c:numCache>
            </c:numRef>
          </c:val>
          <c:extLst>
            <c:ext xmlns:c16="http://schemas.microsoft.com/office/drawing/2014/chart" uri="{C3380CC4-5D6E-409C-BE32-E72D297353CC}">
              <c16:uniqueId val="{0000000C-E62E-4A8D-A150-3D25DC0E46E8}"/>
            </c:ext>
          </c:extLst>
        </c:ser>
        <c:ser>
          <c:idx val="1"/>
          <c:order val="1"/>
          <c:tx>
            <c:strRef>
              <c:f>Sheet1!$C$1</c:f>
              <c:strCache>
                <c:ptCount val="1"/>
                <c:pt idx="0">
                  <c:v>Funding</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11-E62E-4A8D-A150-3D25DC0E46E8}"/>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10-E62E-4A8D-A150-3D25DC0E46E8}"/>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11-75A1-4861-882C-87B2E8188107}"/>
              </c:ext>
            </c:extLst>
          </c:dPt>
          <c:dLbls>
            <c:dLbl>
              <c:idx val="0"/>
              <c:layout>
                <c:manualLayout>
                  <c:x val="-1.2032238820676302E-2"/>
                  <c:y val="8.7304595816057373E-2"/>
                </c:manualLayout>
              </c:layout>
              <c:tx>
                <c:rich>
                  <a:bodyPr/>
                  <a:lstStyle/>
                  <a:p>
                    <a:fld id="{5E20B7E2-13A1-4DD3-9876-DBBE29D669C7}" type="VALUE">
                      <a:rPr lang="en-US" smtClean="0"/>
                      <a:pPr/>
                      <a:t>[VALUE]</a:t>
                    </a:fld>
                    <a:r>
                      <a:rPr lang="en-US" dirty="0" smtClean="0"/>
                      <a:t/>
                    </a:r>
                    <a:br>
                      <a:rPr lang="en-US" dirty="0" smtClean="0"/>
                    </a:br>
                    <a:r>
                      <a:rPr lang="en-US" dirty="0" smtClean="0"/>
                      <a:t>M€</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1-E62E-4A8D-A150-3D25DC0E46E8}"/>
                </c:ext>
              </c:extLst>
            </c:dLbl>
            <c:dLbl>
              <c:idx val="1"/>
              <c:layout>
                <c:manualLayout>
                  <c:x val="-1.1488984207739328E-18"/>
                  <c:y val="0"/>
                </c:manualLayout>
              </c:layout>
              <c:tx>
                <c:rich>
                  <a:bodyPr/>
                  <a:lstStyle/>
                  <a:p>
                    <a:fld id="{E7088E1A-11D8-44C1-BC8C-BE13451A957C}" type="VALUE">
                      <a:rPr lang="en-US" smtClean="0"/>
                      <a:pPr/>
                      <a:t>[VALUE]</a:t>
                    </a:fld>
                    <a:r>
                      <a:rPr lang="en-US" dirty="0" smtClean="0"/>
                      <a:t/>
                    </a:r>
                    <a:br>
                      <a:rPr lang="en-US" dirty="0" smtClean="0"/>
                    </a:br>
                    <a:r>
                      <a:rPr lang="en-US" dirty="0" smtClean="0"/>
                      <a:t>M€</a:t>
                    </a:r>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10-E62E-4A8D-A150-3D25DC0E46E8}"/>
                </c:ext>
              </c:extLst>
            </c:dLbl>
            <c:spPr>
              <a:noFill/>
              <a:ln>
                <a:noFill/>
              </a:ln>
              <a:effectLst/>
            </c:spPr>
            <c:txPr>
              <a:bodyPr rot="0" spcFirstLastPara="1" vertOverflow="ellipsis" vert="horz" wrap="square" lIns="38100" tIns="19050" rIns="38100" bIns="19050" anchor="ctr" anchorCtr="1">
                <a:spAutoFit/>
              </a:bodyPr>
              <a:lstStyle/>
              <a:p>
                <a:pPr>
                  <a:defRPr sz="2000" b="1"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IA</c:v>
                </c:pt>
                <c:pt idx="1">
                  <c:v>RIA</c:v>
                </c:pt>
                <c:pt idx="2">
                  <c:v>CSA</c:v>
                </c:pt>
              </c:strCache>
            </c:strRef>
          </c:cat>
          <c:val>
            <c:numRef>
              <c:f>Sheet1!$C$2:$C$4</c:f>
              <c:numCache>
                <c:formatCode>0</c:formatCode>
                <c:ptCount val="3"/>
                <c:pt idx="0">
                  <c:v>378.82074518000002</c:v>
                </c:pt>
                <c:pt idx="1">
                  <c:v>332.08671280000004</c:v>
                </c:pt>
                <c:pt idx="2">
                  <c:v>19.249871880000001</c:v>
                </c:pt>
              </c:numCache>
            </c:numRef>
          </c:val>
          <c:extLst>
            <c:ext xmlns:c16="http://schemas.microsoft.com/office/drawing/2014/chart" uri="{C3380CC4-5D6E-409C-BE32-E72D297353CC}">
              <c16:uniqueId val="{0000000D-E62E-4A8D-A150-3D25DC0E46E8}"/>
            </c:ext>
          </c:extLst>
        </c:ser>
        <c:dLbls>
          <c:showLegendKey val="0"/>
          <c:showVal val="0"/>
          <c:showCatName val="0"/>
          <c:showSerName val="0"/>
          <c:showPercent val="0"/>
          <c:showBubbleSize val="0"/>
          <c:showLeaderLines val="1"/>
        </c:dLbls>
        <c:firstSliceAng val="0"/>
        <c:holeSize val="5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133569744916249"/>
          <c:y val="4.4433413186687518E-2"/>
          <c:w val="0.43195573546537674"/>
          <c:h val="0.81757206505807534"/>
        </c:manualLayout>
      </c:layout>
      <c:doughnutChart>
        <c:varyColors val="1"/>
        <c:ser>
          <c:idx val="0"/>
          <c:order val="0"/>
          <c:tx>
            <c:strRef>
              <c:f>Sheet1!$B$1</c:f>
              <c:strCache>
                <c:ptCount val="1"/>
                <c:pt idx="0">
                  <c:v>Sum of project-FCHJU Max Contr. INI</c:v>
                </c:pt>
              </c:strCache>
            </c:strRef>
          </c:tx>
          <c:spPr>
            <a:ln>
              <a:noFill/>
            </a:ln>
          </c:spPr>
          <c:dPt>
            <c:idx val="0"/>
            <c:bubble3D val="0"/>
            <c:spPr>
              <a:solidFill>
                <a:srgbClr val="004494"/>
              </a:solidFill>
              <a:ln w="19050">
                <a:noFill/>
              </a:ln>
              <a:effectLst/>
            </c:spPr>
            <c:extLst>
              <c:ext xmlns:c16="http://schemas.microsoft.com/office/drawing/2014/chart" uri="{C3380CC4-5D6E-409C-BE32-E72D297353CC}">
                <c16:uniqueId val="{00000001-BBE8-4D79-A1EE-DDD51D1641CA}"/>
              </c:ext>
            </c:extLst>
          </c:dPt>
          <c:dPt>
            <c:idx val="1"/>
            <c:bubble3D val="0"/>
            <c:spPr>
              <a:solidFill>
                <a:srgbClr val="148FFD"/>
              </a:solidFill>
              <a:ln w="19050">
                <a:noFill/>
              </a:ln>
              <a:effectLst/>
            </c:spPr>
            <c:extLst>
              <c:ext xmlns:c16="http://schemas.microsoft.com/office/drawing/2014/chart" uri="{C3380CC4-5D6E-409C-BE32-E72D297353CC}">
                <c16:uniqueId val="{00000003-BBE8-4D79-A1EE-DDD51D1641CA}"/>
              </c:ext>
            </c:extLst>
          </c:dPt>
          <c:dPt>
            <c:idx val="2"/>
            <c:bubble3D val="0"/>
            <c:spPr>
              <a:solidFill>
                <a:srgbClr val="336600"/>
              </a:solidFill>
              <a:ln w="76200">
                <a:noFill/>
              </a:ln>
              <a:effectLst/>
            </c:spPr>
            <c:extLst>
              <c:ext xmlns:c16="http://schemas.microsoft.com/office/drawing/2014/chart" uri="{C3380CC4-5D6E-409C-BE32-E72D297353CC}">
                <c16:uniqueId val="{00000005-BBE8-4D79-A1EE-DDD51D1641CA}"/>
              </c:ext>
            </c:extLst>
          </c:dPt>
          <c:dPt>
            <c:idx val="3"/>
            <c:bubble3D val="0"/>
            <c:spPr>
              <a:solidFill>
                <a:srgbClr val="25A14D"/>
              </a:solidFill>
              <a:ln w="19050">
                <a:noFill/>
              </a:ln>
              <a:effectLst/>
            </c:spPr>
            <c:extLst>
              <c:ext xmlns:c16="http://schemas.microsoft.com/office/drawing/2014/chart" uri="{C3380CC4-5D6E-409C-BE32-E72D297353CC}">
                <c16:uniqueId val="{00000007-BBE8-4D79-A1EE-DDD51D1641CA}"/>
              </c:ext>
            </c:extLst>
          </c:dPt>
          <c:dPt>
            <c:idx val="4"/>
            <c:bubble3D val="0"/>
            <c:spPr>
              <a:solidFill>
                <a:srgbClr val="00FF00"/>
              </a:solidFill>
              <a:ln w="19050">
                <a:noFill/>
              </a:ln>
              <a:effectLst/>
            </c:spPr>
            <c:extLst>
              <c:ext xmlns:c16="http://schemas.microsoft.com/office/drawing/2014/chart" uri="{C3380CC4-5D6E-409C-BE32-E72D297353CC}">
                <c16:uniqueId val="{00000001-181E-40B8-BC33-EDCF32377535}"/>
              </c:ext>
            </c:extLst>
          </c:dPt>
          <c:dPt>
            <c:idx val="5"/>
            <c:bubble3D val="0"/>
            <c:spPr>
              <a:solidFill>
                <a:srgbClr val="FABC27"/>
              </a:solidFill>
              <a:ln w="19050">
                <a:noFill/>
              </a:ln>
              <a:effectLst/>
            </c:spPr>
            <c:extLst>
              <c:ext xmlns:c16="http://schemas.microsoft.com/office/drawing/2014/chart" uri="{C3380CC4-5D6E-409C-BE32-E72D297353CC}">
                <c16:uniqueId val="{00000000-181E-40B8-BC33-EDCF32377535}"/>
              </c:ext>
            </c:extLst>
          </c:dPt>
          <c:cat>
            <c:strRef>
              <c:f>Sheet1!$A$2:$A$7</c:f>
              <c:strCache>
                <c:ptCount val="6"/>
                <c:pt idx="0">
                  <c:v>Panel 1 - Technology validation in transport applications</c:v>
                </c:pt>
                <c:pt idx="1">
                  <c:v>Panel 2 - Research activities for transport applications</c:v>
                </c:pt>
                <c:pt idx="2">
                  <c:v>Panel 3 - Technology validation in stationary applications</c:v>
                </c:pt>
                <c:pt idx="3">
                  <c:v>Panel 4 - Research activities for stationary applications</c:v>
                </c:pt>
                <c:pt idx="4">
                  <c:v>Panel 5 - Hydrogen production, distribution and storage: research and validation</c:v>
                </c:pt>
                <c:pt idx="5">
                  <c:v>Panel 6 - Cross-cutting</c:v>
                </c:pt>
              </c:strCache>
            </c:strRef>
          </c:cat>
          <c:val>
            <c:numRef>
              <c:f>Sheet1!$B$2:$B$7</c:f>
              <c:numCache>
                <c:formatCode>#,##0.00\ [$€-1]</c:formatCode>
                <c:ptCount val="6"/>
                <c:pt idx="0">
                  <c:v>252586796.98000002</c:v>
                </c:pt>
                <c:pt idx="1">
                  <c:v>88714512.409999996</c:v>
                </c:pt>
                <c:pt idx="2">
                  <c:v>144448726.53</c:v>
                </c:pt>
                <c:pt idx="3">
                  <c:v>88370977.36999999</c:v>
                </c:pt>
                <c:pt idx="4">
                  <c:v>117858763.78999999</c:v>
                </c:pt>
                <c:pt idx="5">
                  <c:v>38177552.780000001</c:v>
                </c:pt>
              </c:numCache>
            </c:numRef>
          </c:val>
          <c:extLst>
            <c:ext xmlns:c16="http://schemas.microsoft.com/office/drawing/2014/chart" uri="{C3380CC4-5D6E-409C-BE32-E72D297353CC}">
              <c16:uniqueId val="{00000008-BBE8-4D79-A1EE-DDD51D1641C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0.03766</cdr:x>
      <cdr:y>0.04933</cdr:y>
    </cdr:from>
    <cdr:to>
      <cdr:x>0.43147</cdr:x>
      <cdr:y>0.84763</cdr:y>
    </cdr:to>
    <cdr:sp macro="" textlink="">
      <cdr:nvSpPr>
        <cdr:cNvPr id="3" name="TextBox 2"/>
        <cdr:cNvSpPr txBox="1"/>
      </cdr:nvSpPr>
      <cdr:spPr>
        <a:xfrm xmlns:a="http://schemas.openxmlformats.org/drawingml/2006/main">
          <a:off x="645697" y="446930"/>
          <a:ext cx="6752427" cy="72317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GB" sz="1100"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2950476" cy="498773"/>
          </a:xfrm>
          <a:prstGeom prst="rect">
            <a:avLst/>
          </a:prstGeom>
        </p:spPr>
        <p:txBody>
          <a:bodyPr vert="horz" lIns="91294" tIns="45647" rIns="91294" bIns="45647" rtlCol="0"/>
          <a:lstStyle>
            <a:lvl1pPr algn="l">
              <a:defRPr sz="1200"/>
            </a:lvl1pPr>
          </a:lstStyle>
          <a:p>
            <a:endParaRPr lang="fr-FR"/>
          </a:p>
        </p:txBody>
      </p:sp>
      <p:sp>
        <p:nvSpPr>
          <p:cNvPr id="3" name="Espace réservé de la date 2"/>
          <p:cNvSpPr>
            <a:spLocks noGrp="1"/>
          </p:cNvSpPr>
          <p:nvPr>
            <p:ph type="dt" sz="quarter" idx="1"/>
          </p:nvPr>
        </p:nvSpPr>
        <p:spPr>
          <a:xfrm>
            <a:off x="3856737" y="1"/>
            <a:ext cx="2950476" cy="498773"/>
          </a:xfrm>
          <a:prstGeom prst="rect">
            <a:avLst/>
          </a:prstGeom>
        </p:spPr>
        <p:txBody>
          <a:bodyPr vert="horz" lIns="91294" tIns="45647" rIns="91294" bIns="45647" rtlCol="0"/>
          <a:lstStyle>
            <a:lvl1pPr algn="r">
              <a:defRPr sz="1200"/>
            </a:lvl1pPr>
          </a:lstStyle>
          <a:p>
            <a:fld id="{894B1E01-3AE2-2A4A-9955-66F7822CA254}" type="datetimeFigureOut">
              <a:rPr lang="fr-FR" smtClean="0"/>
              <a:t>06/12/2017</a:t>
            </a:fld>
            <a:endParaRPr lang="fr-FR"/>
          </a:p>
        </p:txBody>
      </p:sp>
      <p:sp>
        <p:nvSpPr>
          <p:cNvPr id="4" name="Espace réservé du pied de page 3"/>
          <p:cNvSpPr>
            <a:spLocks noGrp="1"/>
          </p:cNvSpPr>
          <p:nvPr>
            <p:ph type="ftr" sz="quarter" idx="2"/>
          </p:nvPr>
        </p:nvSpPr>
        <p:spPr>
          <a:xfrm>
            <a:off x="0" y="9442155"/>
            <a:ext cx="2950476" cy="498772"/>
          </a:xfrm>
          <a:prstGeom prst="rect">
            <a:avLst/>
          </a:prstGeom>
        </p:spPr>
        <p:txBody>
          <a:bodyPr vert="horz" lIns="91294" tIns="45647" rIns="91294" bIns="45647"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3856737" y="9442155"/>
            <a:ext cx="2950476" cy="498772"/>
          </a:xfrm>
          <a:prstGeom prst="rect">
            <a:avLst/>
          </a:prstGeom>
        </p:spPr>
        <p:txBody>
          <a:bodyPr vert="horz" lIns="91294" tIns="45647" rIns="91294" bIns="45647" rtlCol="0" anchor="b"/>
          <a:lstStyle>
            <a:lvl1pPr algn="r">
              <a:defRPr sz="1200"/>
            </a:lvl1pPr>
          </a:lstStyle>
          <a:p>
            <a:fld id="{3229CA31-EC58-6049-824D-8AFDD64CA90E}" type="slidenum">
              <a:rPr lang="fr-FR" smtClean="0"/>
              <a:t>‹#›</a:t>
            </a:fld>
            <a:endParaRPr lang="fr-FR"/>
          </a:p>
        </p:txBody>
      </p:sp>
    </p:spTree>
    <p:extLst>
      <p:ext uri="{BB962C8B-B14F-4D97-AF65-F5344CB8AC3E}">
        <p14:creationId xmlns:p14="http://schemas.microsoft.com/office/powerpoint/2010/main" val="20088043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50476" cy="498773"/>
          </a:xfrm>
          <a:prstGeom prst="rect">
            <a:avLst/>
          </a:prstGeom>
        </p:spPr>
        <p:txBody>
          <a:bodyPr vert="horz" lIns="91294" tIns="45647" rIns="91294" bIns="45647" rtlCol="0"/>
          <a:lstStyle>
            <a:lvl1pPr algn="l">
              <a:defRPr sz="1200"/>
            </a:lvl1pPr>
          </a:lstStyle>
          <a:p>
            <a:endParaRPr lang="en-US"/>
          </a:p>
        </p:txBody>
      </p:sp>
      <p:sp>
        <p:nvSpPr>
          <p:cNvPr id="3" name="Date Placeholder 2"/>
          <p:cNvSpPr>
            <a:spLocks noGrp="1"/>
          </p:cNvSpPr>
          <p:nvPr>
            <p:ph type="dt" idx="1"/>
          </p:nvPr>
        </p:nvSpPr>
        <p:spPr>
          <a:xfrm>
            <a:off x="3856737" y="1"/>
            <a:ext cx="2950476" cy="498773"/>
          </a:xfrm>
          <a:prstGeom prst="rect">
            <a:avLst/>
          </a:prstGeom>
        </p:spPr>
        <p:txBody>
          <a:bodyPr vert="horz" lIns="91294" tIns="45647" rIns="91294" bIns="45647" rtlCol="0"/>
          <a:lstStyle>
            <a:lvl1pPr algn="r">
              <a:defRPr sz="1200"/>
            </a:lvl1pPr>
          </a:lstStyle>
          <a:p>
            <a:fld id="{A5465C6E-F727-A04A-B75A-7CD07C0D603D}" type="datetimeFigureOut">
              <a:rPr lang="en-US" smtClean="0"/>
              <a:t>12/6/2017</a:t>
            </a:fld>
            <a:endParaRPr lang="en-US"/>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294" tIns="45647" rIns="91294" bIns="45647" rtlCol="0" anchor="ctr"/>
          <a:lstStyle/>
          <a:p>
            <a:endParaRPr lang="en-US"/>
          </a:p>
        </p:txBody>
      </p:sp>
      <p:sp>
        <p:nvSpPr>
          <p:cNvPr id="5" name="Notes Placeholder 4"/>
          <p:cNvSpPr>
            <a:spLocks noGrp="1"/>
          </p:cNvSpPr>
          <p:nvPr>
            <p:ph type="body" sz="quarter" idx="3"/>
          </p:nvPr>
        </p:nvSpPr>
        <p:spPr>
          <a:xfrm>
            <a:off x="680879" y="4784071"/>
            <a:ext cx="5447030" cy="3914239"/>
          </a:xfrm>
          <a:prstGeom prst="rect">
            <a:avLst/>
          </a:prstGeom>
        </p:spPr>
        <p:txBody>
          <a:bodyPr vert="horz" lIns="91294" tIns="45647" rIns="91294" bIns="4564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42155"/>
            <a:ext cx="2950476" cy="498772"/>
          </a:xfrm>
          <a:prstGeom prst="rect">
            <a:avLst/>
          </a:prstGeom>
        </p:spPr>
        <p:txBody>
          <a:bodyPr vert="horz" lIns="91294" tIns="45647" rIns="91294" bIns="45647" rtlCol="0" anchor="b"/>
          <a:lstStyle>
            <a:lvl1pPr algn="l">
              <a:defRPr sz="1200"/>
            </a:lvl1pPr>
          </a:lstStyle>
          <a:p>
            <a:endParaRPr lang="en-US"/>
          </a:p>
        </p:txBody>
      </p:sp>
      <p:sp>
        <p:nvSpPr>
          <p:cNvPr id="7" name="Slide Number Placeholder 6"/>
          <p:cNvSpPr>
            <a:spLocks noGrp="1"/>
          </p:cNvSpPr>
          <p:nvPr>
            <p:ph type="sldNum" sz="quarter" idx="5"/>
          </p:nvPr>
        </p:nvSpPr>
        <p:spPr>
          <a:xfrm>
            <a:off x="3856737" y="9442155"/>
            <a:ext cx="2950476" cy="498772"/>
          </a:xfrm>
          <a:prstGeom prst="rect">
            <a:avLst/>
          </a:prstGeom>
        </p:spPr>
        <p:txBody>
          <a:bodyPr vert="horz" lIns="91294" tIns="45647" rIns="91294" bIns="45647" rtlCol="0" anchor="b"/>
          <a:lstStyle>
            <a:lvl1pPr algn="r">
              <a:defRPr sz="1200"/>
            </a:lvl1pPr>
          </a:lstStyle>
          <a:p>
            <a:fld id="{B0EB86CB-EBFE-E942-9D09-F1B023EE1BB7}" type="slidenum">
              <a:rPr lang="en-US" smtClean="0"/>
              <a:t>‹#›</a:t>
            </a:fld>
            <a:endParaRPr lang="en-US"/>
          </a:p>
        </p:txBody>
      </p:sp>
    </p:spTree>
    <p:extLst>
      <p:ext uri="{BB962C8B-B14F-4D97-AF65-F5344CB8AC3E}">
        <p14:creationId xmlns:p14="http://schemas.microsoft.com/office/powerpoint/2010/main" val="545848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aseline="0" dirty="0"/>
          </a:p>
        </p:txBody>
      </p:sp>
      <p:sp>
        <p:nvSpPr>
          <p:cNvPr id="4" name="Slide Number Placeholder 3"/>
          <p:cNvSpPr>
            <a:spLocks noGrp="1"/>
          </p:cNvSpPr>
          <p:nvPr>
            <p:ph type="sldNum" sz="quarter" idx="10"/>
          </p:nvPr>
        </p:nvSpPr>
        <p:spPr/>
        <p:txBody>
          <a:bodyPr/>
          <a:lstStyle/>
          <a:p>
            <a:fld id="{B0EB86CB-EBFE-E942-9D09-F1B023EE1BB7}" type="slidenum">
              <a:rPr lang="en-US" smtClean="0"/>
              <a:t>1</a:t>
            </a:fld>
            <a:endParaRPr lang="en-US"/>
          </a:p>
        </p:txBody>
      </p:sp>
    </p:spTree>
    <p:extLst>
      <p:ext uri="{BB962C8B-B14F-4D97-AF65-F5344CB8AC3E}">
        <p14:creationId xmlns:p14="http://schemas.microsoft.com/office/powerpoint/2010/main" val="35486452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0EB86CB-EBFE-E942-9D09-F1B023EE1BB7}" type="slidenum">
              <a:rPr lang="en-US" smtClean="0"/>
              <a:t>2</a:t>
            </a:fld>
            <a:endParaRPr lang="en-US"/>
          </a:p>
        </p:txBody>
      </p:sp>
    </p:spTree>
    <p:extLst>
      <p:ext uri="{BB962C8B-B14F-4D97-AF65-F5344CB8AC3E}">
        <p14:creationId xmlns:p14="http://schemas.microsoft.com/office/powerpoint/2010/main" val="2839883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800" dirty="0"/>
              <a:t>The EU's energy union strategy is made up of five closely related and mutually reinforcing dimensions.</a:t>
            </a:r>
          </a:p>
          <a:p>
            <a:r>
              <a:rPr lang="en-US" sz="800" u="sng" dirty="0"/>
              <a:t>Security, solidarity and trust</a:t>
            </a:r>
          </a:p>
          <a:p>
            <a:r>
              <a:rPr lang="en-US" sz="800" dirty="0"/>
              <a:t>Diversifying Europe's sources of energy and ensuring energy security through solidarity and cooperation between Member States.</a:t>
            </a:r>
          </a:p>
          <a:p>
            <a:r>
              <a:rPr lang="en-US" sz="800" u="sng" dirty="0"/>
              <a:t>A fully-integrated internal energy market</a:t>
            </a:r>
          </a:p>
          <a:p>
            <a:r>
              <a:rPr lang="en-US" sz="800" dirty="0"/>
              <a:t>Enabling a free flow of energy throughout the EU through adequate infrastructure and without any technical or regulatory barriers – an efficient way to secure supply and give consumers the best energy deal.</a:t>
            </a:r>
          </a:p>
          <a:p>
            <a:r>
              <a:rPr lang="en-US" sz="800" u="sng" dirty="0"/>
              <a:t>Energy efficiency</a:t>
            </a:r>
          </a:p>
          <a:p>
            <a:r>
              <a:rPr lang="en-US" sz="800" dirty="0"/>
              <a:t>Energy efficiency first - improved energy efficiency will reduce our dependence on energy imports, reduce emissions and drive jobs and growth.</a:t>
            </a:r>
          </a:p>
          <a:p>
            <a:r>
              <a:rPr lang="en-US" sz="800" u="sng" dirty="0"/>
              <a:t>Climate action - </a:t>
            </a:r>
            <a:r>
              <a:rPr lang="en-US" sz="800" u="sng" dirty="0" err="1"/>
              <a:t>decarbonising</a:t>
            </a:r>
            <a:r>
              <a:rPr lang="en-US" sz="800" u="sng" dirty="0"/>
              <a:t> the economy</a:t>
            </a:r>
          </a:p>
          <a:p>
            <a:r>
              <a:rPr lang="en-US" sz="800" dirty="0"/>
              <a:t>An ambitious climate policy is integral to creating the Energy Union. Actions include the EU Emissions Trading System (EU ETS), strong but fair national targets for sectors outside the ETS to cut greenhouse gas emissions, a roadmap towards low-emission mobility and an energy policy which makes the EU world leader in renewables. The EU is committed to a quick ratification of the Paris Agreement, an ambitious new global climate change agreement approved in Paris in December 2015.</a:t>
            </a:r>
          </a:p>
          <a:p>
            <a:r>
              <a:rPr lang="en-US" sz="800" u="sng" dirty="0"/>
              <a:t>Research, innovation and competitiveness</a:t>
            </a:r>
          </a:p>
          <a:p>
            <a:r>
              <a:rPr lang="en-US" sz="800" dirty="0"/>
              <a:t>Supporting breakthroughs in low-carbon and clean energy technologies by </a:t>
            </a:r>
            <a:r>
              <a:rPr lang="en-US" sz="800" dirty="0" err="1"/>
              <a:t>prioritising</a:t>
            </a:r>
            <a:r>
              <a:rPr lang="en-US" sz="800" dirty="0"/>
              <a:t> research and innovation to drive the transition of the energy system and improve competitiveness.</a:t>
            </a:r>
          </a:p>
          <a:p>
            <a:endParaRPr lang="en-GB" sz="800" dirty="0"/>
          </a:p>
        </p:txBody>
      </p:sp>
      <p:sp>
        <p:nvSpPr>
          <p:cNvPr id="4" name="Slide Number Placeholder 3"/>
          <p:cNvSpPr>
            <a:spLocks noGrp="1"/>
          </p:cNvSpPr>
          <p:nvPr>
            <p:ph type="sldNum" sz="quarter" idx="10"/>
          </p:nvPr>
        </p:nvSpPr>
        <p:spPr/>
        <p:txBody>
          <a:bodyPr/>
          <a:lstStyle/>
          <a:p>
            <a:pPr defTabSz="912937">
              <a:defRPr/>
            </a:pPr>
            <a:fld id="{B0EB86CB-EBFE-E942-9D09-F1B023EE1BB7}" type="slidenum">
              <a:rPr lang="en-US"/>
              <a:pPr defTabSz="912937">
                <a:defRPr/>
              </a:pPr>
              <a:t>3</a:t>
            </a:fld>
            <a:endParaRPr lang="en-US"/>
          </a:p>
        </p:txBody>
      </p:sp>
    </p:spTree>
    <p:extLst>
      <p:ext uri="{BB962C8B-B14F-4D97-AF65-F5344CB8AC3E}">
        <p14:creationId xmlns:p14="http://schemas.microsoft.com/office/powerpoint/2010/main" val="28571905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cs typeface="Arial"/>
              </a:rPr>
              <a:t>The Fuel Cells and Hydrogen Joint Undertaking (FCH JU) is a unique public private partnership supporting research, technological development and demonstration (RTD) activities in fuel cell and hydrogen energy technologies in Europe. </a:t>
            </a:r>
          </a:p>
          <a:p>
            <a:r>
              <a:rPr lang="en-US" sz="1000" dirty="0">
                <a:cs typeface="Arial"/>
              </a:rPr>
              <a:t>Its aim is to accelerate the market introduction of these technologies, </a:t>
            </a:r>
            <a:r>
              <a:rPr lang="en-US" sz="1000" dirty="0" err="1">
                <a:cs typeface="Arial"/>
              </a:rPr>
              <a:t>realising</a:t>
            </a:r>
            <a:r>
              <a:rPr lang="en-US" sz="1000" dirty="0">
                <a:cs typeface="Arial"/>
              </a:rPr>
              <a:t> their potential as an instrument in achieving a carbon-lean energy system.</a:t>
            </a:r>
            <a:endParaRPr lang="fr-BE" sz="1000" dirty="0">
              <a:cs typeface="Arial"/>
            </a:endParaRPr>
          </a:p>
          <a:p>
            <a:r>
              <a:rPr lang="en-US" sz="1000" dirty="0">
                <a:cs typeface="Arial"/>
              </a:rPr>
              <a:t>The three members of the FCH JU are the EU (represented by the European Commission), fuel cell and hydrogen industries represented by Hydrogen Europe and the research community represented by Hydrogen Europe Research.</a:t>
            </a:r>
            <a:endParaRPr lang="fr-BE" sz="1000" dirty="0">
              <a:cs typeface="Arial"/>
            </a:endParaRPr>
          </a:p>
          <a:p>
            <a:endParaRPr lang="en-GB" sz="1000" dirty="0">
              <a:cs typeface="Arial"/>
            </a:endParaRPr>
          </a:p>
        </p:txBody>
      </p:sp>
      <p:sp>
        <p:nvSpPr>
          <p:cNvPr id="4" name="Slide Number Placeholder 3"/>
          <p:cNvSpPr>
            <a:spLocks noGrp="1"/>
          </p:cNvSpPr>
          <p:nvPr>
            <p:ph type="sldNum" sz="quarter" idx="10"/>
          </p:nvPr>
        </p:nvSpPr>
        <p:spPr/>
        <p:txBody>
          <a:bodyPr/>
          <a:lstStyle/>
          <a:p>
            <a:pPr defTabSz="912937">
              <a:defRPr/>
            </a:pPr>
            <a:fld id="{B0EB86CB-EBFE-E942-9D09-F1B023EE1BB7}" type="slidenum">
              <a:rPr lang="en-US"/>
              <a:pPr defTabSz="912937">
                <a:defRPr/>
              </a:pPr>
              <a:t>4</a:t>
            </a:fld>
            <a:endParaRPr lang="en-US"/>
          </a:p>
        </p:txBody>
      </p:sp>
    </p:spTree>
    <p:extLst>
      <p:ext uri="{BB962C8B-B14F-4D97-AF65-F5344CB8AC3E}">
        <p14:creationId xmlns:p14="http://schemas.microsoft.com/office/powerpoint/2010/main" val="373310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en-US" baseline="0" dirty="0" smtClean="0"/>
              <a:t>Fuel cells, as an efficient conversion technology &amp; Hydrogen, as a clean energy carrier to reduce CO2 emissions, to reduce dependence on hydrocarbons and to contribute to economic growth, through a concentrated effort from all sectors for the benefit of all European citizens.</a:t>
            </a:r>
          </a:p>
          <a:p>
            <a:endParaRPr lang="fr-FR" baseline="0" dirty="0"/>
          </a:p>
        </p:txBody>
      </p:sp>
      <p:sp>
        <p:nvSpPr>
          <p:cNvPr id="4" name="Espace réservé du numéro de diapositive 3"/>
          <p:cNvSpPr>
            <a:spLocks noGrp="1"/>
          </p:cNvSpPr>
          <p:nvPr>
            <p:ph type="sldNum" sz="quarter" idx="10"/>
          </p:nvPr>
        </p:nvSpPr>
        <p:spPr/>
        <p:txBody>
          <a:bodyPr/>
          <a:lstStyle/>
          <a:p>
            <a:pPr defTabSz="912937">
              <a:defRPr/>
            </a:pPr>
            <a:fld id="{B0EB86CB-EBFE-E942-9D09-F1B023EE1BB7}" type="slidenum">
              <a:rPr lang="en-US"/>
              <a:pPr defTabSz="912937">
                <a:defRPr/>
              </a:pPr>
              <a:t>5</a:t>
            </a:fld>
            <a:endParaRPr lang="en-US"/>
          </a:p>
        </p:txBody>
      </p:sp>
    </p:spTree>
    <p:extLst>
      <p:ext uri="{BB962C8B-B14F-4D97-AF65-F5344CB8AC3E}">
        <p14:creationId xmlns:p14="http://schemas.microsoft.com/office/powerpoint/2010/main" val="23755293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(COUNCIL REGULATION (EU) No 559/2014 of 6 May 2014 establishing the FCH 2 JU)</a:t>
            </a:r>
          </a:p>
          <a:p>
            <a:r>
              <a:rPr lang="en-US" dirty="0" smtClean="0"/>
              <a:t>The FCH 2 JU shall have as strategic objective to demonstrate by 2020 fuel cell and hydrogen technologies as one of the pillars of future European energy and transport systems, making a valued contribution to the transformation to a low carbon economy by 2050.</a:t>
            </a:r>
            <a:endParaRPr lang="en-GB" dirty="0"/>
          </a:p>
          <a:p>
            <a:r>
              <a:rPr lang="en-US" u="sng" dirty="0" smtClean="0"/>
              <a:t>Vision 2020</a:t>
            </a:r>
          </a:p>
          <a:p>
            <a:r>
              <a:rPr lang="en-US" dirty="0" smtClean="0"/>
              <a:t>To develop by 2020 to the point of market readiness a portfolio of clean, efficient and affordable solutions that fully demonstrate the potential of H2 as an energy carrier and fuel cell as energy convertor, as part of an energy system that integrates sustainable solutions and energy supplies with low carbon stationary and transport technologies.</a:t>
            </a:r>
            <a:endParaRPr lang="en-GB" dirty="0"/>
          </a:p>
        </p:txBody>
      </p:sp>
      <p:sp>
        <p:nvSpPr>
          <p:cNvPr id="4" name="Slide Number Placeholder 3"/>
          <p:cNvSpPr>
            <a:spLocks noGrp="1"/>
          </p:cNvSpPr>
          <p:nvPr>
            <p:ph type="sldNum" sz="quarter" idx="10"/>
          </p:nvPr>
        </p:nvSpPr>
        <p:spPr/>
        <p:txBody>
          <a:bodyPr/>
          <a:lstStyle/>
          <a:p>
            <a:pPr defTabSz="912937">
              <a:defRPr/>
            </a:pPr>
            <a:fld id="{B0EB86CB-EBFE-E942-9D09-F1B023EE1BB7}" type="slidenum">
              <a:rPr lang="en-US"/>
              <a:pPr defTabSz="912937">
                <a:defRPr/>
              </a:pPr>
              <a:t>6</a:t>
            </a:fld>
            <a:endParaRPr lang="en-US"/>
          </a:p>
        </p:txBody>
      </p:sp>
    </p:spTree>
    <p:extLst>
      <p:ext uri="{BB962C8B-B14F-4D97-AF65-F5344CB8AC3E}">
        <p14:creationId xmlns:p14="http://schemas.microsoft.com/office/powerpoint/2010/main" val="42377877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fr-BE" baseline="0" dirty="0" err="1" smtClean="0"/>
              <a:t>Numbers</a:t>
            </a:r>
            <a:r>
              <a:rPr lang="fr-BE" baseline="0" dirty="0" smtClean="0"/>
              <a:t> </a:t>
            </a:r>
            <a:r>
              <a:rPr lang="fr-BE" baseline="0" dirty="0" err="1" smtClean="0"/>
              <a:t>verified</a:t>
            </a:r>
            <a:r>
              <a:rPr lang="fr-BE" baseline="0" dirty="0" smtClean="0"/>
              <a:t> by </a:t>
            </a:r>
            <a:r>
              <a:rPr lang="fr-BE" baseline="0" dirty="0" err="1" smtClean="0"/>
              <a:t>Knowledge</a:t>
            </a:r>
            <a:r>
              <a:rPr lang="fr-BE" baseline="0" dirty="0" smtClean="0"/>
              <a:t> Management team on 15/11/2017</a:t>
            </a:r>
            <a:endParaRPr lang="fr-BE" baseline="0" dirty="0"/>
          </a:p>
        </p:txBody>
      </p:sp>
      <p:sp>
        <p:nvSpPr>
          <p:cNvPr id="4" name="Slide Number Placeholder 3"/>
          <p:cNvSpPr>
            <a:spLocks noGrp="1"/>
          </p:cNvSpPr>
          <p:nvPr>
            <p:ph type="sldNum" sz="quarter" idx="10"/>
          </p:nvPr>
        </p:nvSpPr>
        <p:spPr/>
        <p:txBody>
          <a:bodyPr/>
          <a:lstStyle/>
          <a:p>
            <a:fld id="{B0EB86CB-EBFE-E942-9D09-F1B023EE1BB7}" type="slidenum">
              <a:rPr lang="en-US" smtClean="0"/>
              <a:t>7</a:t>
            </a:fld>
            <a:endParaRPr lang="en-US"/>
          </a:p>
        </p:txBody>
      </p:sp>
    </p:spTree>
    <p:extLst>
      <p:ext uri="{BB962C8B-B14F-4D97-AF65-F5344CB8AC3E}">
        <p14:creationId xmlns:p14="http://schemas.microsoft.com/office/powerpoint/2010/main" val="12428823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fr-BE" baseline="0" dirty="0" err="1" smtClean="0"/>
              <a:t>Numbers</a:t>
            </a:r>
            <a:r>
              <a:rPr lang="fr-BE" baseline="0" dirty="0" smtClean="0"/>
              <a:t> 203/730 </a:t>
            </a:r>
            <a:r>
              <a:rPr lang="fr-BE" baseline="0" dirty="0" err="1" smtClean="0"/>
              <a:t>verified</a:t>
            </a:r>
            <a:r>
              <a:rPr lang="fr-BE" baseline="0" dirty="0" smtClean="0"/>
              <a:t> by KM on 15/11/2017</a:t>
            </a:r>
          </a:p>
          <a:p>
            <a:endParaRPr lang="en-GB" dirty="0"/>
          </a:p>
        </p:txBody>
      </p:sp>
      <p:sp>
        <p:nvSpPr>
          <p:cNvPr id="4" name="Slide Number Placeholder 3"/>
          <p:cNvSpPr>
            <a:spLocks noGrp="1"/>
          </p:cNvSpPr>
          <p:nvPr>
            <p:ph type="sldNum" sz="quarter" idx="10"/>
          </p:nvPr>
        </p:nvSpPr>
        <p:spPr/>
        <p:txBody>
          <a:bodyPr/>
          <a:lstStyle/>
          <a:p>
            <a:pPr defTabSz="912937">
              <a:defRPr/>
            </a:pPr>
            <a:fld id="{B0EB86CB-EBFE-E942-9D09-F1B023EE1BB7}" type="slidenum">
              <a:rPr lang="en-US"/>
              <a:pPr defTabSz="912937">
                <a:defRPr/>
              </a:pPr>
              <a:t>8</a:t>
            </a:fld>
            <a:endParaRPr lang="en-US"/>
          </a:p>
        </p:txBody>
      </p:sp>
    </p:spTree>
    <p:extLst>
      <p:ext uri="{BB962C8B-B14F-4D97-AF65-F5344CB8AC3E}">
        <p14:creationId xmlns:p14="http://schemas.microsoft.com/office/powerpoint/2010/main" val="18141523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0EB86CB-EBFE-E942-9D09-F1B023EE1BB7}" type="slidenum">
              <a:rPr lang="en-US" smtClean="0"/>
              <a:t>10</a:t>
            </a:fld>
            <a:endParaRPr lang="en-US"/>
          </a:p>
        </p:txBody>
      </p:sp>
    </p:spTree>
    <p:extLst>
      <p:ext uri="{BB962C8B-B14F-4D97-AF65-F5344CB8AC3E}">
        <p14:creationId xmlns:p14="http://schemas.microsoft.com/office/powerpoint/2010/main" val="27902325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5.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6.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7.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9.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0.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8" Type="http://schemas.openxmlformats.org/officeDocument/2006/relationships/image" Target="../media/image26.png"/><Relationship Id="rId13" Type="http://schemas.openxmlformats.org/officeDocument/2006/relationships/image" Target="../media/image1.jpeg"/><Relationship Id="rId18" Type="http://schemas.openxmlformats.org/officeDocument/2006/relationships/image" Target="../media/image35.png"/><Relationship Id="rId3" Type="http://schemas.openxmlformats.org/officeDocument/2006/relationships/image" Target="../media/image2.png"/><Relationship Id="rId7" Type="http://schemas.openxmlformats.org/officeDocument/2006/relationships/image" Target="../media/image25.png"/><Relationship Id="rId12" Type="http://schemas.openxmlformats.org/officeDocument/2006/relationships/image" Target="../media/image30.png"/><Relationship Id="rId17" Type="http://schemas.openxmlformats.org/officeDocument/2006/relationships/image" Target="../media/image34.png"/><Relationship Id="rId2" Type="http://schemas.openxmlformats.org/officeDocument/2006/relationships/image" Target="../media/image22.png"/><Relationship Id="rId16" Type="http://schemas.openxmlformats.org/officeDocument/2006/relationships/image" Target="../media/image33.png"/><Relationship Id="rId1" Type="http://schemas.openxmlformats.org/officeDocument/2006/relationships/slideMaster" Target="../slideMasters/slideMaster1.xml"/><Relationship Id="rId6" Type="http://schemas.openxmlformats.org/officeDocument/2006/relationships/image" Target="../media/image24.png"/><Relationship Id="rId11" Type="http://schemas.openxmlformats.org/officeDocument/2006/relationships/image" Target="../media/image29.png"/><Relationship Id="rId5" Type="http://schemas.openxmlformats.org/officeDocument/2006/relationships/image" Target="../media/image23.png"/><Relationship Id="rId15" Type="http://schemas.openxmlformats.org/officeDocument/2006/relationships/image" Target="../media/image32.png"/><Relationship Id="rId10" Type="http://schemas.openxmlformats.org/officeDocument/2006/relationships/image" Target="../media/image28.png"/><Relationship Id="rId4" Type="http://schemas.openxmlformats.org/officeDocument/2006/relationships/image" Target="../media/image3.png"/><Relationship Id="rId9" Type="http://schemas.openxmlformats.org/officeDocument/2006/relationships/image" Target="../media/image27.png"/><Relationship Id="rId14" Type="http://schemas.openxmlformats.org/officeDocument/2006/relationships/image" Target="../media/image31.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7.jp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 Id="rId5" Type="http://schemas.openxmlformats.org/officeDocument/2006/relationships/image" Target="../media/image4.jpeg"/><Relationship Id="rId4" Type="http://schemas.openxmlformats.org/officeDocument/2006/relationships/image" Target="../media/image7.jp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6.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1.png"/><Relationship Id="rId1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26.png"/><Relationship Id="rId12" Type="http://schemas.openxmlformats.org/officeDocument/2006/relationships/image" Target="../media/image1.jpeg"/><Relationship Id="rId17" Type="http://schemas.openxmlformats.org/officeDocument/2006/relationships/image" Target="../media/image34.png"/><Relationship Id="rId2" Type="http://schemas.openxmlformats.org/officeDocument/2006/relationships/image" Target="../media/image22.png"/><Relationship Id="rId16" Type="http://schemas.openxmlformats.org/officeDocument/2006/relationships/image" Target="../media/image33.png"/><Relationship Id="rId1" Type="http://schemas.openxmlformats.org/officeDocument/2006/relationships/slideMaster" Target="../slideMasters/slideMaster2.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5" Type="http://schemas.openxmlformats.org/officeDocument/2006/relationships/image" Target="../media/image32.png"/><Relationship Id="rId10" Type="http://schemas.openxmlformats.org/officeDocument/2006/relationships/image" Target="../media/image29.png"/><Relationship Id="rId19" Type="http://schemas.openxmlformats.org/officeDocument/2006/relationships/image" Target="../media/image35.png"/><Relationship Id="rId4" Type="http://schemas.openxmlformats.org/officeDocument/2006/relationships/image" Target="../media/image23.png"/><Relationship Id="rId9" Type="http://schemas.openxmlformats.org/officeDocument/2006/relationships/image" Target="../media/image28.png"/><Relationship Id="rId14" Type="http://schemas.openxmlformats.org/officeDocument/2006/relationships/image" Target="../media/image37.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4.jpe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4.jpeg"/><Relationship Id="rId5" Type="http://schemas.openxmlformats.org/officeDocument/2006/relationships/image" Target="../media/image7.jpg"/><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_General">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46925"/>
            <a:ext cx="24383999" cy="11338559"/>
          </a:xfrm>
          <a:prstGeom prst="rect">
            <a:avLst/>
          </a:prstGeom>
        </p:spPr>
      </p:pic>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27" name="Group 26"/>
          <p:cNvGrpSpPr/>
          <p:nvPr userDrawn="1"/>
        </p:nvGrpSpPr>
        <p:grpSpPr>
          <a:xfrm>
            <a:off x="0" y="0"/>
            <a:ext cx="24384000" cy="4483145"/>
            <a:chOff x="0" y="0"/>
            <a:chExt cx="24384000" cy="4483145"/>
          </a:xfrm>
        </p:grpSpPr>
        <p:sp>
          <p:nvSpPr>
            <p:cNvPr id="28"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29" name="Rectangle 28"/>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0" name="Picture 29"/>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31"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
        <p:nvSpPr>
          <p:cNvPr id="21"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22"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24"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spTree>
    <p:extLst>
      <p:ext uri="{BB962C8B-B14F-4D97-AF65-F5344CB8AC3E}">
        <p14:creationId xmlns:p14="http://schemas.microsoft.com/office/powerpoint/2010/main" val="310693325"/>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nd bullet point and footer">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8"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3" name="Picture Placeholder 2"/>
          <p:cNvSpPr>
            <a:spLocks noGrp="1"/>
          </p:cNvSpPr>
          <p:nvPr>
            <p:ph type="pic" sz="quarter" idx="25" hasCustomPrompt="1"/>
          </p:nvPr>
        </p:nvSpPr>
        <p:spPr>
          <a:xfrm>
            <a:off x="1102768" y="4608711"/>
            <a:ext cx="11089233" cy="7578526"/>
          </a:xfrm>
          <a:prstGeom prst="rect">
            <a:avLst/>
          </a:prstGeom>
        </p:spPr>
        <p:txBody>
          <a:bodyPr/>
          <a:lstStyle>
            <a:lvl1pPr>
              <a:defRPr sz="3200" baseline="0">
                <a:solidFill>
                  <a:schemeClr val="bg1">
                    <a:lumMod val="50000"/>
                  </a:schemeClr>
                </a:solidFill>
                <a:latin typeface="Calibri" charset="0"/>
                <a:ea typeface="Calibri" charset="0"/>
                <a:cs typeface="Calibri" charset="0"/>
              </a:defRPr>
            </a:lvl1pPr>
          </a:lstStyle>
          <a:p>
            <a:r>
              <a:rPr lang="en-US" dirty="0"/>
              <a:t>Screenshot of Google maps</a:t>
            </a:r>
          </a:p>
        </p:txBody>
      </p:sp>
      <p:sp>
        <p:nvSpPr>
          <p:cNvPr id="9" name="Text Placeholder 6"/>
          <p:cNvSpPr>
            <a:spLocks noGrp="1"/>
          </p:cNvSpPr>
          <p:nvPr>
            <p:ph type="body" sz="quarter" idx="24"/>
          </p:nvPr>
        </p:nvSpPr>
        <p:spPr>
          <a:xfrm>
            <a:off x="12408024" y="4608711"/>
            <a:ext cx="10880064" cy="2821285"/>
          </a:xfrm>
          <a:prstGeom prst="rect">
            <a:avLst/>
          </a:prstGeom>
        </p:spPr>
        <p:txBody>
          <a:bodyPr wrap="square" lIns="0" tIns="0" rIns="0" bIns="0" anchor="t" anchorCtr="0">
            <a:spAutoFit/>
          </a:bodyPr>
          <a:lstStyle>
            <a:lvl1pPr marL="774700" indent="-457200">
              <a:spcBef>
                <a:spcPts val="700"/>
              </a:spcBef>
              <a:buFont typeface="Arial" charset="0"/>
              <a:buChar char="•"/>
              <a:defRPr sz="3200">
                <a:solidFill>
                  <a:srgbClr val="7F7F7F"/>
                </a:solidFill>
                <a:latin typeface="Calibri" charset="0"/>
                <a:ea typeface="Calibri" charset="0"/>
                <a:cs typeface="Calibri" charset="0"/>
              </a:defRPr>
            </a:lvl1pPr>
            <a:lvl2pPr>
              <a:spcBef>
                <a:spcPts val="700"/>
              </a:spcBef>
              <a:defRPr sz="3200">
                <a:solidFill>
                  <a:srgbClr val="7F7F7F"/>
                </a:solidFill>
                <a:latin typeface="Calibri" charset="0"/>
                <a:ea typeface="Calibri" charset="0"/>
                <a:cs typeface="Calibri" charset="0"/>
              </a:defRPr>
            </a:lvl2pPr>
            <a:lvl3pPr>
              <a:spcBef>
                <a:spcPts val="700"/>
              </a:spcBef>
              <a:defRPr sz="3200">
                <a:solidFill>
                  <a:srgbClr val="7F7F7F"/>
                </a:solidFill>
                <a:latin typeface="Calibri" charset="0"/>
                <a:ea typeface="Calibri" charset="0"/>
                <a:cs typeface="Calibri" charset="0"/>
              </a:defRPr>
            </a:lvl3pPr>
            <a:lvl4pPr>
              <a:spcBef>
                <a:spcPts val="700"/>
              </a:spcBef>
              <a:defRPr sz="3200">
                <a:solidFill>
                  <a:srgbClr val="7F7F7F"/>
                </a:solidFill>
                <a:latin typeface="Calibri" charset="0"/>
                <a:ea typeface="Calibri" charset="0"/>
                <a:cs typeface="Calibri" charset="0"/>
              </a:defRPr>
            </a:lvl4pPr>
            <a:lvl5pPr marL="2552700" indent="-457200">
              <a:spcBef>
                <a:spcPts val="700"/>
              </a:spcBef>
              <a:buFont typeface="Arial" charset="0"/>
              <a:buChar char="•"/>
              <a:defRPr sz="32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23" hasCustomPrompt="1"/>
          </p:nvPr>
        </p:nvSpPr>
        <p:spPr>
          <a:xfrm>
            <a:off x="1102768" y="3595760"/>
            <a:ext cx="22185320" cy="677108"/>
          </a:xfrm>
          <a:prstGeom prst="rect">
            <a:avLst/>
          </a:prstGeom>
        </p:spPr>
        <p:txBody>
          <a:bodyPr lIns="0" tIns="0" rIns="0" bIns="0" anchor="t" anchorCtr="0">
            <a:spAutoFit/>
          </a:bodyPr>
          <a:lstStyle>
            <a:lvl1pPr marL="317500" indent="0">
              <a:buNone/>
              <a:defRPr sz="4400" b="1" baseline="0">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Tree>
    <p:extLst>
      <p:ext uri="{BB962C8B-B14F-4D97-AF65-F5344CB8AC3E}">
        <p14:creationId xmlns:p14="http://schemas.microsoft.com/office/powerpoint/2010/main" val="1882484575"/>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and bullet point">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3" name="Picture Placeholder 2"/>
          <p:cNvSpPr>
            <a:spLocks noGrp="1"/>
          </p:cNvSpPr>
          <p:nvPr>
            <p:ph type="pic" sz="quarter" idx="25" hasCustomPrompt="1"/>
          </p:nvPr>
        </p:nvSpPr>
        <p:spPr>
          <a:xfrm>
            <a:off x="1102768" y="4608711"/>
            <a:ext cx="11089233" cy="7578526"/>
          </a:xfrm>
          <a:prstGeom prst="rect">
            <a:avLst/>
          </a:prstGeom>
        </p:spPr>
        <p:txBody>
          <a:bodyPr/>
          <a:lstStyle>
            <a:lvl1pPr>
              <a:defRPr sz="3200" baseline="0">
                <a:solidFill>
                  <a:schemeClr val="bg1">
                    <a:lumMod val="50000"/>
                  </a:schemeClr>
                </a:solidFill>
                <a:latin typeface="Calibri" charset="0"/>
                <a:ea typeface="Calibri" charset="0"/>
                <a:cs typeface="Calibri" charset="0"/>
              </a:defRPr>
            </a:lvl1pPr>
          </a:lstStyle>
          <a:p>
            <a:r>
              <a:rPr lang="en-US" dirty="0"/>
              <a:t>Screenshot of Google maps</a:t>
            </a:r>
          </a:p>
        </p:txBody>
      </p:sp>
      <p:sp>
        <p:nvSpPr>
          <p:cNvPr id="10" name="Content Placeholder 2"/>
          <p:cNvSpPr>
            <a:spLocks noGrp="1"/>
          </p:cNvSpPr>
          <p:nvPr>
            <p:ph sz="quarter" idx="23" hasCustomPrompt="1"/>
          </p:nvPr>
        </p:nvSpPr>
        <p:spPr>
          <a:xfrm>
            <a:off x="1102768" y="3595760"/>
            <a:ext cx="22185320" cy="677108"/>
          </a:xfrm>
          <a:prstGeom prst="rect">
            <a:avLst/>
          </a:prstGeom>
        </p:spPr>
        <p:txBody>
          <a:bodyPr lIns="0" tIns="0" rIns="0" bIns="0" anchor="t" anchorCtr="0">
            <a:spAutoFit/>
          </a:bodyPr>
          <a:lstStyle>
            <a:lvl1pPr marL="317500" indent="0">
              <a:buNone/>
              <a:defRPr sz="4400" b="1" baseline="0">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8" name="Text Placeholder 6"/>
          <p:cNvSpPr>
            <a:spLocks noGrp="1"/>
          </p:cNvSpPr>
          <p:nvPr>
            <p:ph type="body" sz="quarter" idx="24"/>
          </p:nvPr>
        </p:nvSpPr>
        <p:spPr>
          <a:xfrm>
            <a:off x="12408024" y="4608711"/>
            <a:ext cx="10880064" cy="2821285"/>
          </a:xfrm>
          <a:prstGeom prst="rect">
            <a:avLst/>
          </a:prstGeom>
        </p:spPr>
        <p:txBody>
          <a:bodyPr wrap="square" lIns="0" tIns="0" rIns="0" bIns="0" anchor="t" anchorCtr="0">
            <a:spAutoFit/>
          </a:bodyPr>
          <a:lstStyle>
            <a:lvl1pPr marL="774700" indent="-457200">
              <a:spcBef>
                <a:spcPts val="700"/>
              </a:spcBef>
              <a:buFont typeface="Arial" charset="0"/>
              <a:buChar char="•"/>
              <a:defRPr sz="3200">
                <a:solidFill>
                  <a:srgbClr val="7F7F7F"/>
                </a:solidFill>
                <a:latin typeface="Calibri" charset="0"/>
                <a:ea typeface="Calibri" charset="0"/>
                <a:cs typeface="Calibri" charset="0"/>
              </a:defRPr>
            </a:lvl1pPr>
            <a:lvl2pPr>
              <a:spcBef>
                <a:spcPts val="700"/>
              </a:spcBef>
              <a:defRPr sz="3200">
                <a:solidFill>
                  <a:srgbClr val="7F7F7F"/>
                </a:solidFill>
                <a:latin typeface="Calibri" charset="0"/>
                <a:ea typeface="Calibri" charset="0"/>
                <a:cs typeface="Calibri" charset="0"/>
              </a:defRPr>
            </a:lvl2pPr>
            <a:lvl3pPr>
              <a:spcBef>
                <a:spcPts val="700"/>
              </a:spcBef>
              <a:defRPr sz="3200">
                <a:solidFill>
                  <a:srgbClr val="7F7F7F"/>
                </a:solidFill>
                <a:latin typeface="Calibri" charset="0"/>
                <a:ea typeface="Calibri" charset="0"/>
                <a:cs typeface="Calibri" charset="0"/>
              </a:defRPr>
            </a:lvl3pPr>
            <a:lvl4pPr>
              <a:spcBef>
                <a:spcPts val="700"/>
              </a:spcBef>
              <a:defRPr sz="3200">
                <a:solidFill>
                  <a:srgbClr val="7F7F7F"/>
                </a:solidFill>
                <a:latin typeface="Calibri" charset="0"/>
                <a:ea typeface="Calibri" charset="0"/>
                <a:cs typeface="Calibri" charset="0"/>
              </a:defRPr>
            </a:lvl4pPr>
            <a:lvl5pPr marL="2552700" indent="-457200">
              <a:spcBef>
                <a:spcPts val="700"/>
              </a:spcBef>
              <a:buFont typeface="Arial" charset="0"/>
              <a:buChar char="•"/>
              <a:defRPr sz="32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6648241"/>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Boxes_4 pictur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553040" y="449288"/>
            <a:ext cx="1830748" cy="1839364"/>
          </a:xfrm>
          <a:prstGeom prst="rect">
            <a:avLst/>
          </a:prstGeom>
        </p:spPr>
      </p:pic>
      <p:sp>
        <p:nvSpPr>
          <p:cNvPr id="4" name="Picture Placeholder 3"/>
          <p:cNvSpPr>
            <a:spLocks noGrp="1"/>
          </p:cNvSpPr>
          <p:nvPr>
            <p:ph type="pic" sz="quarter" idx="22"/>
          </p:nvPr>
        </p:nvSpPr>
        <p:spPr>
          <a:xfrm>
            <a:off x="20599311" y="3368656"/>
            <a:ext cx="2495286" cy="2495286"/>
          </a:xfrm>
          <a:prstGeom prst="ellipse">
            <a:avLst/>
          </a:prstGeom>
          <a:ln w="50800">
            <a:solidFill>
              <a:schemeClr val="bg1"/>
            </a:solid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7" name="Picture Placeholder 3"/>
          <p:cNvSpPr>
            <a:spLocks noGrp="1"/>
          </p:cNvSpPr>
          <p:nvPr>
            <p:ph type="pic" sz="quarter" idx="23"/>
          </p:nvPr>
        </p:nvSpPr>
        <p:spPr>
          <a:xfrm>
            <a:off x="18985746" y="5586850"/>
            <a:ext cx="2495286" cy="2495286"/>
          </a:xfrm>
          <a:prstGeom prst="ellipse">
            <a:avLst/>
          </a:prstGeom>
          <a:ln w="50800">
            <a:solidFill>
              <a:schemeClr val="bg1"/>
            </a:solid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8" name="Picture Placeholder 3"/>
          <p:cNvSpPr>
            <a:spLocks noGrp="1"/>
          </p:cNvSpPr>
          <p:nvPr>
            <p:ph type="pic" sz="quarter" idx="24"/>
          </p:nvPr>
        </p:nvSpPr>
        <p:spPr>
          <a:xfrm>
            <a:off x="17113538" y="7761144"/>
            <a:ext cx="2495286" cy="2495286"/>
          </a:xfrm>
          <a:prstGeom prst="ellipse">
            <a:avLst/>
          </a:prstGeom>
          <a:ln w="50800">
            <a:solidFill>
              <a:schemeClr val="bg1"/>
            </a:solid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9" name="Picture Placeholder 3"/>
          <p:cNvSpPr>
            <a:spLocks noGrp="1"/>
          </p:cNvSpPr>
          <p:nvPr>
            <p:ph type="pic" sz="quarter" idx="25"/>
          </p:nvPr>
        </p:nvSpPr>
        <p:spPr>
          <a:xfrm>
            <a:off x="15499973" y="9979338"/>
            <a:ext cx="2495286" cy="2495286"/>
          </a:xfrm>
          <a:prstGeom prst="ellipse">
            <a:avLst/>
          </a:prstGeom>
          <a:ln w="50800">
            <a:solidFill>
              <a:schemeClr val="bg1"/>
            </a:solid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Tree>
    <p:extLst>
      <p:ext uri="{BB962C8B-B14F-4D97-AF65-F5344CB8AC3E}">
        <p14:creationId xmlns:p14="http://schemas.microsoft.com/office/powerpoint/2010/main" val="1183248444"/>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ages_5 pictures">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sp>
        <p:nvSpPr>
          <p:cNvPr id="5" name="Oval 14"/>
          <p:cNvSpPr/>
          <p:nvPr userDrawn="1"/>
        </p:nvSpPr>
        <p:spPr bwMode="auto">
          <a:xfrm>
            <a:off x="9121503" y="3544261"/>
            <a:ext cx="5935371" cy="5935371"/>
          </a:xfrm>
          <a:prstGeom prst="ellipse">
            <a:avLst/>
          </a:prstGeom>
          <a:solidFill>
            <a:srgbClr val="F8F6F4"/>
          </a:solid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10"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1"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7" name="Picture Placeholder 3"/>
          <p:cNvSpPr>
            <a:spLocks noGrp="1"/>
          </p:cNvSpPr>
          <p:nvPr>
            <p:ph type="pic" sz="quarter" idx="22"/>
          </p:nvPr>
        </p:nvSpPr>
        <p:spPr>
          <a:xfrm>
            <a:off x="3128554" y="3339170"/>
            <a:ext cx="4382926" cy="4382926"/>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8" name="Picture Placeholder 3"/>
          <p:cNvSpPr>
            <a:spLocks noGrp="1"/>
          </p:cNvSpPr>
          <p:nvPr>
            <p:ph type="pic" sz="quarter" idx="23"/>
          </p:nvPr>
        </p:nvSpPr>
        <p:spPr>
          <a:xfrm>
            <a:off x="16778282" y="3804282"/>
            <a:ext cx="4382926" cy="4382926"/>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9" name="Picture Placeholder 3"/>
          <p:cNvSpPr>
            <a:spLocks noGrp="1"/>
          </p:cNvSpPr>
          <p:nvPr>
            <p:ph type="pic" sz="quarter" idx="24"/>
          </p:nvPr>
        </p:nvSpPr>
        <p:spPr>
          <a:xfrm>
            <a:off x="13992200" y="8221383"/>
            <a:ext cx="4382926" cy="4382926"/>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20" name="Picture Placeholder 3"/>
          <p:cNvSpPr>
            <a:spLocks noGrp="1"/>
          </p:cNvSpPr>
          <p:nvPr>
            <p:ph type="pic" sz="quarter" idx="25"/>
          </p:nvPr>
        </p:nvSpPr>
        <p:spPr>
          <a:xfrm>
            <a:off x="4363532" y="7735537"/>
            <a:ext cx="4905512" cy="4905512"/>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21" name="Picture Placeholder 3"/>
          <p:cNvSpPr>
            <a:spLocks noGrp="1"/>
          </p:cNvSpPr>
          <p:nvPr>
            <p:ph type="pic" sz="quarter" idx="26"/>
          </p:nvPr>
        </p:nvSpPr>
        <p:spPr>
          <a:xfrm>
            <a:off x="9497462" y="3920220"/>
            <a:ext cx="5183452" cy="5183452"/>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Tree>
    <p:extLst>
      <p:ext uri="{BB962C8B-B14F-4D97-AF65-F5344CB8AC3E}">
        <p14:creationId xmlns:p14="http://schemas.microsoft.com/office/powerpoint/2010/main" val="174776930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Images_6 pictures and tex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sp>
        <p:nvSpPr>
          <p:cNvPr id="10"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1"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7" name="Picture Placeholder 3"/>
          <p:cNvSpPr>
            <a:spLocks noGrp="1"/>
          </p:cNvSpPr>
          <p:nvPr>
            <p:ph type="pic" sz="quarter" idx="22"/>
          </p:nvPr>
        </p:nvSpPr>
        <p:spPr>
          <a:xfrm>
            <a:off x="3110374" y="3476770"/>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2" name="Picture Placeholder 3"/>
          <p:cNvSpPr>
            <a:spLocks noGrp="1"/>
          </p:cNvSpPr>
          <p:nvPr>
            <p:ph type="pic" sz="quarter" idx="23"/>
          </p:nvPr>
        </p:nvSpPr>
        <p:spPr>
          <a:xfrm>
            <a:off x="3110374" y="6785992"/>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3" name="Picture Placeholder 3"/>
          <p:cNvSpPr>
            <a:spLocks noGrp="1"/>
          </p:cNvSpPr>
          <p:nvPr>
            <p:ph type="pic" sz="quarter" idx="24"/>
          </p:nvPr>
        </p:nvSpPr>
        <p:spPr>
          <a:xfrm>
            <a:off x="3110374" y="10095214"/>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14" name="Picture Placeholder 2"/>
          <p:cNvSpPr>
            <a:spLocks noGrp="1"/>
          </p:cNvSpPr>
          <p:nvPr>
            <p:ph type="pic" sz="quarter" idx="25" hasCustomPrompt="1"/>
          </p:nvPr>
        </p:nvSpPr>
        <p:spPr>
          <a:xfrm>
            <a:off x="6359352" y="4505204"/>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
        <p:nvSpPr>
          <p:cNvPr id="15" name="Picture Placeholder 2"/>
          <p:cNvSpPr>
            <a:spLocks noGrp="1"/>
          </p:cNvSpPr>
          <p:nvPr>
            <p:ph type="pic" sz="quarter" idx="26" hasCustomPrompt="1"/>
          </p:nvPr>
        </p:nvSpPr>
        <p:spPr>
          <a:xfrm>
            <a:off x="6359352" y="7861900"/>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
        <p:nvSpPr>
          <p:cNvPr id="16" name="Picture Placeholder 2"/>
          <p:cNvSpPr>
            <a:spLocks noGrp="1"/>
          </p:cNvSpPr>
          <p:nvPr>
            <p:ph type="pic" sz="quarter" idx="27" hasCustomPrompt="1"/>
          </p:nvPr>
        </p:nvSpPr>
        <p:spPr>
          <a:xfrm>
            <a:off x="6359352" y="11171122"/>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
        <p:nvSpPr>
          <p:cNvPr id="22" name="Picture Placeholder 3"/>
          <p:cNvSpPr>
            <a:spLocks noGrp="1"/>
          </p:cNvSpPr>
          <p:nvPr>
            <p:ph type="pic" sz="quarter" idx="28"/>
          </p:nvPr>
        </p:nvSpPr>
        <p:spPr>
          <a:xfrm>
            <a:off x="12255390" y="3476770"/>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23" name="Picture Placeholder 3"/>
          <p:cNvSpPr>
            <a:spLocks noGrp="1"/>
          </p:cNvSpPr>
          <p:nvPr>
            <p:ph type="pic" sz="quarter" idx="29"/>
          </p:nvPr>
        </p:nvSpPr>
        <p:spPr>
          <a:xfrm>
            <a:off x="12255390" y="6785992"/>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24" name="Picture Placeholder 3"/>
          <p:cNvSpPr>
            <a:spLocks noGrp="1"/>
          </p:cNvSpPr>
          <p:nvPr>
            <p:ph type="pic" sz="quarter" idx="30"/>
          </p:nvPr>
        </p:nvSpPr>
        <p:spPr>
          <a:xfrm>
            <a:off x="12255390" y="10095214"/>
            <a:ext cx="3032954" cy="3032954"/>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25" name="Picture Placeholder 2"/>
          <p:cNvSpPr>
            <a:spLocks noGrp="1"/>
          </p:cNvSpPr>
          <p:nvPr>
            <p:ph type="pic" sz="quarter" idx="31" hasCustomPrompt="1"/>
          </p:nvPr>
        </p:nvSpPr>
        <p:spPr>
          <a:xfrm>
            <a:off x="15504368" y="4505204"/>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
        <p:nvSpPr>
          <p:cNvPr id="26" name="Picture Placeholder 2"/>
          <p:cNvSpPr>
            <a:spLocks noGrp="1"/>
          </p:cNvSpPr>
          <p:nvPr>
            <p:ph type="pic" sz="quarter" idx="32" hasCustomPrompt="1"/>
          </p:nvPr>
        </p:nvSpPr>
        <p:spPr>
          <a:xfrm>
            <a:off x="15504368" y="7861900"/>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
        <p:nvSpPr>
          <p:cNvPr id="27" name="Picture Placeholder 2"/>
          <p:cNvSpPr>
            <a:spLocks noGrp="1"/>
          </p:cNvSpPr>
          <p:nvPr>
            <p:ph type="pic" sz="quarter" idx="33" hasCustomPrompt="1"/>
          </p:nvPr>
        </p:nvSpPr>
        <p:spPr>
          <a:xfrm>
            <a:off x="15504368" y="11171122"/>
            <a:ext cx="5400601" cy="881137"/>
          </a:xfrm>
          <a:prstGeom prst="rect">
            <a:avLst/>
          </a:prstGeom>
        </p:spPr>
        <p:txBody>
          <a:bodyPr/>
          <a:lstStyle>
            <a:lvl1pPr marL="317500" indent="0">
              <a:buNone/>
              <a:defRPr sz="4400" b="1" i="1" baseline="0">
                <a:solidFill>
                  <a:srgbClr val="0081C7"/>
                </a:solidFill>
                <a:latin typeface="Calibri" charset="0"/>
                <a:ea typeface="Calibri" charset="0"/>
                <a:cs typeface="Calibri" charset="0"/>
              </a:defRPr>
            </a:lvl1pPr>
          </a:lstStyle>
          <a:p>
            <a:r>
              <a:rPr lang="en-US"/>
              <a:t>Text comes here</a:t>
            </a:r>
            <a:endParaRPr lang="en-US" dirty="0"/>
          </a:p>
        </p:txBody>
      </p:sp>
    </p:spTree>
    <p:extLst>
      <p:ext uri="{BB962C8B-B14F-4D97-AF65-F5344CB8AC3E}">
        <p14:creationId xmlns:p14="http://schemas.microsoft.com/office/powerpoint/2010/main" val="96527072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553040" y="449288"/>
            <a:ext cx="1830748" cy="1839364"/>
          </a:xfrm>
          <a:prstGeom prst="rect">
            <a:avLst/>
          </a:prstGeom>
        </p:spPr>
      </p:pic>
    </p:spTree>
    <p:extLst>
      <p:ext uri="{BB962C8B-B14F-4D97-AF65-F5344CB8AC3E}">
        <p14:creationId xmlns:p14="http://schemas.microsoft.com/office/powerpoint/2010/main" val="584447771"/>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Single picture slide">
    <p:spTree>
      <p:nvGrpSpPr>
        <p:cNvPr id="1" name=""/>
        <p:cNvGrpSpPr/>
        <p:nvPr/>
      </p:nvGrpSpPr>
      <p:grpSpPr>
        <a:xfrm>
          <a:off x="0" y="0"/>
          <a:ext cx="0" cy="0"/>
          <a:chOff x="0" y="0"/>
          <a:chExt cx="0" cy="0"/>
        </a:xfrm>
      </p:grpSpPr>
      <p:sp>
        <p:nvSpPr>
          <p:cNvPr id="13" name="Oval 14"/>
          <p:cNvSpPr/>
          <p:nvPr userDrawn="1"/>
        </p:nvSpPr>
        <p:spPr bwMode="auto">
          <a:xfrm>
            <a:off x="10463808" y="3432330"/>
            <a:ext cx="5441894" cy="5441894"/>
          </a:xfrm>
          <a:prstGeom prst="ellipse">
            <a:avLst/>
          </a:prstGeom>
          <a:solidFill>
            <a:srgbClr val="F8F6F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14" name="Picture Placeholder 3"/>
          <p:cNvSpPr>
            <a:spLocks noGrp="1"/>
          </p:cNvSpPr>
          <p:nvPr>
            <p:ph type="pic" sz="quarter" idx="26"/>
          </p:nvPr>
        </p:nvSpPr>
        <p:spPr>
          <a:xfrm>
            <a:off x="10895856" y="3864007"/>
            <a:ext cx="4578540" cy="4578540"/>
          </a:xfrm>
          <a:prstGeom prst="ellipse">
            <a:avLst/>
          </a:prstGeom>
          <a:ln w="50800">
            <a:noFill/>
          </a:ln>
        </p:spPr>
        <p:txBody>
          <a:bodyPr/>
          <a:lstStyle>
            <a:lvl1pPr marL="317500" indent="0">
              <a:buNone/>
              <a:defRPr sz="2800">
                <a:solidFill>
                  <a:srgbClr val="004494"/>
                </a:solidFill>
                <a:latin typeface="Calibri" charset="0"/>
                <a:ea typeface="Calibri" charset="0"/>
                <a:cs typeface="Calibri" charset="0"/>
              </a:defRPr>
            </a:lvl1pPr>
          </a:lstStyle>
          <a:p>
            <a:endParaRPr lang="en-US" dirty="0"/>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2" name="Picture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553040" y="449288"/>
            <a:ext cx="1830748" cy="1839364"/>
          </a:xfrm>
          <a:prstGeom prst="rect">
            <a:avLst/>
          </a:prstGeom>
        </p:spPr>
      </p:pic>
    </p:spTree>
    <p:extLst>
      <p:ext uri="{BB962C8B-B14F-4D97-AF65-F5344CB8AC3E}">
        <p14:creationId xmlns:p14="http://schemas.microsoft.com/office/powerpoint/2010/main" val="499250402"/>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Gradient background">
    <p:spTree>
      <p:nvGrpSpPr>
        <p:cNvPr id="1" name=""/>
        <p:cNvGrpSpPr/>
        <p:nvPr/>
      </p:nvGrpSpPr>
      <p:grpSpPr>
        <a:xfrm>
          <a:off x="0" y="0"/>
          <a:ext cx="0" cy="0"/>
          <a:chOff x="0" y="0"/>
          <a:chExt cx="0" cy="0"/>
        </a:xfrm>
      </p:grpSpPr>
      <p:sp>
        <p:nvSpPr>
          <p:cNvPr id="16" name="Rectangle 15"/>
          <p:cNvSpPr/>
          <p:nvPr userDrawn="1"/>
        </p:nvSpPr>
        <p:spPr bwMode="auto">
          <a:xfrm rot="10800000">
            <a:off x="0" y="2089527"/>
            <a:ext cx="24393262"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
        <p:nvSpPr>
          <p:cNvPr id="11" name="Content Placeholder 2"/>
          <p:cNvSpPr>
            <a:spLocks noGrp="1"/>
          </p:cNvSpPr>
          <p:nvPr>
            <p:ph sz="quarter" idx="22" hasCustomPrompt="1"/>
          </p:nvPr>
        </p:nvSpPr>
        <p:spPr>
          <a:xfrm>
            <a:off x="1255168" y="7045779"/>
            <a:ext cx="20234248" cy="830997"/>
          </a:xfrm>
          <a:prstGeom prst="rect">
            <a:avLst/>
          </a:prstGeom>
        </p:spPr>
        <p:txBody>
          <a:bodyPr lIns="0" tIns="0" rIns="0" bIns="0" anchor="t" anchorCtr="0">
            <a:noAutofit/>
          </a:bodyPr>
          <a:lstStyle>
            <a:lvl1pPr marL="317500" indent="0" algn="ctr">
              <a:buNone/>
              <a:defRPr sz="5400" b="1" i="1" baseline="0">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comes here</a:t>
            </a:r>
          </a:p>
        </p:txBody>
      </p:sp>
    </p:spTree>
    <p:extLst>
      <p:ext uri="{BB962C8B-B14F-4D97-AF65-F5344CB8AC3E}">
        <p14:creationId xmlns:p14="http://schemas.microsoft.com/office/powerpoint/2010/main" val="84741483"/>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Gradient background blank">
    <p:spTree>
      <p:nvGrpSpPr>
        <p:cNvPr id="1" name=""/>
        <p:cNvGrpSpPr/>
        <p:nvPr/>
      </p:nvGrpSpPr>
      <p:grpSpPr>
        <a:xfrm>
          <a:off x="0" y="0"/>
          <a:ext cx="0" cy="0"/>
          <a:chOff x="0" y="0"/>
          <a:chExt cx="0" cy="0"/>
        </a:xfrm>
      </p:grpSpPr>
      <p:sp>
        <p:nvSpPr>
          <p:cNvPr id="16" name="Rectangle 15"/>
          <p:cNvSpPr/>
          <p:nvPr userDrawn="1"/>
        </p:nvSpPr>
        <p:spPr bwMode="auto">
          <a:xfrm rot="10800000">
            <a:off x="0" y="2089527"/>
            <a:ext cx="24393262"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754129707"/>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port background">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81510"/>
            <a:ext cx="24407916" cy="11593760"/>
          </a:xfrm>
          <a:prstGeom prst="rect">
            <a:avLst/>
          </a:prstGeom>
        </p:spPr>
      </p:pic>
      <p:sp>
        <p:nvSpPr>
          <p:cNvPr id="15" name="Rectangle 14"/>
          <p:cNvSpPr/>
          <p:nvPr userDrawn="1"/>
        </p:nvSpPr>
        <p:spPr bwMode="auto">
          <a:xfrm rot="10800000">
            <a:off x="28872"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490333897"/>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_Research">
    <p:spTree>
      <p:nvGrpSpPr>
        <p:cNvPr id="1" name=""/>
        <p:cNvGrpSpPr/>
        <p:nvPr/>
      </p:nvGrpSpPr>
      <p:grpSpPr>
        <a:xfrm>
          <a:off x="0" y="0"/>
          <a:ext cx="0" cy="0"/>
          <a:chOff x="0" y="0"/>
          <a:chExt cx="0" cy="0"/>
        </a:xfrm>
      </p:grpSpPr>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t="8404" b="19183"/>
          <a:stretch/>
        </p:blipFill>
        <p:spPr>
          <a:xfrm>
            <a:off x="0" y="2125988"/>
            <a:ext cx="24384000" cy="11749512"/>
          </a:xfrm>
          <a:prstGeom prst="rect">
            <a:avLst/>
          </a:prstGeom>
        </p:spPr>
      </p:pic>
      <p:pic>
        <p:nvPicPr>
          <p:cNvPr id="13" name="Picture 12"/>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14" name="Group 13"/>
          <p:cNvGrpSpPr/>
          <p:nvPr userDrawn="1"/>
        </p:nvGrpSpPr>
        <p:grpSpPr>
          <a:xfrm>
            <a:off x="0" y="0"/>
            <a:ext cx="24384000" cy="4483145"/>
            <a:chOff x="0" y="0"/>
            <a:chExt cx="24384000" cy="4483145"/>
          </a:xfrm>
        </p:grpSpPr>
        <p:sp>
          <p:nvSpPr>
            <p:cNvPr id="15"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16" name="Rectangle 15"/>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7" name="Picture 1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18"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1"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22"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24"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9"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1634977861"/>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us backgrou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0785"/>
            <a:ext cx="24352439" cy="9692270"/>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1999871534"/>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ruck backgrou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24641"/>
            <a:ext cx="24384000" cy="10948415"/>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1458405514"/>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HRS backgrou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286168"/>
            <a:ext cx="24384000" cy="9686887"/>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19897276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hip backgroun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574" y="2002007"/>
            <a:ext cx="24372425" cy="9943949"/>
          </a:xfrm>
          <a:prstGeom prst="rect">
            <a:avLst/>
          </a:prstGeom>
        </p:spPr>
      </p:pic>
      <p:sp>
        <p:nvSpPr>
          <p:cNvPr id="15" name="Rectangle 14"/>
          <p:cNvSpPr/>
          <p:nvPr userDrawn="1"/>
        </p:nvSpPr>
        <p:spPr bwMode="auto">
          <a:xfrm rot="10800000">
            <a:off x="11345"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790309350"/>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irplane backgrou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2160468"/>
            <a:ext cx="24384003" cy="9781066"/>
          </a:xfrm>
          <a:prstGeom prst="rect">
            <a:avLst/>
          </a:prstGeom>
        </p:spPr>
      </p:pic>
      <p:sp>
        <p:nvSpPr>
          <p:cNvPr id="15" name="Rectangle 14"/>
          <p:cNvSpPr/>
          <p:nvPr userDrawn="1"/>
        </p:nvSpPr>
        <p:spPr bwMode="auto">
          <a:xfrm rot="10800000">
            <a:off x="-1"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101292191"/>
      </p:ext>
    </p:extLst>
  </p:cSld>
  <p:clrMapOvr>
    <a:masterClrMapping/>
  </p:clrMapOvr>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rain backgroun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 y="1852044"/>
            <a:ext cx="24384003" cy="10122253"/>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1219955413"/>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MHV background">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90654"/>
            <a:ext cx="24384000" cy="11582401"/>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740869712"/>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ars background">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2591"/>
            <a:ext cx="24383999" cy="11596537"/>
          </a:xfrm>
          <a:prstGeom prst="rect">
            <a:avLst/>
          </a:prstGeom>
        </p:spPr>
      </p:pic>
      <p:sp>
        <p:nvSpPr>
          <p:cNvPr id="15" name="Rectangle 14"/>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968663306"/>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Research background">
    <p:spTree>
      <p:nvGrpSpPr>
        <p:cNvPr id="1" name=""/>
        <p:cNvGrpSpPr/>
        <p:nvPr/>
      </p:nvGrpSpPr>
      <p:grpSpPr>
        <a:xfrm>
          <a:off x="0" y="0"/>
          <a:ext cx="0" cy="0"/>
          <a:chOff x="0" y="0"/>
          <a:chExt cx="0" cy="0"/>
        </a:xfrm>
      </p:grpSpPr>
      <p:pic>
        <p:nvPicPr>
          <p:cNvPr id="13" name="Picture 12"/>
          <p:cNvPicPr>
            <a:picLocks noChangeAspect="1"/>
          </p:cNvPicPr>
          <p:nvPr userDrawn="1"/>
        </p:nvPicPr>
        <p:blipFill rotWithShape="1">
          <a:blip r:embed="rId2">
            <a:extLst>
              <a:ext uri="{28A0092B-C50C-407E-A947-70E740481C1C}">
                <a14:useLocalDpi xmlns:a14="http://schemas.microsoft.com/office/drawing/2010/main" val="0"/>
              </a:ext>
            </a:extLst>
          </a:blip>
          <a:srcRect l="1061" t="7995" r="1061" b="32749"/>
          <a:stretch/>
        </p:blipFill>
        <p:spPr>
          <a:xfrm>
            <a:off x="0" y="2125988"/>
            <a:ext cx="24384000" cy="9823140"/>
          </a:xfrm>
          <a:prstGeom prst="rect">
            <a:avLst/>
          </a:prstGeom>
        </p:spPr>
      </p:pic>
      <p:sp>
        <p:nvSpPr>
          <p:cNvPr id="12" name="Rectangle 11"/>
          <p:cNvSpPr/>
          <p:nvPr userDrawn="1"/>
        </p:nvSpPr>
        <p:spPr bwMode="auto">
          <a:xfrm rot="10800000">
            <a:off x="0"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496294796"/>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ydrogen economy background">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645163"/>
            <a:ext cx="24384001" cy="9290304"/>
          </a:xfrm>
          <a:prstGeom prst="rect">
            <a:avLst/>
          </a:prstGeom>
        </p:spPr>
      </p:pic>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3"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4"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5"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42036637"/>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Front Cover_Regions">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3265"/>
            <a:ext cx="24383999" cy="13642236"/>
          </a:xfrm>
          <a:prstGeom prst="rect">
            <a:avLst/>
          </a:pr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23" name="Group 22"/>
          <p:cNvGrpSpPr/>
          <p:nvPr userDrawn="1"/>
        </p:nvGrpSpPr>
        <p:grpSpPr>
          <a:xfrm>
            <a:off x="0" y="0"/>
            <a:ext cx="24384000" cy="4483145"/>
            <a:chOff x="0" y="0"/>
            <a:chExt cx="24384000" cy="4483145"/>
          </a:xfrm>
        </p:grpSpPr>
        <p:sp>
          <p:nvSpPr>
            <p:cNvPr id="25"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26" name="Rectangle 25"/>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8"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9"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30"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1"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2"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1071562352"/>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ydrogen economy background locked">
    <p:spTree>
      <p:nvGrpSpPr>
        <p:cNvPr id="1" name=""/>
        <p:cNvGrpSpPr/>
        <p:nvPr/>
      </p:nvGrpSpPr>
      <p:grpSpPr>
        <a:xfrm>
          <a:off x="0" y="0"/>
          <a:ext cx="0" cy="0"/>
          <a:chOff x="0" y="0"/>
          <a:chExt cx="0" cy="0"/>
        </a:xfrm>
      </p:grpSpPr>
      <p:pic>
        <p:nvPicPr>
          <p:cNvPr id="40" name="Picture 3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645163"/>
            <a:ext cx="24384001" cy="9290304"/>
          </a:xfrm>
          <a:prstGeom prst="rect">
            <a:avLst/>
          </a:prstGeom>
        </p:spPr>
      </p:pic>
      <p:grpSp>
        <p:nvGrpSpPr>
          <p:cNvPr id="27" name="Group 26"/>
          <p:cNvGrpSpPr/>
          <p:nvPr userDrawn="1"/>
        </p:nvGrpSpPr>
        <p:grpSpPr>
          <a:xfrm>
            <a:off x="0" y="0"/>
            <a:ext cx="24384000" cy="4483145"/>
            <a:chOff x="0" y="0"/>
            <a:chExt cx="24384000" cy="4483145"/>
          </a:xfrm>
        </p:grpSpPr>
        <p:sp>
          <p:nvSpPr>
            <p:cNvPr id="28"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29" name="Rectangle 28"/>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36"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37"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8"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64" name="Picture 6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pic>
        <p:nvPicPr>
          <p:cNvPr id="65" name="Espace réservé du contenu 28"/>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4529768" y="10856358"/>
            <a:ext cx="5242052" cy="581263"/>
          </a:xfrm>
          <a:prstGeom prst="rect">
            <a:avLst/>
          </a:prstGeom>
        </p:spPr>
      </p:pic>
      <p:pic>
        <p:nvPicPr>
          <p:cNvPr id="66" name="Content Placeholder 5"/>
          <p:cNvPicPr>
            <a:picLocks noChangeAspect="1"/>
          </p:cNvPicPr>
          <p:nvPr userDrawn="1"/>
        </p:nvPicPr>
        <p:blipFill rotWithShape="1">
          <a:blip r:embed="rId6">
            <a:extLst>
              <a:ext uri="{28A0092B-C50C-407E-A947-70E740481C1C}">
                <a14:useLocalDpi xmlns:a14="http://schemas.microsoft.com/office/drawing/2010/main" val="0"/>
              </a:ext>
            </a:extLst>
          </a:blip>
          <a:srcRect l="3290"/>
          <a:stretch/>
        </p:blipFill>
        <p:spPr>
          <a:xfrm>
            <a:off x="3694" y="8577611"/>
            <a:ext cx="5731854" cy="2266859"/>
          </a:xfrm>
          <a:prstGeom prst="rect">
            <a:avLst/>
          </a:prstGeom>
        </p:spPr>
      </p:pic>
      <p:pic>
        <p:nvPicPr>
          <p:cNvPr id="67" name="Picture 66">
            <a:hlinkClick r:id="" action="ppaction://noaction"/>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436724" y="6724364"/>
            <a:ext cx="2767619" cy="1868734"/>
          </a:xfrm>
          <a:prstGeom prst="rect">
            <a:avLst/>
          </a:prstGeom>
        </p:spPr>
      </p:pic>
      <p:pic>
        <p:nvPicPr>
          <p:cNvPr id="68" name="Picture 67"/>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6790663" y="7011435"/>
            <a:ext cx="1610303" cy="1377564"/>
          </a:xfrm>
          <a:prstGeom prst="rect">
            <a:avLst/>
          </a:prstGeom>
        </p:spPr>
      </p:pic>
      <p:pic>
        <p:nvPicPr>
          <p:cNvPr id="69" name="Picture 68">
            <a:hlinkClick r:id="" action="ppaction://noaction"/>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875148" y="9038060"/>
            <a:ext cx="2706565" cy="1078397"/>
          </a:xfrm>
          <a:prstGeom prst="rect">
            <a:avLst/>
          </a:prstGeom>
        </p:spPr>
      </p:pic>
      <p:pic>
        <p:nvPicPr>
          <p:cNvPr id="70" name="Picture 69"/>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8692730" y="9135198"/>
            <a:ext cx="849428" cy="618558"/>
          </a:xfrm>
          <a:prstGeom prst="rect">
            <a:avLst/>
          </a:prstGeom>
        </p:spPr>
      </p:pic>
      <p:pic>
        <p:nvPicPr>
          <p:cNvPr id="71" name="Picture 70"/>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4663124" y="8500014"/>
            <a:ext cx="4035009" cy="1454330"/>
          </a:xfrm>
          <a:prstGeom prst="rect">
            <a:avLst/>
          </a:prstGeom>
        </p:spPr>
      </p:pic>
      <p:pic>
        <p:nvPicPr>
          <p:cNvPr id="72" name="Picture 71"/>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7967083" y="7584412"/>
            <a:ext cx="2838824" cy="1030633"/>
          </a:xfrm>
          <a:prstGeom prst="rect">
            <a:avLst/>
          </a:prstGeom>
        </p:spPr>
      </p:pic>
      <p:cxnSp>
        <p:nvCxnSpPr>
          <p:cNvPr id="73" name="Elbow Connector 72"/>
          <p:cNvCxnSpPr/>
          <p:nvPr userDrawn="1"/>
        </p:nvCxnSpPr>
        <p:spPr bwMode="auto">
          <a:xfrm rot="10800000" flipV="1">
            <a:off x="4006891" y="10035297"/>
            <a:ext cx="4962366" cy="1111691"/>
          </a:xfrm>
          <a:prstGeom prst="bentConnector3">
            <a:avLst>
              <a:gd name="adj1" fmla="val 50000"/>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4" name="Elbow Connector 73"/>
          <p:cNvCxnSpPr/>
          <p:nvPr userDrawn="1"/>
        </p:nvCxnSpPr>
        <p:spPr bwMode="auto">
          <a:xfrm flipV="1">
            <a:off x="8663608" y="11357840"/>
            <a:ext cx="2839740" cy="172747"/>
          </a:xfrm>
          <a:prstGeom prst="bentConnector3">
            <a:avLst>
              <a:gd name="adj1" fmla="val 50000"/>
            </a:avLst>
          </a:prstGeom>
          <a:blipFill dpi="0" rotWithShape="0">
            <a:blip r:embed="rId13"/>
            <a:srcRect/>
            <a:tile tx="0" ty="0" sx="100000" sy="100000" flip="none" algn="tl"/>
          </a:blipFill>
          <a:ln w="76200" cap="flat" cmpd="sng" algn="ctr">
            <a:solidFill>
              <a:srgbClr val="AF4035"/>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5" name="Straight Arrow Connector 74"/>
          <p:cNvCxnSpPr/>
          <p:nvPr userDrawn="1"/>
        </p:nvCxnSpPr>
        <p:spPr bwMode="auto">
          <a:xfrm flipV="1">
            <a:off x="12650017" y="7783342"/>
            <a:ext cx="1486199" cy="2415349"/>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6" name="Straight Arrow Connector 75"/>
          <p:cNvCxnSpPr/>
          <p:nvPr userDrawn="1"/>
        </p:nvCxnSpPr>
        <p:spPr bwMode="auto">
          <a:xfrm flipV="1">
            <a:off x="13848184" y="8259087"/>
            <a:ext cx="3713877" cy="1"/>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7" name="Straight Arrow Connector 76"/>
          <p:cNvCxnSpPr/>
          <p:nvPr userDrawn="1"/>
        </p:nvCxnSpPr>
        <p:spPr bwMode="auto">
          <a:xfrm>
            <a:off x="12650017" y="10195270"/>
            <a:ext cx="5589428" cy="26678"/>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8" name="Straight Arrow Connector 77"/>
          <p:cNvCxnSpPr/>
          <p:nvPr userDrawn="1"/>
        </p:nvCxnSpPr>
        <p:spPr bwMode="auto">
          <a:xfrm>
            <a:off x="4729444" y="8259087"/>
            <a:ext cx="4274162" cy="1172502"/>
          </a:xfrm>
          <a:prstGeom prst="straightConnector1">
            <a:avLst/>
          </a:prstGeom>
          <a:blipFill dpi="0" rotWithShape="0">
            <a:blip r:embed="rId13"/>
            <a:srcRect/>
            <a:tile tx="0" ty="0" sx="100000" sy="100000" flip="none" algn="tl"/>
          </a:blipFill>
          <a:ln w="76200" cap="flat" cmpd="sng" algn="ctr">
            <a:solidFill>
              <a:srgbClr val="FFD616"/>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79" name="Picture 78"/>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21482182" y="8259087"/>
            <a:ext cx="1610303" cy="1377564"/>
          </a:xfrm>
          <a:prstGeom prst="rect">
            <a:avLst/>
          </a:prstGeom>
        </p:spPr>
      </p:pic>
      <p:pic>
        <p:nvPicPr>
          <p:cNvPr id="80" name="Picture 79"/>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341617" y="6711271"/>
            <a:ext cx="4309070" cy="1284116"/>
          </a:xfrm>
          <a:prstGeom prst="rect">
            <a:avLst/>
          </a:prstGeom>
        </p:spPr>
      </p:pic>
      <p:pic>
        <p:nvPicPr>
          <p:cNvPr id="81" name="Picture 80"/>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944180" y="6785413"/>
            <a:ext cx="3684892" cy="1631955"/>
          </a:xfrm>
          <a:prstGeom prst="rect">
            <a:avLst/>
          </a:prstGeom>
        </p:spPr>
      </p:pic>
      <p:pic>
        <p:nvPicPr>
          <p:cNvPr id="82" name="Picture 81"/>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457215" y="7779964"/>
            <a:ext cx="1425152" cy="1447350"/>
          </a:xfrm>
          <a:prstGeom prst="rect">
            <a:avLst/>
          </a:prstGeom>
        </p:spPr>
      </p:pic>
      <p:pic>
        <p:nvPicPr>
          <p:cNvPr id="83" name="Picture 82"/>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11323" y="10168306"/>
            <a:ext cx="2384377" cy="1781270"/>
          </a:xfrm>
          <a:prstGeom prst="rect">
            <a:avLst/>
          </a:prstGeom>
        </p:spPr>
      </p:pic>
      <p:cxnSp>
        <p:nvCxnSpPr>
          <p:cNvPr id="84" name="Straight Arrow Connector 83"/>
          <p:cNvCxnSpPr/>
          <p:nvPr userDrawn="1"/>
        </p:nvCxnSpPr>
        <p:spPr bwMode="auto">
          <a:xfrm flipV="1">
            <a:off x="5912706" y="9711041"/>
            <a:ext cx="3090900" cy="37434"/>
          </a:xfrm>
          <a:prstGeom prst="straightConnector1">
            <a:avLst/>
          </a:prstGeom>
          <a:blipFill dpi="0" rotWithShape="0">
            <a:blip r:embed="rId13"/>
            <a:srcRect/>
            <a:tile tx="0" ty="0" sx="100000" sy="100000" flip="none" algn="tl"/>
          </a:blipFill>
          <a:ln w="76200" cap="flat" cmpd="sng" algn="ctr">
            <a:solidFill>
              <a:srgbClr val="FFD616"/>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5" name="Straight Arrow Connector 84"/>
          <p:cNvCxnSpPr/>
          <p:nvPr userDrawn="1"/>
        </p:nvCxnSpPr>
        <p:spPr bwMode="auto">
          <a:xfrm flipH="1">
            <a:off x="10316270" y="10226799"/>
            <a:ext cx="3009" cy="1138176"/>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6" name="Straight Arrow Connector 85"/>
          <p:cNvCxnSpPr/>
          <p:nvPr userDrawn="1"/>
        </p:nvCxnSpPr>
        <p:spPr bwMode="auto">
          <a:xfrm flipV="1">
            <a:off x="9530514" y="10168306"/>
            <a:ext cx="0" cy="1362281"/>
          </a:xfrm>
          <a:prstGeom prst="straightConnector1">
            <a:avLst/>
          </a:prstGeom>
          <a:blipFill dpi="0" rotWithShape="0">
            <a:blip r:embed="rId13"/>
            <a:srcRect/>
            <a:tile tx="0" ty="0" sx="100000" sy="100000" flip="none" algn="tl"/>
          </a:blipFill>
          <a:ln w="76200" cap="flat" cmpd="sng" algn="ctr">
            <a:solidFill>
              <a:srgbClr val="AF4035"/>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7" name="Straight Arrow Connector 86"/>
          <p:cNvCxnSpPr/>
          <p:nvPr userDrawn="1"/>
        </p:nvCxnSpPr>
        <p:spPr bwMode="auto">
          <a:xfrm>
            <a:off x="11100146" y="10226799"/>
            <a:ext cx="957368" cy="375617"/>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8" name="Straight Arrow Connector 87"/>
          <p:cNvCxnSpPr/>
          <p:nvPr userDrawn="1"/>
        </p:nvCxnSpPr>
        <p:spPr bwMode="auto">
          <a:xfrm>
            <a:off x="11487364" y="9529840"/>
            <a:ext cx="1496724" cy="69792"/>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9" name="Straight Arrow Connector 88"/>
          <p:cNvCxnSpPr/>
          <p:nvPr userDrawn="1"/>
        </p:nvCxnSpPr>
        <p:spPr bwMode="auto">
          <a:xfrm>
            <a:off x="13280500" y="9209731"/>
            <a:ext cx="1217152" cy="34896"/>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90" name="Oval 89">
            <a:hlinkClick r:id="" action="ppaction://noaction"/>
          </p:cNvPr>
          <p:cNvSpPr/>
          <p:nvPr userDrawn="1"/>
        </p:nvSpPr>
        <p:spPr bwMode="auto">
          <a:xfrm>
            <a:off x="5063208" y="3794307"/>
            <a:ext cx="2736304" cy="2736304"/>
          </a:xfrm>
          <a:prstGeom prst="ellipse">
            <a:avLst/>
          </a:prstGeom>
          <a:solidFill>
            <a:schemeClr val="bg1">
              <a:alpha val="78000"/>
            </a:schemeClr>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a:ln>
                <a:noFill/>
              </a:ln>
              <a:solidFill>
                <a:schemeClr val="bg1">
                  <a:lumMod val="50000"/>
                </a:schemeClr>
              </a:solidFill>
              <a:effectLst/>
              <a:latin typeface="Calibri" charset="0"/>
              <a:ea typeface="Calibri" charset="0"/>
              <a:cs typeface="Calibri" charset="0"/>
              <a:sym typeface="Gill Sans" charset="0"/>
            </a:endParaRPr>
          </a:p>
          <a:p>
            <a:pPr marL="0" marR="0" indent="0" algn="ctr" defTabSz="9144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dirty="0">
                <a:ln>
                  <a:noFill/>
                </a:ln>
                <a:solidFill>
                  <a:schemeClr val="bg1">
                    <a:lumMod val="50000"/>
                  </a:schemeClr>
                </a:solidFill>
                <a:effectLst/>
                <a:latin typeface="Calibri" charset="0"/>
                <a:ea typeface="Calibri" charset="0"/>
                <a:cs typeface="Calibri" charset="0"/>
                <a:sym typeface="Gill Sans" charset="0"/>
              </a:rPr>
              <a:t>Know more about Fuel</a:t>
            </a:r>
            <a:r>
              <a:rPr kumimoji="0" lang="en-US" sz="2800" b="0" i="0" u="none" strike="noStrike" cap="none" normalizeH="0" dirty="0">
                <a:ln>
                  <a:noFill/>
                </a:ln>
                <a:solidFill>
                  <a:schemeClr val="bg1">
                    <a:lumMod val="50000"/>
                  </a:schemeClr>
                </a:solidFill>
                <a:effectLst/>
                <a:latin typeface="Calibri" charset="0"/>
                <a:ea typeface="Calibri" charset="0"/>
                <a:cs typeface="Calibri" charset="0"/>
                <a:sym typeface="Gill Sans" charset="0"/>
              </a:rPr>
              <a:t> Cells</a:t>
            </a:r>
            <a:endParaRPr kumimoji="0" lang="en-US" sz="2800" b="0" i="0" u="none" strike="noStrike" cap="none" normalizeH="0" baseline="0" dirty="0">
              <a:ln>
                <a:noFill/>
              </a:ln>
              <a:solidFill>
                <a:schemeClr val="bg1">
                  <a:lumMod val="50000"/>
                </a:schemeClr>
              </a:solidFill>
              <a:effectLst/>
              <a:latin typeface="Calibri" charset="0"/>
              <a:ea typeface="Calibri" charset="0"/>
              <a:cs typeface="Calibri" charset="0"/>
              <a:sym typeface="Gill Sans" charset="0"/>
            </a:endParaRPr>
          </a:p>
        </p:txBody>
      </p:sp>
      <p:pic>
        <p:nvPicPr>
          <p:cNvPr id="91" name="Picture 90"/>
          <p:cNvPicPr>
            <a:picLocks noChangeAspect="1"/>
          </p:cNvPicPr>
          <p:nvPr userDrawn="1"/>
        </p:nvPicPr>
        <p:blipFill rotWithShape="1">
          <a:blip r:embed="rId18">
            <a:extLst>
              <a:ext uri="{28A0092B-C50C-407E-A947-70E740481C1C}">
                <a14:useLocalDpi xmlns:a14="http://schemas.microsoft.com/office/drawing/2010/main" val="0"/>
              </a:ext>
            </a:extLst>
          </a:blip>
          <a:srcRect r="31198" b="60451"/>
          <a:stretch/>
        </p:blipFill>
        <p:spPr>
          <a:xfrm>
            <a:off x="18404917" y="9810328"/>
            <a:ext cx="2883430" cy="693199"/>
          </a:xfrm>
          <a:prstGeom prst="rect">
            <a:avLst/>
          </a:prstGeom>
        </p:spPr>
      </p:pic>
      <p:pic>
        <p:nvPicPr>
          <p:cNvPr id="92" name="Picture 91"/>
          <p:cNvPicPr>
            <a:picLocks noChangeAspect="1"/>
          </p:cNvPicPr>
          <p:nvPr userDrawn="1"/>
        </p:nvPicPr>
        <p:blipFill rotWithShape="1">
          <a:blip r:embed="rId18">
            <a:extLst>
              <a:ext uri="{28A0092B-C50C-407E-A947-70E740481C1C}">
                <a14:useLocalDpi xmlns:a14="http://schemas.microsoft.com/office/drawing/2010/main" val="0"/>
              </a:ext>
            </a:extLst>
          </a:blip>
          <a:srcRect r="31198" b="60451"/>
          <a:stretch/>
        </p:blipFill>
        <p:spPr>
          <a:xfrm flipH="1">
            <a:off x="18359963" y="10565783"/>
            <a:ext cx="2977053" cy="704666"/>
          </a:xfrm>
          <a:prstGeom prst="rect">
            <a:avLst/>
          </a:prstGeom>
        </p:spPr>
      </p:pic>
      <p:pic>
        <p:nvPicPr>
          <p:cNvPr id="93" name="Picture 92"/>
          <p:cNvPicPr>
            <a:picLocks noChangeAspect="1"/>
          </p:cNvPicPr>
          <p:nvPr userDrawn="1"/>
        </p:nvPicPr>
        <p:blipFill rotWithShape="1">
          <a:blip r:embed="rId18">
            <a:extLst>
              <a:ext uri="{28A0092B-C50C-407E-A947-70E740481C1C}">
                <a14:useLocalDpi xmlns:a14="http://schemas.microsoft.com/office/drawing/2010/main" val="0"/>
              </a:ext>
            </a:extLst>
          </a:blip>
          <a:srcRect l="74805" t="43102"/>
          <a:stretch/>
        </p:blipFill>
        <p:spPr>
          <a:xfrm>
            <a:off x="21054378" y="10653383"/>
            <a:ext cx="832455" cy="786266"/>
          </a:xfrm>
          <a:prstGeom prst="rect">
            <a:avLst/>
          </a:prstGeom>
        </p:spPr>
      </p:pic>
    </p:spTree>
    <p:extLst>
      <p:ext uri="{BB962C8B-B14F-4D97-AF65-F5344CB8AC3E}">
        <p14:creationId xmlns:p14="http://schemas.microsoft.com/office/powerpoint/2010/main" val="428467754"/>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_Cover">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bg1"/>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1" t="-7614" r="-81464" b="5747"/>
          <a:stretch/>
        </p:blipFill>
        <p:spPr>
          <a:xfrm>
            <a:off x="0" y="0"/>
            <a:ext cx="24384000" cy="13716000"/>
          </a:xfrm>
          <a:prstGeom prst="rect">
            <a:avLst/>
          </a:prstGeom>
          <a:gradFill>
            <a:gsLst>
              <a:gs pos="0">
                <a:srgbClr val="62C4DD">
                  <a:alpha val="43000"/>
                </a:srgbClr>
              </a:gs>
              <a:gs pos="100000">
                <a:srgbClr val="3DA7AB">
                  <a:alpha val="91000"/>
                </a:srgbClr>
              </a:gs>
            </a:gsLst>
            <a:lin ang="5400000" scaled="1"/>
          </a:gradFill>
        </p:spPr>
      </p:pic>
      <p:grpSp>
        <p:nvGrpSpPr>
          <p:cNvPr id="15" name="Group 14"/>
          <p:cNvGrpSpPr/>
          <p:nvPr userDrawn="1"/>
        </p:nvGrpSpPr>
        <p:grpSpPr>
          <a:xfrm>
            <a:off x="0" y="0"/>
            <a:ext cx="24384000" cy="4483145"/>
            <a:chOff x="0" y="0"/>
            <a:chExt cx="24384000" cy="4483145"/>
          </a:xfrm>
        </p:grpSpPr>
        <p:sp>
          <p:nvSpPr>
            <p:cNvPr id="18" name="ZoneTexte 17"/>
            <p:cNvSpPr txBox="1"/>
            <p:nvPr userDrawn="1"/>
          </p:nvSpPr>
          <p:spPr>
            <a:xfrm>
              <a:off x="0" y="559052"/>
              <a:ext cx="24384000" cy="3924093"/>
            </a:xfrm>
            <a:prstGeom prst="rect">
              <a:avLst/>
            </a:prstGeom>
            <a:blipFill>
              <a:blip r:embed="rId3"/>
              <a:srcRect/>
              <a:stretch>
                <a:fillRect t="-18340" b="18340"/>
              </a:stretch>
            </a:blipFill>
          </p:spPr>
          <p:txBody>
            <a:bodyPr wrap="square" rtlCol="0">
              <a:spAutoFit/>
            </a:bodyPr>
            <a:lstStyle/>
            <a:p>
              <a:endParaRPr lang="fr-FR"/>
            </a:p>
          </p:txBody>
        </p:sp>
        <p:sp>
          <p:nvSpPr>
            <p:cNvPr id="19" name="Rectangle 18"/>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0" name="Picture 1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3" name="Imag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pic>
        <p:nvPicPr>
          <p:cNvPr id="9" name="Imag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326245844"/>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
        <p:nvSpPr>
          <p:cNvPr id="9"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6"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11"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2"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spTree>
    <p:extLst>
      <p:ext uri="{BB962C8B-B14F-4D97-AF65-F5344CB8AC3E}">
        <p14:creationId xmlns:p14="http://schemas.microsoft.com/office/powerpoint/2010/main" val="32023165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Transport_Car_blank_Lef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sp>
        <p:nvSpPr>
          <p:cNvPr id="41"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4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4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Tree>
    <p:extLst>
      <p:ext uri="{BB962C8B-B14F-4D97-AF65-F5344CB8AC3E}">
        <p14:creationId xmlns:p14="http://schemas.microsoft.com/office/powerpoint/2010/main" val="2499489357"/>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smtClean="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smtClean="0"/>
              <a:t>Title comes here</a:t>
            </a:r>
          </a:p>
        </p:txBody>
      </p:sp>
      <p:sp>
        <p:nvSpPr>
          <p:cNvPr id="18"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smtClean="0"/>
              <a:t>Edit </a:t>
            </a:r>
            <a:r>
              <a:rPr lang="en-US" smtClean="0"/>
              <a:t>here source or footer</a:t>
            </a:r>
            <a:endParaRPr lang="en-US" dirty="0"/>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5" name="Text Placeholder 6"/>
          <p:cNvSpPr>
            <a:spLocks noGrp="1"/>
          </p:cNvSpPr>
          <p:nvPr>
            <p:ph type="body" sz="quarter" idx="24"/>
          </p:nvPr>
        </p:nvSpPr>
        <p:spPr>
          <a:xfrm>
            <a:off x="1102768" y="4121150"/>
            <a:ext cx="22185320" cy="4821833"/>
          </a:xfrm>
          <a:prstGeom prst="rect">
            <a:avLst/>
          </a:prstGeom>
        </p:spPr>
        <p:txBody>
          <a:bodyPr wrap="square" lIns="0" tIns="0" rIns="0" bIns="0" anchor="t" anchorCtr="0">
            <a:spAutoFit/>
          </a:bodyPr>
          <a:lstStyle>
            <a:lvl1pPr marL="774700" indent="-457200">
              <a:buFont typeface="Arial" charset="0"/>
              <a:buChar char="•"/>
              <a:defRPr sz="2800">
                <a:solidFill>
                  <a:srgbClr val="7F7F7F"/>
                </a:solidFill>
                <a:latin typeface="Calibri" charset="0"/>
                <a:ea typeface="Calibri" charset="0"/>
                <a:cs typeface="Calibri" charset="0"/>
              </a:defRPr>
            </a:lvl1pPr>
            <a:lvl2pPr>
              <a:defRPr sz="2800">
                <a:solidFill>
                  <a:srgbClr val="7F7F7F"/>
                </a:solidFill>
                <a:latin typeface="Calibri" charset="0"/>
                <a:ea typeface="Calibri" charset="0"/>
                <a:cs typeface="Calibri" charset="0"/>
              </a:defRPr>
            </a:lvl2pPr>
            <a:lvl3pPr>
              <a:defRPr sz="2800">
                <a:solidFill>
                  <a:srgbClr val="7F7F7F"/>
                </a:solidFill>
                <a:latin typeface="Calibri" charset="0"/>
                <a:ea typeface="Calibri" charset="0"/>
                <a:cs typeface="Calibri" charset="0"/>
              </a:defRPr>
            </a:lvl3pPr>
            <a:lvl4pPr>
              <a:defRPr sz="2800">
                <a:solidFill>
                  <a:srgbClr val="7F7F7F"/>
                </a:solidFill>
                <a:latin typeface="Calibri" charset="0"/>
                <a:ea typeface="Calibri" charset="0"/>
                <a:cs typeface="Calibri" charset="0"/>
              </a:defRPr>
            </a:lvl4pPr>
            <a:lvl5pPr marL="2552700" indent="-457200">
              <a:buFont typeface="Arial" charset="0"/>
              <a:buChar char="•"/>
              <a:defRPr sz="2800">
                <a:solidFill>
                  <a:srgbClr val="7F7F7F"/>
                </a:solidFill>
                <a:latin typeface="Calibri" charset="0"/>
                <a:ea typeface="Calibri" charset="0"/>
                <a:cs typeface="Calibri" charset="0"/>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011272664"/>
      </p:ext>
    </p:extLst>
  </p:cSld>
  <p:clrMapOvr>
    <a:masterClrMapping/>
  </p:clrMapOvr>
  <p:transition/>
  <p:timing>
    <p:tnLst>
      <p:par>
        <p:cTn id="1" dur="indefinite" restart="never" nodeType="tmRoot"/>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6" name="Rectangle 15"/>
          <p:cNvSpPr/>
          <p:nvPr userDrawn="1"/>
        </p:nvSpPr>
        <p:spPr bwMode="auto">
          <a:xfrm rot="10800000">
            <a:off x="0" y="2089527"/>
            <a:ext cx="24393262"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grpSp>
        <p:nvGrpSpPr>
          <p:cNvPr id="5" name="Group 4"/>
          <p:cNvGrpSpPr/>
          <p:nvPr userDrawn="1"/>
        </p:nvGrpSpPr>
        <p:grpSpPr>
          <a:xfrm>
            <a:off x="0" y="0"/>
            <a:ext cx="24384000" cy="4483145"/>
            <a:chOff x="0" y="0"/>
            <a:chExt cx="24384000" cy="4483145"/>
          </a:xfrm>
        </p:grpSpPr>
        <p:sp>
          <p:nvSpPr>
            <p:cNvPr id="6" name="ZoneTexte 17"/>
            <p:cNvSpPr txBox="1"/>
            <p:nvPr userDrawn="1"/>
          </p:nvSpPr>
          <p:spPr>
            <a:xfrm>
              <a:off x="0" y="559052"/>
              <a:ext cx="24384000" cy="3924093"/>
            </a:xfrm>
            <a:prstGeom prst="rect">
              <a:avLst/>
            </a:prstGeom>
            <a:blipFill>
              <a:blip r:embed="rId2"/>
              <a:srcRect/>
              <a:stretch>
                <a:fillRect t="-18340" b="18340"/>
              </a:stretch>
            </a:blipFill>
          </p:spPr>
          <p:txBody>
            <a:bodyPr wrap="square" rtlCol="0">
              <a:spAutoFit/>
            </a:bodyPr>
            <a:lstStyle/>
            <a:p>
              <a:endParaRPr lang="fr-FR"/>
            </a:p>
          </p:txBody>
        </p:sp>
        <p:sp>
          <p:nvSpPr>
            <p:cNvPr id="7" name="Rectangle 6"/>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2760571067"/>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Front Cover_General">
    <p:spTree>
      <p:nvGrpSpPr>
        <p:cNvPr id="1" name=""/>
        <p:cNvGrpSpPr/>
        <p:nvPr/>
      </p:nvGrpSpPr>
      <p:grpSpPr>
        <a:xfrm>
          <a:off x="0" y="0"/>
          <a:ext cx="0" cy="0"/>
          <a:chOff x="0" y="0"/>
          <a:chExt cx="0" cy="0"/>
        </a:xfrm>
      </p:grpSpPr>
      <p:pic>
        <p:nvPicPr>
          <p:cNvPr id="25" name="Picture 2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546925"/>
            <a:ext cx="24383999" cy="11338559"/>
          </a:xfrm>
          <a:prstGeom prst="rect">
            <a:avLst/>
          </a:prstGeom>
        </p:spPr>
      </p:pic>
      <p:pic>
        <p:nvPicPr>
          <p:cNvPr id="26" name="Picture 25"/>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sp>
        <p:nvSpPr>
          <p:cNvPr id="12" name="Freeform 11"/>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pic>
        <p:nvPicPr>
          <p:cNvPr id="30" name="Picture 2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31" name="Imag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1"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22"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24"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0" name="Image 20"/>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3438400330"/>
      </p:ext>
    </p:extLst>
  </p:cSld>
  <p:clrMapOvr>
    <a:masterClrMapping/>
  </p:clrMapOvr>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8"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5" name="Text Placeholder 6"/>
          <p:cNvSpPr>
            <a:spLocks noGrp="1"/>
          </p:cNvSpPr>
          <p:nvPr>
            <p:ph type="body" sz="quarter" idx="24"/>
          </p:nvPr>
        </p:nvSpPr>
        <p:spPr>
          <a:xfrm>
            <a:off x="1102768" y="4121150"/>
            <a:ext cx="22185320" cy="4821833"/>
          </a:xfrm>
          <a:prstGeom prst="rect">
            <a:avLst/>
          </a:prstGeom>
        </p:spPr>
        <p:txBody>
          <a:bodyPr wrap="square" lIns="0" tIns="0" rIns="0" bIns="0" anchor="t" anchorCtr="0">
            <a:spAutoFit/>
          </a:bodyPr>
          <a:lstStyle>
            <a:lvl1pPr marL="774700" indent="-457200">
              <a:buFont typeface="Arial" charset="0"/>
              <a:buChar char="•"/>
              <a:defRPr sz="2800">
                <a:solidFill>
                  <a:srgbClr val="7F7F7F"/>
                </a:solidFill>
                <a:latin typeface="Calibri" charset="0"/>
                <a:ea typeface="Calibri" charset="0"/>
                <a:cs typeface="Calibri" charset="0"/>
              </a:defRPr>
            </a:lvl1pPr>
            <a:lvl2pPr>
              <a:defRPr sz="2800">
                <a:solidFill>
                  <a:srgbClr val="7F7F7F"/>
                </a:solidFill>
                <a:latin typeface="Calibri" charset="0"/>
                <a:ea typeface="Calibri" charset="0"/>
                <a:cs typeface="Calibri" charset="0"/>
              </a:defRPr>
            </a:lvl2pPr>
            <a:lvl3pPr>
              <a:defRPr sz="2800">
                <a:solidFill>
                  <a:srgbClr val="7F7F7F"/>
                </a:solidFill>
                <a:latin typeface="Calibri" charset="0"/>
                <a:ea typeface="Calibri" charset="0"/>
                <a:cs typeface="Calibri" charset="0"/>
              </a:defRPr>
            </a:lvl3pPr>
            <a:lvl4pPr>
              <a:defRPr sz="2800">
                <a:solidFill>
                  <a:srgbClr val="7F7F7F"/>
                </a:solidFill>
                <a:latin typeface="Calibri" charset="0"/>
                <a:ea typeface="Calibri" charset="0"/>
                <a:cs typeface="Calibri" charset="0"/>
              </a:defRPr>
            </a:lvl4pPr>
            <a:lvl5pPr marL="2552700" indent="-457200">
              <a:buFont typeface="Arial" charset="0"/>
              <a:buChar char="•"/>
              <a:defRPr sz="28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98437672"/>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8"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5" name="Text Placeholder 6"/>
          <p:cNvSpPr>
            <a:spLocks noGrp="1"/>
          </p:cNvSpPr>
          <p:nvPr>
            <p:ph type="body" sz="quarter" idx="24"/>
          </p:nvPr>
        </p:nvSpPr>
        <p:spPr>
          <a:xfrm>
            <a:off x="12696056" y="3833664"/>
            <a:ext cx="10441757" cy="4821833"/>
          </a:xfrm>
          <a:prstGeom prst="rect">
            <a:avLst/>
          </a:prstGeom>
        </p:spPr>
        <p:txBody>
          <a:bodyPr wrap="square" lIns="0" tIns="0" rIns="0" bIns="0" anchor="t" anchorCtr="0">
            <a:spAutoFit/>
          </a:bodyPr>
          <a:lstStyle>
            <a:lvl1pPr marL="774700" indent="-457200">
              <a:buFont typeface="Arial" charset="0"/>
              <a:buChar char="•"/>
              <a:defRPr sz="2800">
                <a:solidFill>
                  <a:srgbClr val="7F7F7F"/>
                </a:solidFill>
                <a:latin typeface="Calibri" charset="0"/>
                <a:ea typeface="Calibri" charset="0"/>
                <a:cs typeface="Calibri" charset="0"/>
              </a:defRPr>
            </a:lvl1pPr>
            <a:lvl2pPr>
              <a:defRPr sz="2800">
                <a:solidFill>
                  <a:srgbClr val="7F7F7F"/>
                </a:solidFill>
                <a:latin typeface="Calibri" charset="0"/>
                <a:ea typeface="Calibri" charset="0"/>
                <a:cs typeface="Calibri" charset="0"/>
              </a:defRPr>
            </a:lvl2pPr>
            <a:lvl3pPr>
              <a:defRPr sz="2800">
                <a:solidFill>
                  <a:srgbClr val="7F7F7F"/>
                </a:solidFill>
                <a:latin typeface="Calibri" charset="0"/>
                <a:ea typeface="Calibri" charset="0"/>
                <a:cs typeface="Calibri" charset="0"/>
              </a:defRPr>
            </a:lvl3pPr>
            <a:lvl4pPr>
              <a:defRPr sz="2800">
                <a:solidFill>
                  <a:srgbClr val="7F7F7F"/>
                </a:solidFill>
                <a:latin typeface="Calibri" charset="0"/>
                <a:ea typeface="Calibri" charset="0"/>
                <a:cs typeface="Calibri" charset="0"/>
              </a:defRPr>
            </a:lvl4pPr>
            <a:lvl5pPr marL="2552700" indent="-457200">
              <a:buFont typeface="Arial" charset="0"/>
              <a:buChar char="•"/>
              <a:defRPr sz="28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p:cNvSpPr>
            <a:spLocks noGrp="1"/>
          </p:cNvSpPr>
          <p:nvPr>
            <p:ph type="pic" sz="quarter" idx="25" hasCustomPrompt="1"/>
          </p:nvPr>
        </p:nvSpPr>
        <p:spPr>
          <a:xfrm>
            <a:off x="1390650" y="3833814"/>
            <a:ext cx="10801351" cy="8353424"/>
          </a:xfrm>
          <a:prstGeom prst="rect">
            <a:avLst/>
          </a:prstGeom>
        </p:spPr>
        <p:txBody>
          <a:bodyPr/>
          <a:lstStyle>
            <a:lvl1pPr>
              <a:defRPr sz="3200" baseline="0">
                <a:solidFill>
                  <a:schemeClr val="bg1">
                    <a:lumMod val="50000"/>
                  </a:schemeClr>
                </a:solidFill>
                <a:latin typeface="Calibri" charset="0"/>
                <a:ea typeface="Calibri" charset="0"/>
                <a:cs typeface="Calibri" charset="0"/>
              </a:defRPr>
            </a:lvl1pPr>
          </a:lstStyle>
          <a:p>
            <a:r>
              <a:rPr lang="en-US" dirty="0"/>
              <a:t>Screenshot of Google maps</a:t>
            </a:r>
          </a:p>
        </p:txBody>
      </p:sp>
    </p:spTree>
    <p:extLst>
      <p:ext uri="{BB962C8B-B14F-4D97-AF65-F5344CB8AC3E}">
        <p14:creationId xmlns:p14="http://schemas.microsoft.com/office/powerpoint/2010/main" val="3265969047"/>
      </p:ext>
    </p:extLst>
  </p:cSld>
  <p:clrMapOvr>
    <a:masterClrMapping/>
  </p:clrMapOvr>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7" name="Content Placeholder 2"/>
          <p:cNvSpPr>
            <a:spLocks noGrp="1"/>
          </p:cNvSpPr>
          <p:nvPr>
            <p:ph sz="quarter" idx="23" hasCustomPrompt="1"/>
          </p:nvPr>
        </p:nvSpPr>
        <p:spPr>
          <a:xfrm>
            <a:off x="1102768" y="3595760"/>
            <a:ext cx="22185320" cy="492443"/>
          </a:xfrm>
          <a:prstGeom prst="rect">
            <a:avLst/>
          </a:prstGeom>
        </p:spPr>
        <p:txBody>
          <a:bodyPr lIns="0" tIns="0" rIns="0" bIns="0" anchor="t" anchorCtr="0">
            <a:spAutoFit/>
          </a:bodyPr>
          <a:lstStyle>
            <a:lvl1pPr marL="317500" indent="0">
              <a:buNone/>
              <a:defRPr sz="3200" b="1" baseline="0">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7" name="Text Placeholder 6"/>
          <p:cNvSpPr>
            <a:spLocks noGrp="1"/>
          </p:cNvSpPr>
          <p:nvPr>
            <p:ph type="body" sz="quarter" idx="24"/>
          </p:nvPr>
        </p:nvSpPr>
        <p:spPr>
          <a:xfrm>
            <a:off x="1102768" y="4121150"/>
            <a:ext cx="22185320" cy="4821833"/>
          </a:xfrm>
          <a:prstGeom prst="rect">
            <a:avLst/>
          </a:prstGeom>
        </p:spPr>
        <p:txBody>
          <a:bodyPr wrap="square" lIns="0" tIns="0" rIns="0" bIns="0" anchor="t" anchorCtr="0">
            <a:spAutoFit/>
          </a:bodyPr>
          <a:lstStyle>
            <a:lvl1pPr marL="774700" indent="-457200">
              <a:buFont typeface="Arial" charset="0"/>
              <a:buChar char="•"/>
              <a:defRPr sz="2800">
                <a:solidFill>
                  <a:srgbClr val="7F7F7F"/>
                </a:solidFill>
                <a:latin typeface="Calibri" charset="0"/>
                <a:ea typeface="Calibri" charset="0"/>
                <a:cs typeface="Calibri" charset="0"/>
              </a:defRPr>
            </a:lvl1pPr>
            <a:lvl2pPr>
              <a:defRPr sz="2800">
                <a:solidFill>
                  <a:srgbClr val="7F7F7F"/>
                </a:solidFill>
                <a:latin typeface="Calibri" charset="0"/>
                <a:ea typeface="Calibri" charset="0"/>
                <a:cs typeface="Calibri" charset="0"/>
              </a:defRPr>
            </a:lvl2pPr>
            <a:lvl3pPr>
              <a:defRPr sz="2800">
                <a:solidFill>
                  <a:srgbClr val="7F7F7F"/>
                </a:solidFill>
                <a:latin typeface="Calibri" charset="0"/>
                <a:ea typeface="Calibri" charset="0"/>
                <a:cs typeface="Calibri" charset="0"/>
              </a:defRPr>
            </a:lvl3pPr>
            <a:lvl4pPr>
              <a:defRPr sz="2800">
                <a:solidFill>
                  <a:srgbClr val="7F7F7F"/>
                </a:solidFill>
                <a:latin typeface="Calibri" charset="0"/>
                <a:ea typeface="Calibri" charset="0"/>
                <a:cs typeface="Calibri" charset="0"/>
              </a:defRPr>
            </a:lvl4pPr>
            <a:lvl5pPr marL="2552700" indent="-457200">
              <a:buFont typeface="Arial" charset="0"/>
              <a:buChar char="•"/>
              <a:defRPr sz="28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2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Tree>
    <p:extLst>
      <p:ext uri="{BB962C8B-B14F-4D97-AF65-F5344CB8AC3E}">
        <p14:creationId xmlns:p14="http://schemas.microsoft.com/office/powerpoint/2010/main" val="1725012056"/>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ront Cover_Energy">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602" y="1627657"/>
            <a:ext cx="24382813" cy="12240170"/>
          </a:xfrm>
          <a:prstGeom prst="rect">
            <a:avLst/>
          </a:pr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23" name="Group 22"/>
          <p:cNvGrpSpPr/>
          <p:nvPr userDrawn="1"/>
        </p:nvGrpSpPr>
        <p:grpSpPr>
          <a:xfrm>
            <a:off x="0" y="0"/>
            <a:ext cx="24384000" cy="4483145"/>
            <a:chOff x="0" y="0"/>
            <a:chExt cx="24384000" cy="4483145"/>
          </a:xfrm>
        </p:grpSpPr>
        <p:sp>
          <p:nvSpPr>
            <p:cNvPr id="25"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26" name="Rectangle 25"/>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8"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9"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30"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1"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2"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1373463821"/>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Tree>
    <p:extLst>
      <p:ext uri="{BB962C8B-B14F-4D97-AF65-F5344CB8AC3E}">
        <p14:creationId xmlns:p14="http://schemas.microsoft.com/office/powerpoint/2010/main" val="4195612092"/>
      </p:ext>
    </p:extLst>
  </p:cSld>
  <p:clrMapOvr>
    <a:masterClrMapping/>
  </p:clrMapOvr>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265" y="575542"/>
            <a:ext cx="24393263" cy="11391652"/>
          </a:xfrm>
          <a:prstGeom prst="rect">
            <a:avLst/>
          </a:prstGeom>
        </p:spPr>
      </p:pic>
      <p:sp>
        <p:nvSpPr>
          <p:cNvPr id="16" name="Rectangle 15"/>
          <p:cNvSpPr/>
          <p:nvPr userDrawn="1"/>
        </p:nvSpPr>
        <p:spPr bwMode="auto">
          <a:xfrm rot="10800000">
            <a:off x="9263" y="2089529"/>
            <a:ext cx="24384000" cy="9886009"/>
          </a:xfrm>
          <a:prstGeom prst="rect">
            <a:avLst/>
          </a:prstGeom>
          <a:gradFill>
            <a:gsLst>
              <a:gs pos="0">
                <a:srgbClr val="004494"/>
              </a:gs>
              <a:gs pos="100000">
                <a:srgbClr val="3DA7AB">
                  <a:alpha val="58431"/>
                </a:srgbClr>
              </a:gs>
            </a:gsLst>
            <a:lin ang="10800000" scaled="1"/>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11" name="Freeform 10"/>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3" name="Slide Number Placeholder 2"/>
          <p:cNvSpPr>
            <a:spLocks noGrp="1"/>
          </p:cNvSpPr>
          <p:nvPr>
            <p:ph type="sldNum" sz="quarter" idx="10"/>
          </p:nvPr>
        </p:nvSpPr>
        <p:spPr/>
        <p:txBody>
          <a:bodyPr/>
          <a:lstStyle/>
          <a:p>
            <a:fld id="{CD1E7C23-2AAD-0D45-B01B-5A673730BB06}" type="slidenum">
              <a:rPr lang="en-US" smtClean="0"/>
              <a:pPr/>
              <a:t>‹#›</a:t>
            </a:fld>
            <a:endParaRPr lang="en-US" dirty="0"/>
          </a:p>
        </p:txBody>
      </p:sp>
      <p:sp>
        <p:nvSpPr>
          <p:cNvPr id="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7" name="Picture 1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2598628009"/>
      </p:ext>
    </p:extLst>
  </p:cSld>
  <p:clrMapOvr>
    <a:masterClrMapping/>
  </p:clrMapOvr>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645163"/>
            <a:ext cx="24384001" cy="9290304"/>
          </a:xfrm>
          <a:prstGeom prst="rect">
            <a:avLst/>
          </a:prstGeom>
        </p:spPr>
      </p:pic>
      <p:sp>
        <p:nvSpPr>
          <p:cNvPr id="12" name="Freeform 11"/>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13"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4"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5"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6"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19" name="Picture 1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Tree>
    <p:extLst>
      <p:ext uri="{BB962C8B-B14F-4D97-AF65-F5344CB8AC3E}">
        <p14:creationId xmlns:p14="http://schemas.microsoft.com/office/powerpoint/2010/main" val="2637998265"/>
      </p:ext>
    </p:extLst>
  </p:cSld>
  <p:clrMapOvr>
    <a:masterClrMapping/>
  </p:clrMapOvr>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4" name="Picture 4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645163"/>
            <a:ext cx="24384001" cy="9290304"/>
          </a:xfrm>
          <a:prstGeom prst="rect">
            <a:avLst/>
          </a:prstGeom>
        </p:spPr>
      </p:pic>
      <p:sp>
        <p:nvSpPr>
          <p:cNvPr id="66" name="Freeform 65"/>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35"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36"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37"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8"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pic>
        <p:nvPicPr>
          <p:cNvPr id="64" name="Picture 6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pic>
        <p:nvPicPr>
          <p:cNvPr id="39" name="Espace réservé du contenu 28"/>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4529768" y="10856358"/>
            <a:ext cx="5242052" cy="581263"/>
          </a:xfrm>
          <a:prstGeom prst="rect">
            <a:avLst/>
          </a:prstGeom>
        </p:spPr>
      </p:pic>
      <p:pic>
        <p:nvPicPr>
          <p:cNvPr id="40" name="Content Placeholder 5"/>
          <p:cNvPicPr>
            <a:picLocks noChangeAspect="1"/>
          </p:cNvPicPr>
          <p:nvPr userDrawn="1"/>
        </p:nvPicPr>
        <p:blipFill rotWithShape="1">
          <a:blip r:embed="rId5">
            <a:extLst>
              <a:ext uri="{28A0092B-C50C-407E-A947-70E740481C1C}">
                <a14:useLocalDpi xmlns:a14="http://schemas.microsoft.com/office/drawing/2010/main" val="0"/>
              </a:ext>
            </a:extLst>
          </a:blip>
          <a:srcRect l="3290"/>
          <a:stretch/>
        </p:blipFill>
        <p:spPr>
          <a:xfrm>
            <a:off x="3694" y="8577611"/>
            <a:ext cx="5731854" cy="2266859"/>
          </a:xfrm>
          <a:prstGeom prst="rect">
            <a:avLst/>
          </a:prstGeom>
        </p:spPr>
      </p:pic>
      <p:pic>
        <p:nvPicPr>
          <p:cNvPr id="41" name="Picture 40">
            <a:hlinkClick r:id="" action="ppaction://noaction"/>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36724" y="6724364"/>
            <a:ext cx="2767619" cy="1868734"/>
          </a:xfrm>
          <a:prstGeom prst="rect">
            <a:avLst/>
          </a:prstGeom>
        </p:spPr>
      </p:pic>
      <p:pic>
        <p:nvPicPr>
          <p:cNvPr id="42" name="Picture 41"/>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90663" y="7011435"/>
            <a:ext cx="1610303" cy="1377564"/>
          </a:xfrm>
          <a:prstGeom prst="rect">
            <a:avLst/>
          </a:prstGeom>
        </p:spPr>
      </p:pic>
      <p:pic>
        <p:nvPicPr>
          <p:cNvPr id="43" name="Picture 42">
            <a:hlinkClick r:id="" action="ppaction://noaction"/>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875148" y="9038060"/>
            <a:ext cx="2706565" cy="1078397"/>
          </a:xfrm>
          <a:prstGeom prst="rect">
            <a:avLst/>
          </a:prstGeom>
        </p:spPr>
      </p:pic>
      <p:pic>
        <p:nvPicPr>
          <p:cNvPr id="45" name="Picture 44"/>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8692730" y="9135198"/>
            <a:ext cx="849428" cy="618558"/>
          </a:xfrm>
          <a:prstGeom prst="rect">
            <a:avLst/>
          </a:prstGeom>
        </p:spPr>
      </p:pic>
      <p:pic>
        <p:nvPicPr>
          <p:cNvPr id="46" name="Picture 45"/>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4663124" y="8500014"/>
            <a:ext cx="4035009" cy="1454330"/>
          </a:xfrm>
          <a:prstGeom prst="rect">
            <a:avLst/>
          </a:prstGeom>
        </p:spPr>
      </p:pic>
      <p:pic>
        <p:nvPicPr>
          <p:cNvPr id="47" name="Picture 46"/>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17967083" y="7584412"/>
            <a:ext cx="2838824" cy="1030633"/>
          </a:xfrm>
          <a:prstGeom prst="rect">
            <a:avLst/>
          </a:prstGeom>
        </p:spPr>
      </p:pic>
      <p:cxnSp>
        <p:nvCxnSpPr>
          <p:cNvPr id="48" name="Elbow Connector 47"/>
          <p:cNvCxnSpPr/>
          <p:nvPr userDrawn="1"/>
        </p:nvCxnSpPr>
        <p:spPr bwMode="auto">
          <a:xfrm rot="10800000" flipV="1">
            <a:off x="4006891" y="10035297"/>
            <a:ext cx="4962366" cy="1111691"/>
          </a:xfrm>
          <a:prstGeom prst="bentConnector3">
            <a:avLst>
              <a:gd name="adj1" fmla="val 50000"/>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49" name="Elbow Connector 48"/>
          <p:cNvCxnSpPr/>
          <p:nvPr userDrawn="1"/>
        </p:nvCxnSpPr>
        <p:spPr bwMode="auto">
          <a:xfrm flipV="1">
            <a:off x="8663608" y="11357840"/>
            <a:ext cx="2839740" cy="172747"/>
          </a:xfrm>
          <a:prstGeom prst="bentConnector3">
            <a:avLst>
              <a:gd name="adj1" fmla="val 50000"/>
            </a:avLst>
          </a:prstGeom>
          <a:blipFill dpi="0" rotWithShape="0">
            <a:blip r:embed="rId12"/>
            <a:srcRect/>
            <a:tile tx="0" ty="0" sx="100000" sy="100000" flip="none" algn="tl"/>
          </a:blipFill>
          <a:ln w="76200" cap="flat" cmpd="sng" algn="ctr">
            <a:solidFill>
              <a:srgbClr val="AF4035"/>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0" name="Straight Arrow Connector 49"/>
          <p:cNvCxnSpPr/>
          <p:nvPr userDrawn="1"/>
        </p:nvCxnSpPr>
        <p:spPr bwMode="auto">
          <a:xfrm flipV="1">
            <a:off x="12650017" y="7783342"/>
            <a:ext cx="1486199" cy="2415349"/>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Straight Arrow Connector 50"/>
          <p:cNvCxnSpPr/>
          <p:nvPr userDrawn="1"/>
        </p:nvCxnSpPr>
        <p:spPr bwMode="auto">
          <a:xfrm flipV="1">
            <a:off x="13848184" y="8259087"/>
            <a:ext cx="3713877" cy="1"/>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Straight Arrow Connector 51"/>
          <p:cNvCxnSpPr/>
          <p:nvPr userDrawn="1"/>
        </p:nvCxnSpPr>
        <p:spPr bwMode="auto">
          <a:xfrm>
            <a:off x="12650017" y="10195270"/>
            <a:ext cx="5589428" cy="26678"/>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3" name="Straight Arrow Connector 52"/>
          <p:cNvCxnSpPr/>
          <p:nvPr userDrawn="1"/>
        </p:nvCxnSpPr>
        <p:spPr bwMode="auto">
          <a:xfrm>
            <a:off x="4729444" y="8259087"/>
            <a:ext cx="4274162" cy="1172502"/>
          </a:xfrm>
          <a:prstGeom prst="straightConnector1">
            <a:avLst/>
          </a:prstGeom>
          <a:blipFill dpi="0" rotWithShape="0">
            <a:blip r:embed="rId12"/>
            <a:srcRect/>
            <a:tile tx="0" ty="0" sx="100000" sy="100000" flip="none" algn="tl"/>
          </a:blipFill>
          <a:ln w="76200" cap="flat" cmpd="sng" algn="ctr">
            <a:solidFill>
              <a:srgbClr val="FFD616"/>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54" name="Picture 53"/>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21482182" y="8259087"/>
            <a:ext cx="1610303" cy="1377564"/>
          </a:xfrm>
          <a:prstGeom prst="rect">
            <a:avLst/>
          </a:prstGeom>
        </p:spPr>
      </p:pic>
      <p:pic>
        <p:nvPicPr>
          <p:cNvPr id="55" name="Picture 54"/>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4341617" y="6711271"/>
            <a:ext cx="4309070" cy="1284116"/>
          </a:xfrm>
          <a:prstGeom prst="rect">
            <a:avLst/>
          </a:prstGeom>
        </p:spPr>
      </p:pic>
      <p:pic>
        <p:nvPicPr>
          <p:cNvPr id="56" name="Picture 55"/>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1661403" y="10076676"/>
            <a:ext cx="2460444" cy="1715244"/>
          </a:xfrm>
          <a:prstGeom prst="rect">
            <a:avLst/>
          </a:prstGeom>
        </p:spPr>
      </p:pic>
      <p:pic>
        <p:nvPicPr>
          <p:cNvPr id="57" name="Picture 56"/>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8944180" y="6785413"/>
            <a:ext cx="3684892" cy="1631955"/>
          </a:xfrm>
          <a:prstGeom prst="rect">
            <a:avLst/>
          </a:prstGeom>
        </p:spPr>
      </p:pic>
      <p:pic>
        <p:nvPicPr>
          <p:cNvPr id="58" name="Picture 57"/>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457215" y="7779964"/>
            <a:ext cx="1425152" cy="1447350"/>
          </a:xfrm>
          <a:prstGeom prst="rect">
            <a:avLst/>
          </a:prstGeom>
        </p:spPr>
      </p:pic>
      <p:pic>
        <p:nvPicPr>
          <p:cNvPr id="60" name="Picture 59"/>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311323" y="10168306"/>
            <a:ext cx="2384377" cy="1781270"/>
          </a:xfrm>
          <a:prstGeom prst="rect">
            <a:avLst/>
          </a:prstGeom>
        </p:spPr>
      </p:pic>
      <p:pic>
        <p:nvPicPr>
          <p:cNvPr id="61" name="Picture 60"/>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6924506" y="10197333"/>
            <a:ext cx="2202806" cy="1721375"/>
          </a:xfrm>
          <a:prstGeom prst="rect">
            <a:avLst/>
          </a:prstGeom>
        </p:spPr>
      </p:pic>
      <p:cxnSp>
        <p:nvCxnSpPr>
          <p:cNvPr id="62" name="Straight Arrow Connector 61"/>
          <p:cNvCxnSpPr/>
          <p:nvPr userDrawn="1"/>
        </p:nvCxnSpPr>
        <p:spPr bwMode="auto">
          <a:xfrm flipV="1">
            <a:off x="5912706" y="9711041"/>
            <a:ext cx="3090900" cy="37434"/>
          </a:xfrm>
          <a:prstGeom prst="straightConnector1">
            <a:avLst/>
          </a:prstGeom>
          <a:blipFill dpi="0" rotWithShape="0">
            <a:blip r:embed="rId12"/>
            <a:srcRect/>
            <a:tile tx="0" ty="0" sx="100000" sy="100000" flip="none" algn="tl"/>
          </a:blipFill>
          <a:ln w="76200" cap="flat" cmpd="sng" algn="ctr">
            <a:solidFill>
              <a:srgbClr val="FFD616"/>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4" name="Straight Arrow Connector 83"/>
          <p:cNvCxnSpPr/>
          <p:nvPr userDrawn="1"/>
        </p:nvCxnSpPr>
        <p:spPr bwMode="auto">
          <a:xfrm flipH="1">
            <a:off x="10316270" y="10226799"/>
            <a:ext cx="3009" cy="1138176"/>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9" name="Straight Arrow Connector 88"/>
          <p:cNvCxnSpPr/>
          <p:nvPr userDrawn="1"/>
        </p:nvCxnSpPr>
        <p:spPr bwMode="auto">
          <a:xfrm flipV="1">
            <a:off x="9530514" y="10168306"/>
            <a:ext cx="0" cy="1362281"/>
          </a:xfrm>
          <a:prstGeom prst="straightConnector1">
            <a:avLst/>
          </a:prstGeom>
          <a:blipFill dpi="0" rotWithShape="0">
            <a:blip r:embed="rId12"/>
            <a:srcRect/>
            <a:tile tx="0" ty="0" sx="100000" sy="100000" flip="none" algn="tl"/>
          </a:blipFill>
          <a:ln w="76200" cap="flat" cmpd="sng" algn="ctr">
            <a:solidFill>
              <a:srgbClr val="AF4035"/>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0" name="Straight Arrow Connector 89"/>
          <p:cNvCxnSpPr/>
          <p:nvPr userDrawn="1"/>
        </p:nvCxnSpPr>
        <p:spPr bwMode="auto">
          <a:xfrm>
            <a:off x="11100146" y="10226799"/>
            <a:ext cx="957368" cy="375617"/>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1" name="Straight Arrow Connector 90"/>
          <p:cNvCxnSpPr/>
          <p:nvPr userDrawn="1"/>
        </p:nvCxnSpPr>
        <p:spPr bwMode="auto">
          <a:xfrm>
            <a:off x="11487364" y="9529840"/>
            <a:ext cx="1496724" cy="69792"/>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2" name="Straight Arrow Connector 91"/>
          <p:cNvCxnSpPr/>
          <p:nvPr userDrawn="1"/>
        </p:nvCxnSpPr>
        <p:spPr bwMode="auto">
          <a:xfrm>
            <a:off x="13280500" y="9209731"/>
            <a:ext cx="1217152" cy="34896"/>
          </a:xfrm>
          <a:prstGeom prst="straightConnector1">
            <a:avLst/>
          </a:prstGeom>
          <a:blipFill dpi="0" rotWithShape="0">
            <a:blip r:embed="rId12"/>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59" name="Picture 58"/>
          <p:cNvPicPr>
            <a:picLocks noChangeAspect="1"/>
          </p:cNvPicPr>
          <p:nvPr userDrawn="1"/>
        </p:nvPicPr>
        <p:blipFill rotWithShape="1">
          <a:blip r:embed="rId19">
            <a:extLst>
              <a:ext uri="{28A0092B-C50C-407E-A947-70E740481C1C}">
                <a14:useLocalDpi xmlns:a14="http://schemas.microsoft.com/office/drawing/2010/main" val="0"/>
              </a:ext>
            </a:extLst>
          </a:blip>
          <a:srcRect r="31198" b="60451"/>
          <a:stretch/>
        </p:blipFill>
        <p:spPr>
          <a:xfrm>
            <a:off x="18404917" y="9810328"/>
            <a:ext cx="2883430" cy="693199"/>
          </a:xfrm>
          <a:prstGeom prst="rect">
            <a:avLst/>
          </a:prstGeom>
        </p:spPr>
      </p:pic>
      <p:pic>
        <p:nvPicPr>
          <p:cNvPr id="63" name="Picture 62"/>
          <p:cNvPicPr>
            <a:picLocks noChangeAspect="1"/>
          </p:cNvPicPr>
          <p:nvPr userDrawn="1"/>
        </p:nvPicPr>
        <p:blipFill rotWithShape="1">
          <a:blip r:embed="rId19">
            <a:extLst>
              <a:ext uri="{28A0092B-C50C-407E-A947-70E740481C1C}">
                <a14:useLocalDpi xmlns:a14="http://schemas.microsoft.com/office/drawing/2010/main" val="0"/>
              </a:ext>
            </a:extLst>
          </a:blip>
          <a:srcRect r="31198" b="60451"/>
          <a:stretch/>
        </p:blipFill>
        <p:spPr>
          <a:xfrm flipH="1">
            <a:off x="18359963" y="10565783"/>
            <a:ext cx="2977053" cy="704666"/>
          </a:xfrm>
          <a:prstGeom prst="rect">
            <a:avLst/>
          </a:prstGeom>
        </p:spPr>
      </p:pic>
      <p:pic>
        <p:nvPicPr>
          <p:cNvPr id="65" name="Picture 64"/>
          <p:cNvPicPr>
            <a:picLocks noChangeAspect="1"/>
          </p:cNvPicPr>
          <p:nvPr userDrawn="1"/>
        </p:nvPicPr>
        <p:blipFill rotWithShape="1">
          <a:blip r:embed="rId19">
            <a:extLst>
              <a:ext uri="{28A0092B-C50C-407E-A947-70E740481C1C}">
                <a14:useLocalDpi xmlns:a14="http://schemas.microsoft.com/office/drawing/2010/main" val="0"/>
              </a:ext>
            </a:extLst>
          </a:blip>
          <a:srcRect l="74805" t="43102"/>
          <a:stretch/>
        </p:blipFill>
        <p:spPr>
          <a:xfrm>
            <a:off x="21054378" y="10653383"/>
            <a:ext cx="832455" cy="786266"/>
          </a:xfrm>
          <a:prstGeom prst="rect">
            <a:avLst/>
          </a:prstGeom>
        </p:spPr>
      </p:pic>
    </p:spTree>
    <p:extLst>
      <p:ext uri="{BB962C8B-B14F-4D97-AF65-F5344CB8AC3E}">
        <p14:creationId xmlns:p14="http://schemas.microsoft.com/office/powerpoint/2010/main" val="1447273913"/>
      </p:ext>
    </p:extLst>
  </p:cSld>
  <p:clrMapOvr>
    <a:masterClrMapping/>
  </p:clrMapOvr>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Back_Cover">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bg1"/>
          </a:solidFill>
          <a:ln w="25400" cap="flat" cmpd="sng" algn="ctr">
            <a:solidFill>
              <a:schemeClr val="bg1"/>
            </a:solidFill>
            <a:prstDash val="solid"/>
            <a:round/>
            <a:headEnd type="none" w="med" len="med"/>
            <a:tailEnd type="none" w="med" len="med"/>
          </a:ln>
          <a:effectLst/>
          <a:extLs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pic>
        <p:nvPicPr>
          <p:cNvPr id="14" name="Picture 13"/>
          <p:cNvPicPr>
            <a:picLocks noChangeAspect="1"/>
          </p:cNvPicPr>
          <p:nvPr userDrawn="1"/>
        </p:nvPicPr>
        <p:blipFill rotWithShape="1">
          <a:blip r:embed="rId2">
            <a:extLst>
              <a:ext uri="{28A0092B-C50C-407E-A947-70E740481C1C}">
                <a14:useLocalDpi xmlns:a14="http://schemas.microsoft.com/office/drawing/2010/main" val="0"/>
              </a:ext>
            </a:extLst>
          </a:blip>
          <a:srcRect l="-1" t="-7614" r="-81464" b="5747"/>
          <a:stretch/>
        </p:blipFill>
        <p:spPr>
          <a:xfrm>
            <a:off x="0" y="0"/>
            <a:ext cx="24384000" cy="13716000"/>
          </a:xfrm>
          <a:prstGeom prst="rect">
            <a:avLst/>
          </a:prstGeom>
          <a:gradFill>
            <a:gsLst>
              <a:gs pos="0">
                <a:srgbClr val="62C4DD">
                  <a:alpha val="43000"/>
                </a:srgbClr>
              </a:gs>
              <a:gs pos="100000">
                <a:srgbClr val="3DA7AB">
                  <a:alpha val="91000"/>
                </a:srgbClr>
              </a:gs>
            </a:gsLst>
            <a:lin ang="5400000" scaled="1"/>
          </a:gradFill>
        </p:spPr>
      </p:pic>
      <p:sp>
        <p:nvSpPr>
          <p:cNvPr id="9" name="Freeform 8"/>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pic>
        <p:nvPicPr>
          <p:cNvPr id="20" name="Picture 1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3" name="Image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pic>
        <p:nvPicPr>
          <p:cNvPr id="7" name="Image 20"/>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607999041"/>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ront Cover_Cross_Cutting">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521296"/>
            <a:ext cx="24387185" cy="13315402"/>
          </a:xfrm>
          <a:prstGeom prst="rect">
            <a:avLst/>
          </a:pr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23" name="Group 22"/>
          <p:cNvGrpSpPr/>
          <p:nvPr userDrawn="1"/>
        </p:nvGrpSpPr>
        <p:grpSpPr>
          <a:xfrm>
            <a:off x="0" y="0"/>
            <a:ext cx="24384000" cy="4483145"/>
            <a:chOff x="0" y="0"/>
            <a:chExt cx="24384000" cy="4483145"/>
          </a:xfrm>
        </p:grpSpPr>
        <p:sp>
          <p:nvSpPr>
            <p:cNvPr id="25"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26" name="Rectangle 25"/>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8"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9"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30"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1"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2"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23407915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ront Cover_Advocacy">
    <p:spTree>
      <p:nvGrpSpPr>
        <p:cNvPr id="1" name=""/>
        <p:cNvGrpSpPr/>
        <p:nvPr/>
      </p:nvGrpSpPr>
      <p:grpSpPr>
        <a:xfrm>
          <a:off x="0" y="0"/>
          <a:ext cx="0" cy="0"/>
          <a:chOff x="0" y="0"/>
          <a:chExt cx="0" cy="0"/>
        </a:xfrm>
      </p:grpSpPr>
      <p:pic>
        <p:nvPicPr>
          <p:cNvPr id="19" name="Picture 1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21496"/>
            <a:ext cx="24384000" cy="11509246"/>
          </a:xfrm>
          <a:prstGeom prst="rect">
            <a:avLst/>
          </a:prstGeom>
        </p:spPr>
      </p:pic>
      <p:pic>
        <p:nvPicPr>
          <p:cNvPr id="20" name="Picture 19"/>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23" name="Group 22"/>
          <p:cNvGrpSpPr/>
          <p:nvPr userDrawn="1"/>
        </p:nvGrpSpPr>
        <p:grpSpPr>
          <a:xfrm>
            <a:off x="0" y="0"/>
            <a:ext cx="24384000" cy="4483145"/>
            <a:chOff x="0" y="0"/>
            <a:chExt cx="24384000" cy="4483145"/>
          </a:xfrm>
        </p:grpSpPr>
        <p:sp>
          <p:nvSpPr>
            <p:cNvPr id="25"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26" name="Rectangle 25"/>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7" name="Picture 26"/>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28"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29"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30"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31"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2"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148978400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ront Cover_Transport">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2177480"/>
            <a:ext cx="24384001" cy="11698020"/>
          </a:xfrm>
          <a:prstGeom prst="rect">
            <a:avLst/>
          </a:prstGeom>
        </p:spPr>
      </p:pic>
      <p:pic>
        <p:nvPicPr>
          <p:cNvPr id="10" name="Picture 9"/>
          <p:cNvPicPr>
            <a:picLocks noChangeAspect="1"/>
          </p:cNvPicPr>
          <p:nvPr userDrawn="1"/>
        </p:nvPicPr>
        <p:blipFill rotWithShape="1">
          <a:blip r:embed="rId3">
            <a:extLst>
              <a:ext uri="{28A0092B-C50C-407E-A947-70E740481C1C}">
                <a14:useLocalDpi xmlns:a14="http://schemas.microsoft.com/office/drawing/2010/main" val="0"/>
              </a:ext>
            </a:extLst>
          </a:blip>
          <a:srcRect l="-1" t="-7614" r="-81464" b="5747"/>
          <a:stretch/>
        </p:blipFill>
        <p:spPr>
          <a:xfrm>
            <a:off x="0" y="0"/>
            <a:ext cx="24384000" cy="13875500"/>
          </a:xfrm>
          <a:prstGeom prst="rect">
            <a:avLst/>
          </a:prstGeom>
          <a:gradFill>
            <a:gsLst>
              <a:gs pos="0">
                <a:srgbClr val="62C4DD">
                  <a:alpha val="43000"/>
                </a:srgbClr>
              </a:gs>
              <a:gs pos="100000">
                <a:srgbClr val="3DA7AB">
                  <a:alpha val="91000"/>
                </a:srgbClr>
              </a:gs>
            </a:gsLst>
            <a:lin ang="5400000" scaled="1"/>
          </a:gradFill>
        </p:spPr>
      </p:pic>
      <p:grpSp>
        <p:nvGrpSpPr>
          <p:cNvPr id="11" name="Group 10"/>
          <p:cNvGrpSpPr/>
          <p:nvPr userDrawn="1"/>
        </p:nvGrpSpPr>
        <p:grpSpPr>
          <a:xfrm>
            <a:off x="0" y="0"/>
            <a:ext cx="24384000" cy="4483145"/>
            <a:chOff x="0" y="0"/>
            <a:chExt cx="24384000" cy="4483145"/>
          </a:xfrm>
        </p:grpSpPr>
        <p:sp>
          <p:nvSpPr>
            <p:cNvPr id="12" name="ZoneTexte 17"/>
            <p:cNvSpPr txBox="1"/>
            <p:nvPr userDrawn="1"/>
          </p:nvSpPr>
          <p:spPr>
            <a:xfrm>
              <a:off x="0" y="559052"/>
              <a:ext cx="24384000" cy="3924093"/>
            </a:xfrm>
            <a:prstGeom prst="rect">
              <a:avLst/>
            </a:prstGeom>
            <a:blipFill>
              <a:blip r:embed="rId4"/>
              <a:srcRect/>
              <a:stretch>
                <a:fillRect t="-18340" b="18340"/>
              </a:stretch>
            </a:blipFill>
          </p:spPr>
          <p:txBody>
            <a:bodyPr wrap="square" rtlCol="0">
              <a:spAutoFit/>
            </a:bodyPr>
            <a:lstStyle/>
            <a:p>
              <a:endParaRPr lang="fr-FR"/>
            </a:p>
          </p:txBody>
        </p:sp>
        <p:sp>
          <p:nvSpPr>
            <p:cNvPr id="13" name="Rectangle 12"/>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14" name="Picture 13"/>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273812" y="233264"/>
            <a:ext cx="10503364" cy="2433279"/>
          </a:xfrm>
          <a:prstGeom prst="rect">
            <a:avLst/>
          </a:prstGeom>
        </p:spPr>
      </p:pic>
      <p:pic>
        <p:nvPicPr>
          <p:cNvPr id="15"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02768" y="1070690"/>
            <a:ext cx="1296144" cy="864462"/>
          </a:xfrm>
          <a:prstGeom prst="rect">
            <a:avLst/>
          </a:prstGeom>
        </p:spPr>
      </p:pic>
      <p:sp>
        <p:nvSpPr>
          <p:cNvPr id="16" name="Content Placeholder 2"/>
          <p:cNvSpPr>
            <a:spLocks noGrp="1"/>
          </p:cNvSpPr>
          <p:nvPr>
            <p:ph sz="quarter" idx="12" hasCustomPrompt="1"/>
          </p:nvPr>
        </p:nvSpPr>
        <p:spPr>
          <a:xfrm>
            <a:off x="3407024" y="10890448"/>
            <a:ext cx="6696744" cy="745084"/>
          </a:xfrm>
          <a:prstGeom prst="rect">
            <a:avLst/>
          </a:prstGeom>
        </p:spPr>
        <p:txBody>
          <a:bodyPr/>
          <a:lstStyle>
            <a:lvl1pPr marL="317500" indent="0" algn="ctr">
              <a:buNone/>
              <a:defRPr sz="3200" baseline="0">
                <a:solidFill>
                  <a:schemeClr val="bg1"/>
                </a:solidFill>
                <a:latin typeface="Calibri" charset="0"/>
                <a:ea typeface="Calibri" charset="0"/>
                <a:cs typeface="Calibri" charset="0"/>
              </a:defRPr>
            </a:lvl1pPr>
            <a:lvl2pPr marL="762000" indent="0">
              <a:buNone/>
              <a:defRPr sz="4400">
                <a:solidFill>
                  <a:schemeClr val="bg1"/>
                </a:solidFill>
                <a:latin typeface="DIN Condensed" charset="0"/>
                <a:ea typeface="DIN Condensed" charset="0"/>
                <a:cs typeface="DIN Condensed" charset="0"/>
              </a:defRPr>
            </a:lvl2pPr>
            <a:lvl3pPr marL="1206500" indent="0">
              <a:buNone/>
              <a:defRPr sz="4400">
                <a:solidFill>
                  <a:schemeClr val="bg1"/>
                </a:solidFill>
                <a:latin typeface="DIN Condensed" charset="0"/>
                <a:ea typeface="DIN Condensed" charset="0"/>
                <a:cs typeface="DIN Condensed" charset="0"/>
              </a:defRPr>
            </a:lvl3pPr>
            <a:lvl4pPr marL="1651000" indent="0">
              <a:buNone/>
              <a:defRPr sz="4400">
                <a:solidFill>
                  <a:schemeClr val="bg1"/>
                </a:solidFill>
                <a:latin typeface="DIN Condensed" charset="0"/>
                <a:ea typeface="DIN Condensed" charset="0"/>
                <a:cs typeface="DIN Condensed" charset="0"/>
              </a:defRPr>
            </a:lvl4pPr>
            <a:lvl5pPr marL="2095500" indent="0">
              <a:buNone/>
              <a:defRPr sz="4400">
                <a:solidFill>
                  <a:schemeClr val="bg1"/>
                </a:solidFill>
                <a:latin typeface="DIN Condensed" charset="0"/>
                <a:ea typeface="DIN Condensed" charset="0"/>
                <a:cs typeface="DIN Condensed" charset="0"/>
              </a:defRPr>
            </a:lvl5pPr>
          </a:lstStyle>
          <a:p>
            <a:pPr lvl="0"/>
            <a:r>
              <a:rPr lang="en-US" dirty="0"/>
              <a:t>Date comes here</a:t>
            </a:r>
          </a:p>
        </p:txBody>
      </p:sp>
      <p:sp>
        <p:nvSpPr>
          <p:cNvPr id="17" name="Content Placeholder 2"/>
          <p:cNvSpPr>
            <a:spLocks noGrp="1"/>
          </p:cNvSpPr>
          <p:nvPr>
            <p:ph sz="quarter" idx="20" hasCustomPrompt="1"/>
          </p:nvPr>
        </p:nvSpPr>
        <p:spPr>
          <a:xfrm>
            <a:off x="3407024" y="4625752"/>
            <a:ext cx="6696744" cy="4248472"/>
          </a:xfrm>
          <a:prstGeom prst="rect">
            <a:avLst/>
          </a:prstGeom>
        </p:spPr>
        <p:txBody>
          <a:bodyPr lIns="0" tIns="0" rIns="0" bIns="0" anchor="t" anchorCtr="0">
            <a:noAutofit/>
          </a:bodyPr>
          <a:lstStyle>
            <a:lvl1pPr marL="317500" indent="0" algn="ctr">
              <a:buNone/>
              <a:defRPr sz="60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8" name="Content Placeholder 2"/>
          <p:cNvSpPr>
            <a:spLocks noGrp="1"/>
          </p:cNvSpPr>
          <p:nvPr>
            <p:ph sz="quarter" idx="25" hasCustomPrompt="1"/>
          </p:nvPr>
        </p:nvSpPr>
        <p:spPr>
          <a:xfrm>
            <a:off x="3409257" y="8874224"/>
            <a:ext cx="6694512" cy="1903100"/>
          </a:xfrm>
          <a:prstGeom prst="rect">
            <a:avLst/>
          </a:prstGeom>
        </p:spPr>
        <p:txBody>
          <a:bodyPr lIns="0" tIns="0" rIns="0" bIns="0" anchor="t" anchorCtr="0">
            <a:noAutofit/>
          </a:bodyPr>
          <a:lstStyle>
            <a:lvl1pPr marL="317500" indent="0" algn="ctr">
              <a:buNone/>
              <a:defRPr sz="5400" b="1">
                <a:solidFill>
                  <a:schemeClr val="bg1"/>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Name forename</a:t>
            </a:r>
          </a:p>
          <a:p>
            <a:pPr lvl="0"/>
            <a:r>
              <a:rPr lang="en-US" dirty="0"/>
              <a:t>Job description</a:t>
            </a:r>
          </a:p>
        </p:txBody>
      </p:sp>
      <p:pic>
        <p:nvPicPr>
          <p:cNvPr id="19" name="Image 20"/>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814736" y="591075"/>
            <a:ext cx="2808312" cy="1873001"/>
          </a:xfrm>
          <a:prstGeom prst="rect">
            <a:avLst/>
          </a:prstGeom>
        </p:spPr>
      </p:pic>
    </p:spTree>
    <p:extLst>
      <p:ext uri="{BB962C8B-B14F-4D97-AF65-F5344CB8AC3E}">
        <p14:creationId xmlns:p14="http://schemas.microsoft.com/office/powerpoint/2010/main" val="149728987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and footer">
    <p:spTree>
      <p:nvGrpSpPr>
        <p:cNvPr id="1" name=""/>
        <p:cNvGrpSpPr/>
        <p:nvPr/>
      </p:nvGrpSpPr>
      <p:grpSpPr>
        <a:xfrm>
          <a:off x="0" y="0"/>
          <a:ext cx="0" cy="0"/>
          <a:chOff x="0" y="0"/>
          <a:chExt cx="0" cy="0"/>
        </a:xfrm>
      </p:grpSpPr>
      <p:sp>
        <p:nvSpPr>
          <p:cNvPr id="12"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3"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18" name="Content Placeholder 17"/>
          <p:cNvSpPr>
            <a:spLocks noGrp="1"/>
          </p:cNvSpPr>
          <p:nvPr>
            <p:ph sz="quarter" idx="22" hasCustomPrompt="1"/>
          </p:nvPr>
        </p:nvSpPr>
        <p:spPr>
          <a:xfrm>
            <a:off x="7151440" y="12474624"/>
            <a:ext cx="10801200" cy="1008112"/>
          </a:xfrm>
          <a:prstGeom prst="rect">
            <a:avLst/>
          </a:prstGeom>
        </p:spPr>
        <p:txBody>
          <a:bodyPr/>
          <a:lstStyle>
            <a:lvl1pPr marL="317500" indent="0" algn="ctr">
              <a:buNone/>
              <a:defRPr sz="2400" baseline="0">
                <a:solidFill>
                  <a:srgbClr val="004494"/>
                </a:solidFill>
                <a:latin typeface="Calibri" charset="0"/>
                <a:ea typeface="Calibri" charset="0"/>
                <a:cs typeface="Calibri" charset="0"/>
              </a:defRPr>
            </a:lvl1pPr>
            <a:lvl2pPr marL="762000" indent="0" algn="ctr">
              <a:buNone/>
              <a:defRPr sz="2000">
                <a:solidFill>
                  <a:srgbClr val="004494"/>
                </a:solidFill>
                <a:latin typeface="Calibri" charset="0"/>
                <a:ea typeface="Calibri" charset="0"/>
                <a:cs typeface="Calibri" charset="0"/>
              </a:defRPr>
            </a:lvl2pPr>
            <a:lvl3pPr marL="1206500" indent="0" algn="ctr">
              <a:buNone/>
              <a:defRPr sz="2000">
                <a:solidFill>
                  <a:srgbClr val="004494"/>
                </a:solidFill>
                <a:latin typeface="Calibri" charset="0"/>
                <a:ea typeface="Calibri" charset="0"/>
                <a:cs typeface="Calibri" charset="0"/>
              </a:defRPr>
            </a:lvl3pPr>
            <a:lvl4pPr marL="1651000" indent="0" algn="ctr">
              <a:buNone/>
              <a:defRPr sz="2000">
                <a:solidFill>
                  <a:srgbClr val="004494"/>
                </a:solidFill>
                <a:latin typeface="Calibri" charset="0"/>
                <a:ea typeface="Calibri" charset="0"/>
                <a:cs typeface="Calibri" charset="0"/>
              </a:defRPr>
            </a:lvl4pPr>
            <a:lvl5pPr marL="2095500" indent="0" algn="ctr">
              <a:buNone/>
              <a:defRPr sz="2000">
                <a:solidFill>
                  <a:srgbClr val="004494"/>
                </a:solidFill>
                <a:latin typeface="Calibri" charset="0"/>
                <a:ea typeface="Calibri" charset="0"/>
                <a:cs typeface="Calibri" charset="0"/>
              </a:defRPr>
            </a:lvl5pPr>
          </a:lstStyle>
          <a:p>
            <a:pPr lvl="0"/>
            <a:r>
              <a:rPr lang="en-US" dirty="0"/>
              <a:t>Edit </a:t>
            </a:r>
            <a:r>
              <a:rPr lang="en-US"/>
              <a:t>here source or footer</a:t>
            </a:r>
            <a:endParaRPr lang="en-US" dirty="0"/>
          </a:p>
        </p:txBody>
      </p:sp>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7" name="Content Placeholder 2"/>
          <p:cNvSpPr>
            <a:spLocks noGrp="1"/>
          </p:cNvSpPr>
          <p:nvPr>
            <p:ph sz="quarter" idx="23" hasCustomPrompt="1"/>
          </p:nvPr>
        </p:nvSpPr>
        <p:spPr>
          <a:xfrm>
            <a:off x="1102768" y="3595760"/>
            <a:ext cx="22185320" cy="677108"/>
          </a:xfrm>
          <a:prstGeom prst="rect">
            <a:avLst/>
          </a:prstGeom>
        </p:spPr>
        <p:txBody>
          <a:bodyPr lIns="0" tIns="0" rIns="0" bIns="0" anchor="t" anchorCtr="0">
            <a:spAutoFit/>
          </a:bodyPr>
          <a:lstStyle>
            <a:lvl1pPr marL="317500" indent="0">
              <a:buNone/>
              <a:defRPr sz="4400" b="1" baseline="0">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8" name="Text Placeholder 6"/>
          <p:cNvSpPr>
            <a:spLocks noGrp="1"/>
          </p:cNvSpPr>
          <p:nvPr>
            <p:ph type="body" sz="quarter" idx="24"/>
          </p:nvPr>
        </p:nvSpPr>
        <p:spPr>
          <a:xfrm>
            <a:off x="1102768" y="4608711"/>
            <a:ext cx="22185320" cy="2821285"/>
          </a:xfrm>
          <a:prstGeom prst="rect">
            <a:avLst/>
          </a:prstGeom>
        </p:spPr>
        <p:txBody>
          <a:bodyPr wrap="square" lIns="0" tIns="0" rIns="0" bIns="0" anchor="t" anchorCtr="0">
            <a:spAutoFit/>
          </a:bodyPr>
          <a:lstStyle>
            <a:lvl1pPr marL="774700" indent="-457200">
              <a:spcBef>
                <a:spcPts val="700"/>
              </a:spcBef>
              <a:buFont typeface="Arial" charset="0"/>
              <a:buChar char="•"/>
              <a:defRPr sz="3200">
                <a:solidFill>
                  <a:srgbClr val="7F7F7F"/>
                </a:solidFill>
                <a:latin typeface="Calibri" charset="0"/>
                <a:ea typeface="Calibri" charset="0"/>
                <a:cs typeface="Calibri" charset="0"/>
              </a:defRPr>
            </a:lvl1pPr>
            <a:lvl2pPr>
              <a:spcBef>
                <a:spcPts val="700"/>
              </a:spcBef>
              <a:defRPr sz="3200">
                <a:solidFill>
                  <a:srgbClr val="7F7F7F"/>
                </a:solidFill>
                <a:latin typeface="Calibri" charset="0"/>
                <a:ea typeface="Calibri" charset="0"/>
                <a:cs typeface="Calibri" charset="0"/>
              </a:defRPr>
            </a:lvl2pPr>
            <a:lvl3pPr>
              <a:spcBef>
                <a:spcPts val="700"/>
              </a:spcBef>
              <a:defRPr sz="3200">
                <a:solidFill>
                  <a:srgbClr val="7F7F7F"/>
                </a:solidFill>
                <a:latin typeface="Calibri" charset="0"/>
                <a:ea typeface="Calibri" charset="0"/>
                <a:cs typeface="Calibri" charset="0"/>
              </a:defRPr>
            </a:lvl3pPr>
            <a:lvl4pPr>
              <a:spcBef>
                <a:spcPts val="700"/>
              </a:spcBef>
              <a:defRPr sz="3200">
                <a:solidFill>
                  <a:srgbClr val="7F7F7F"/>
                </a:solidFill>
                <a:latin typeface="Calibri" charset="0"/>
                <a:ea typeface="Calibri" charset="0"/>
                <a:cs typeface="Calibri" charset="0"/>
              </a:defRPr>
            </a:lvl4pPr>
            <a:lvl5pPr marL="2552700" indent="-457200">
              <a:spcBef>
                <a:spcPts val="700"/>
              </a:spcBef>
              <a:buFont typeface="Arial" charset="0"/>
              <a:buChar char="•"/>
              <a:defRPr sz="32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45528238"/>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point">
    <p:spTree>
      <p:nvGrpSpPr>
        <p:cNvPr id="1" name=""/>
        <p:cNvGrpSpPr/>
        <p:nvPr/>
      </p:nvGrpSpPr>
      <p:grpSpPr>
        <a:xfrm>
          <a:off x="0" y="0"/>
          <a:ext cx="0" cy="0"/>
          <a:chOff x="0" y="0"/>
          <a:chExt cx="0" cy="0"/>
        </a:xfrm>
      </p:grpSpPr>
      <p:sp>
        <p:nvSpPr>
          <p:cNvPr id="11"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sp>
        <p:nvSpPr>
          <p:cNvPr id="19" name="Content Placeholder 2"/>
          <p:cNvSpPr>
            <a:spLocks noGrp="1"/>
          </p:cNvSpPr>
          <p:nvPr>
            <p:ph sz="quarter" idx="20" hasCustomPrompt="1"/>
          </p:nvPr>
        </p:nvSpPr>
        <p:spPr>
          <a:xfrm>
            <a:off x="1102768" y="589544"/>
            <a:ext cx="20234248" cy="830997"/>
          </a:xfrm>
          <a:prstGeom prst="rect">
            <a:avLst/>
          </a:prstGeom>
        </p:spPr>
        <p:txBody>
          <a:bodyPr lIns="0" tIns="0" rIns="0" bIns="0" anchor="t" anchorCtr="0">
            <a:noAutofit/>
          </a:bodyPr>
          <a:lstStyle>
            <a:lvl1pPr marL="317500" indent="0">
              <a:buNone/>
              <a:defRPr sz="5400" b="1">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20" name="Content Placeholder 2"/>
          <p:cNvSpPr>
            <a:spLocks noGrp="1"/>
          </p:cNvSpPr>
          <p:nvPr>
            <p:ph sz="quarter" idx="21" hasCustomPrompt="1"/>
          </p:nvPr>
        </p:nvSpPr>
        <p:spPr>
          <a:xfrm>
            <a:off x="1102768" y="1671169"/>
            <a:ext cx="20234248" cy="492443"/>
          </a:xfrm>
          <a:prstGeom prst="rect">
            <a:avLst/>
          </a:prstGeom>
        </p:spPr>
        <p:txBody>
          <a:bodyPr wrap="square" lIns="0" tIns="0" rIns="0" bIns="0" anchor="t" anchorCtr="0">
            <a:spAutoFit/>
          </a:bodyPr>
          <a:lstStyle>
            <a:lvl1pPr marL="317500" indent="0">
              <a:buNone/>
              <a:defRPr sz="3200" b="0" baseline="0">
                <a:solidFill>
                  <a:srgbClr val="0081C7"/>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9" name="Content Placeholder 2"/>
          <p:cNvSpPr>
            <a:spLocks noGrp="1"/>
          </p:cNvSpPr>
          <p:nvPr>
            <p:ph sz="quarter" idx="23" hasCustomPrompt="1"/>
          </p:nvPr>
        </p:nvSpPr>
        <p:spPr>
          <a:xfrm>
            <a:off x="1102768" y="3595760"/>
            <a:ext cx="22185320" cy="677108"/>
          </a:xfrm>
          <a:prstGeom prst="rect">
            <a:avLst/>
          </a:prstGeom>
        </p:spPr>
        <p:txBody>
          <a:bodyPr lIns="0" tIns="0" rIns="0" bIns="0" anchor="t" anchorCtr="0">
            <a:spAutoFit/>
          </a:bodyPr>
          <a:lstStyle>
            <a:lvl1pPr marL="317500" indent="0">
              <a:buNone/>
              <a:defRPr sz="4400" b="1" baseline="0">
                <a:solidFill>
                  <a:srgbClr val="004494"/>
                </a:solidFill>
                <a:latin typeface="Calibri" charset="0"/>
                <a:ea typeface="Calibri" charset="0"/>
                <a:cs typeface="Calibri" charset="0"/>
              </a:defRPr>
            </a:lvl1pPr>
            <a:lvl2pPr marL="762000" indent="0">
              <a:buNone/>
              <a:defRPr>
                <a:solidFill>
                  <a:srgbClr val="174489"/>
                </a:solidFill>
                <a:latin typeface="DIN Condensed" charset="0"/>
                <a:ea typeface="DIN Condensed" charset="0"/>
                <a:cs typeface="DIN Condensed" charset="0"/>
              </a:defRPr>
            </a:lvl2pPr>
            <a:lvl3pPr marL="1206500" indent="0">
              <a:buNone/>
              <a:defRPr>
                <a:solidFill>
                  <a:srgbClr val="174489"/>
                </a:solidFill>
                <a:latin typeface="DIN Condensed" charset="0"/>
                <a:ea typeface="DIN Condensed" charset="0"/>
                <a:cs typeface="DIN Condensed" charset="0"/>
              </a:defRPr>
            </a:lvl3pPr>
            <a:lvl4pPr marL="1651000" indent="0">
              <a:buNone/>
              <a:defRPr>
                <a:solidFill>
                  <a:srgbClr val="174489"/>
                </a:solidFill>
                <a:latin typeface="DIN Condensed" charset="0"/>
                <a:ea typeface="DIN Condensed" charset="0"/>
                <a:cs typeface="DIN Condensed" charset="0"/>
              </a:defRPr>
            </a:lvl4pPr>
            <a:lvl5pPr marL="2095500" indent="0">
              <a:buNone/>
              <a:defRPr>
                <a:solidFill>
                  <a:srgbClr val="174489"/>
                </a:solidFill>
                <a:latin typeface="DIN Condensed" charset="0"/>
                <a:ea typeface="DIN Condensed" charset="0"/>
                <a:cs typeface="DIN Condensed" charset="0"/>
              </a:defRPr>
            </a:lvl5pPr>
          </a:lstStyle>
          <a:p>
            <a:pPr lvl="0"/>
            <a:r>
              <a:rPr lang="en-US" dirty="0"/>
              <a:t>Title comes here</a:t>
            </a:r>
          </a:p>
        </p:txBody>
      </p:sp>
      <p:sp>
        <p:nvSpPr>
          <p:cNvPr id="7" name="Text Placeholder 6"/>
          <p:cNvSpPr>
            <a:spLocks noGrp="1"/>
          </p:cNvSpPr>
          <p:nvPr>
            <p:ph type="body" sz="quarter" idx="24"/>
          </p:nvPr>
        </p:nvSpPr>
        <p:spPr>
          <a:xfrm>
            <a:off x="1102768" y="4608711"/>
            <a:ext cx="22185320" cy="2821285"/>
          </a:xfrm>
          <a:prstGeom prst="rect">
            <a:avLst/>
          </a:prstGeom>
        </p:spPr>
        <p:txBody>
          <a:bodyPr wrap="square" lIns="0" tIns="0" rIns="0" bIns="0" anchor="t" anchorCtr="0">
            <a:spAutoFit/>
          </a:bodyPr>
          <a:lstStyle>
            <a:lvl1pPr marL="774700" indent="-457200">
              <a:spcBef>
                <a:spcPts val="700"/>
              </a:spcBef>
              <a:buFont typeface="Arial" charset="0"/>
              <a:buChar char="•"/>
              <a:defRPr sz="3200">
                <a:solidFill>
                  <a:srgbClr val="7F7F7F"/>
                </a:solidFill>
                <a:latin typeface="Calibri" charset="0"/>
                <a:ea typeface="Calibri" charset="0"/>
                <a:cs typeface="Calibri" charset="0"/>
              </a:defRPr>
            </a:lvl1pPr>
            <a:lvl2pPr>
              <a:spcBef>
                <a:spcPts val="700"/>
              </a:spcBef>
              <a:defRPr sz="3200">
                <a:solidFill>
                  <a:srgbClr val="7F7F7F"/>
                </a:solidFill>
                <a:latin typeface="Calibri" charset="0"/>
                <a:ea typeface="Calibri" charset="0"/>
                <a:cs typeface="Calibri" charset="0"/>
              </a:defRPr>
            </a:lvl2pPr>
            <a:lvl3pPr>
              <a:spcBef>
                <a:spcPts val="700"/>
              </a:spcBef>
              <a:defRPr sz="3200">
                <a:solidFill>
                  <a:srgbClr val="7F7F7F"/>
                </a:solidFill>
                <a:latin typeface="Calibri" charset="0"/>
                <a:ea typeface="Calibri" charset="0"/>
                <a:cs typeface="Calibri" charset="0"/>
              </a:defRPr>
            </a:lvl3pPr>
            <a:lvl4pPr>
              <a:spcBef>
                <a:spcPts val="700"/>
              </a:spcBef>
              <a:defRPr sz="3200">
                <a:solidFill>
                  <a:srgbClr val="7F7F7F"/>
                </a:solidFill>
                <a:latin typeface="Calibri" charset="0"/>
                <a:ea typeface="Calibri" charset="0"/>
                <a:cs typeface="Calibri" charset="0"/>
              </a:defRPr>
            </a:lvl4pPr>
            <a:lvl5pPr marL="2552700" indent="-457200">
              <a:spcBef>
                <a:spcPts val="700"/>
              </a:spcBef>
              <a:buFont typeface="Arial" charset="0"/>
              <a:buChar char="•"/>
              <a:defRPr sz="3200">
                <a:solidFill>
                  <a:srgbClr val="7F7F7F"/>
                </a:solidFill>
                <a:latin typeface="Calibri" charset="0"/>
                <a:ea typeface="Calibri" charset="0"/>
                <a:cs typeface="Calibri"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6383894"/>
      </p:ext>
    </p:extLst>
  </p:cSld>
  <p:clrMapOvr>
    <a:masterClrMapping/>
  </p:clrMapOvr>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image" Target="../media/image4.jpeg"/><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3.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2.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image" Target="../media/image4.jpeg"/><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image" Target="../media/image3.png"/><Relationship Id="rId5" Type="http://schemas.openxmlformats.org/officeDocument/2006/relationships/slideLayout" Target="../slideLayouts/slideLayout40.xml"/><Relationship Id="rId10" Type="http://schemas.openxmlformats.org/officeDocument/2006/relationships/theme" Target="../theme/theme2.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p:cNvSpPr>
            <a:spLocks/>
          </p:cNvSpPr>
          <p:nvPr userDrawn="1"/>
        </p:nvSpPr>
        <p:spPr bwMode="auto">
          <a:xfrm>
            <a:off x="0" y="1488"/>
            <a:ext cx="24384000" cy="13714512"/>
          </a:xfrm>
          <a:prstGeom prst="rect">
            <a:avLst/>
          </a:prstGeom>
          <a:solidFill>
            <a:srgbClr val="ECEBE8"/>
          </a:solidFill>
          <a:ln w="25400" cap="flat">
            <a:solidFill>
              <a:schemeClr val="tx1">
                <a:alpha val="0"/>
              </a:schemeClr>
            </a:solidFill>
            <a:prstDash val="solid"/>
            <a:miter lim="800000"/>
            <a:headEnd type="none" w="med" len="med"/>
            <a:tailEnd type="none" w="med" len="med"/>
          </a:ln>
        </p:spPr>
        <p:txBody>
          <a:bodyPr lIns="0" tIns="0" rIns="0" bIns="0"/>
          <a:lstStyle/>
          <a:p>
            <a:endParaRPr lang="id-ID"/>
          </a:p>
        </p:txBody>
      </p:sp>
      <p:grpSp>
        <p:nvGrpSpPr>
          <p:cNvPr id="17" name="Group 16"/>
          <p:cNvGrpSpPr/>
          <p:nvPr userDrawn="1"/>
        </p:nvGrpSpPr>
        <p:grpSpPr>
          <a:xfrm>
            <a:off x="0" y="0"/>
            <a:ext cx="24384000" cy="4483145"/>
            <a:chOff x="0" y="0"/>
            <a:chExt cx="24384000" cy="4483145"/>
          </a:xfrm>
        </p:grpSpPr>
        <p:sp>
          <p:nvSpPr>
            <p:cNvPr id="18" name="ZoneTexte 17"/>
            <p:cNvSpPr txBox="1"/>
            <p:nvPr userDrawn="1"/>
          </p:nvSpPr>
          <p:spPr>
            <a:xfrm>
              <a:off x="0" y="559052"/>
              <a:ext cx="24384000" cy="3924093"/>
            </a:xfrm>
            <a:prstGeom prst="rect">
              <a:avLst/>
            </a:prstGeom>
            <a:blipFill>
              <a:blip r:embed="rId37"/>
              <a:srcRect/>
              <a:stretch>
                <a:fillRect t="-18340" b="18340"/>
              </a:stretch>
            </a:blipFill>
          </p:spPr>
          <p:txBody>
            <a:bodyPr wrap="square" rtlCol="0">
              <a:spAutoFit/>
            </a:bodyPr>
            <a:lstStyle/>
            <a:p>
              <a:endParaRPr lang="fr-FR"/>
            </a:p>
          </p:txBody>
        </p:sp>
        <p:sp>
          <p:nvSpPr>
            <p:cNvPr id="19" name="Rectangle 18"/>
            <p:cNvSpPr/>
            <p:nvPr userDrawn="1"/>
          </p:nvSpPr>
          <p:spPr>
            <a:xfrm>
              <a:off x="0" y="0"/>
              <a:ext cx="24384000" cy="160141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 name="Picture 1"/>
          <p:cNvPicPr>
            <a:picLocks noChangeAspect="1"/>
          </p:cNvPicPr>
          <p:nvPr userDrawn="1"/>
        </p:nvPicPr>
        <p:blipFill>
          <a:blip r:embed="rId38"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
        <p:nvSpPr>
          <p:cNvPr id="16"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pic>
        <p:nvPicPr>
          <p:cNvPr id="11" name="Image 20"/>
          <p:cNvPicPr>
            <a:picLocks noChangeAspect="1"/>
          </p:cNvPicPr>
          <p:nvPr userDrawn="1"/>
        </p:nvPicPr>
        <p:blipFill>
          <a:blip r:embed="rId39" cstate="print">
            <a:extLst>
              <a:ext uri="{28A0092B-C50C-407E-A947-70E740481C1C}">
                <a14:useLocalDpi xmlns:a14="http://schemas.microsoft.com/office/drawing/2010/main" val="0"/>
              </a:ext>
            </a:extLst>
          </a:blip>
          <a:stretch>
            <a:fillRect/>
          </a:stretch>
        </p:blipFill>
        <p:spPr>
          <a:xfrm>
            <a:off x="1102768" y="12466974"/>
            <a:ext cx="1296144" cy="864462"/>
          </a:xfrm>
          <a:prstGeom prst="rect">
            <a:avLst/>
          </a:prstGeom>
        </p:spPr>
      </p:pic>
    </p:spTree>
  </p:cSld>
  <p:clrMap bg1="lt1" tx1="dk1" bg2="lt2" tx2="dk2" accent1="accent1" accent2="accent2" accent3="accent3" accent4="accent4" accent5="accent5" accent6="accent6" hlink="hlink" folHlink="folHlink"/>
  <p:sldLayoutIdLst>
    <p:sldLayoutId id="2147483871" r:id="rId1"/>
    <p:sldLayoutId id="2147483872" r:id="rId2"/>
    <p:sldLayoutId id="2147483873" r:id="rId3"/>
    <p:sldLayoutId id="2147483874" r:id="rId4"/>
    <p:sldLayoutId id="2147483875" r:id="rId5"/>
    <p:sldLayoutId id="2147483876" r:id="rId6"/>
    <p:sldLayoutId id="2147483877" r:id="rId7"/>
    <p:sldLayoutId id="2147483680" r:id="rId8"/>
    <p:sldLayoutId id="2147483704" r:id="rId9"/>
    <p:sldLayoutId id="2147483713" r:id="rId10"/>
    <p:sldLayoutId id="2147483844" r:id="rId11"/>
    <p:sldLayoutId id="2147483846" r:id="rId12"/>
    <p:sldLayoutId id="2147483847" r:id="rId13"/>
    <p:sldLayoutId id="2147483864" r:id="rId14"/>
    <p:sldLayoutId id="2147483712" r:id="rId15"/>
    <p:sldLayoutId id="2147483868" r:id="rId16"/>
    <p:sldLayoutId id="2147483819" r:id="rId17"/>
    <p:sldLayoutId id="2147483845" r:id="rId18"/>
    <p:sldLayoutId id="2147483714" r:id="rId19"/>
    <p:sldLayoutId id="2147483820" r:id="rId20"/>
    <p:sldLayoutId id="2147483821" r:id="rId21"/>
    <p:sldLayoutId id="2147483822" r:id="rId22"/>
    <p:sldLayoutId id="2147483823" r:id="rId23"/>
    <p:sldLayoutId id="2147483824" r:id="rId24"/>
    <p:sldLayoutId id="2147483825" r:id="rId25"/>
    <p:sldLayoutId id="2147483833" r:id="rId26"/>
    <p:sldLayoutId id="2147483843" r:id="rId27"/>
    <p:sldLayoutId id="2147483865" r:id="rId28"/>
    <p:sldLayoutId id="2147483708" r:id="rId29"/>
    <p:sldLayoutId id="2147483709" r:id="rId30"/>
    <p:sldLayoutId id="2147483878" r:id="rId31"/>
    <p:sldLayoutId id="2147483879" r:id="rId32"/>
    <p:sldLayoutId id="2147483880" r:id="rId33"/>
    <p:sldLayoutId id="2147483881" r:id="rId34"/>
    <p:sldLayoutId id="2147483882" r:id="rId35"/>
  </p:sldLayoutIdLst>
  <p:transition/>
  <p:hf hdr="0" dt="0"/>
  <p:txStyles>
    <p:titleStyle>
      <a:lvl1pPr algn="ctr" rtl="0" fontAlgn="base">
        <a:spcBef>
          <a:spcPct val="0"/>
        </a:spcBef>
        <a:spcAft>
          <a:spcPct val="0"/>
        </a:spcAft>
        <a:defRPr sz="11600" kern="1200">
          <a:solidFill>
            <a:schemeClr val="tx1"/>
          </a:solidFill>
          <a:latin typeface="+mj-lt"/>
          <a:ea typeface="+mj-ea"/>
          <a:cs typeface="+mj-cs"/>
          <a:sym typeface="Gill Sans" charset="0"/>
        </a:defRPr>
      </a:lvl1pPr>
      <a:lvl2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2pPr>
      <a:lvl3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3pPr>
      <a:lvl4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4pPr>
      <a:lvl5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5pPr>
      <a:lvl6pPr marL="4572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6pPr>
      <a:lvl7pPr marL="9144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7pPr>
      <a:lvl8pPr marL="13716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8pPr>
      <a:lvl9pPr marL="18288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9pPr>
    </p:titleStyle>
    <p:bodyStyle>
      <a:lvl1pPr marL="1117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1pPr>
      <a:lvl2pPr marL="15621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2pPr>
      <a:lvl3pPr marL="2006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3pPr>
      <a:lvl4pPr marL="24511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4pPr>
      <a:lvl5pPr marL="2895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3" name="Rectangle 1"/>
          <p:cNvSpPr>
            <a:spLocks/>
          </p:cNvSpPr>
          <p:nvPr userDrawn="1"/>
        </p:nvSpPr>
        <p:spPr bwMode="auto">
          <a:xfrm>
            <a:off x="0" y="1488"/>
            <a:ext cx="24384000" cy="13714512"/>
          </a:xfrm>
          <a:prstGeom prst="rect">
            <a:avLst/>
          </a:prstGeom>
          <a:solidFill>
            <a:srgbClr val="ECEBE8"/>
          </a:solidFill>
          <a:ln w="25400" cap="flat">
            <a:solidFill>
              <a:schemeClr val="tx1">
                <a:alpha val="0"/>
              </a:schemeClr>
            </a:solidFill>
            <a:prstDash val="solid"/>
            <a:miter lim="800000"/>
            <a:headEnd type="none" w="med" len="med"/>
            <a:tailEnd type="none" w="med" len="med"/>
          </a:ln>
        </p:spPr>
        <p:txBody>
          <a:bodyPr lIns="0" tIns="0" rIns="0" bIns="0"/>
          <a:lstStyle/>
          <a:p>
            <a:endParaRPr lang="id-ID"/>
          </a:p>
        </p:txBody>
      </p:sp>
      <p:sp>
        <p:nvSpPr>
          <p:cNvPr id="9" name="Freeform 8"/>
          <p:cNvSpPr/>
          <p:nvPr userDrawn="1"/>
        </p:nvSpPr>
        <p:spPr bwMode="auto">
          <a:xfrm>
            <a:off x="0" y="-10981"/>
            <a:ext cx="24384000" cy="3892266"/>
          </a:xfrm>
          <a:custGeom>
            <a:avLst/>
            <a:gdLst>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705272 w 24418548"/>
              <a:gd name="connsiteY9" fmla="*/ 3132974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628381 w 24418548"/>
              <a:gd name="connsiteY9" fmla="*/ 3447081 h 3892266"/>
              <a:gd name="connsiteX10" fmla="*/ 580188 w 24418548"/>
              <a:gd name="connsiteY10" fmla="*/ 3109877 h 3892266"/>
              <a:gd name="connsiteX11" fmla="*/ 15965 w 24418548"/>
              <a:gd name="connsiteY11" fmla="*/ 2509488 h 3892266"/>
              <a:gd name="connsiteX12" fmla="*/ 6371 w 24418548"/>
              <a:gd name="connsiteY12" fmla="*/ 2414301 h 3892266"/>
              <a:gd name="connsiteX13" fmla="*/ 0 w 24418548"/>
              <a:gd name="connsiteY13" fmla="*/ 2414301 h 3892266"/>
              <a:gd name="connsiteX14" fmla="*/ 0 w 24418548"/>
              <a:gd name="connsiteY14"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59284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705272 w 24418548"/>
              <a:gd name="connsiteY8" fmla="*/ 3173245 h 3892266"/>
              <a:gd name="connsiteX9" fmla="*/ 580188 w 24418548"/>
              <a:gd name="connsiteY9" fmla="*/ 3109877 h 3892266"/>
              <a:gd name="connsiteX10" fmla="*/ 15965 w 24418548"/>
              <a:gd name="connsiteY10" fmla="*/ 2509488 h 3892266"/>
              <a:gd name="connsiteX11" fmla="*/ 6371 w 24418548"/>
              <a:gd name="connsiteY11" fmla="*/ 2414301 h 3892266"/>
              <a:gd name="connsiteX12" fmla="*/ 0 w 24418548"/>
              <a:gd name="connsiteY12" fmla="*/ 2414301 h 3892266"/>
              <a:gd name="connsiteX13" fmla="*/ 0 w 24418548"/>
              <a:gd name="connsiteY13" fmla="*/ 0 h 3892266"/>
              <a:gd name="connsiteX0" fmla="*/ 0 w 24418548"/>
              <a:gd name="connsiteY0" fmla="*/ 0 h 3892266"/>
              <a:gd name="connsiteX1" fmla="*/ 24418548 w 24418548"/>
              <a:gd name="connsiteY1" fmla="*/ 0 h 3892266"/>
              <a:gd name="connsiteX2" fmla="*/ 24418548 w 24418548"/>
              <a:gd name="connsiteY2" fmla="*/ 3683623 h 3892266"/>
              <a:gd name="connsiteX3" fmla="*/ 24402436 w 24418548"/>
              <a:gd name="connsiteY3" fmla="*/ 3875134 h 3892266"/>
              <a:gd name="connsiteX4" fmla="*/ 24398756 w 24418548"/>
              <a:gd name="connsiteY4" fmla="*/ 3892266 h 3892266"/>
              <a:gd name="connsiteX5" fmla="*/ 24382888 w 24418548"/>
              <a:gd name="connsiteY5" fmla="*/ 3818330 h 3892266"/>
              <a:gd name="connsiteX6" fmla="*/ 23625324 w 24418548"/>
              <a:gd name="connsiteY6" fmla="*/ 3150650 h 3892266"/>
              <a:gd name="connsiteX7" fmla="*/ 793227 w 24418548"/>
              <a:gd name="connsiteY7" fmla="*/ 3150650 h 3892266"/>
              <a:gd name="connsiteX8" fmla="*/ 580188 w 24418548"/>
              <a:gd name="connsiteY8" fmla="*/ 3109877 h 3892266"/>
              <a:gd name="connsiteX9" fmla="*/ 15965 w 24418548"/>
              <a:gd name="connsiteY9" fmla="*/ 2509488 h 3892266"/>
              <a:gd name="connsiteX10" fmla="*/ 6371 w 24418548"/>
              <a:gd name="connsiteY10" fmla="*/ 2414301 h 3892266"/>
              <a:gd name="connsiteX11" fmla="*/ 0 w 24418548"/>
              <a:gd name="connsiteY11" fmla="*/ 2414301 h 3892266"/>
              <a:gd name="connsiteX12" fmla="*/ 0 w 24418548"/>
              <a:gd name="connsiteY12" fmla="*/ 0 h 38922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418548" h="3892266">
                <a:moveTo>
                  <a:pt x="0" y="0"/>
                </a:moveTo>
                <a:lnTo>
                  <a:pt x="24418548" y="0"/>
                </a:lnTo>
                <a:lnTo>
                  <a:pt x="24418548" y="3683623"/>
                </a:lnTo>
                <a:cubicBezTo>
                  <a:pt x="24418548" y="3749226"/>
                  <a:pt x="24413000" y="3813274"/>
                  <a:pt x="24402436" y="3875134"/>
                </a:cubicBezTo>
                <a:lnTo>
                  <a:pt x="24398756" y="3892266"/>
                </a:lnTo>
                <a:lnTo>
                  <a:pt x="24382888" y="3818330"/>
                </a:lnTo>
                <a:cubicBezTo>
                  <a:pt x="24282456" y="3431510"/>
                  <a:pt x="23981268" y="3150650"/>
                  <a:pt x="23625324" y="3150650"/>
                </a:cubicBezTo>
                <a:lnTo>
                  <a:pt x="793227" y="3150650"/>
                </a:lnTo>
                <a:lnTo>
                  <a:pt x="580188" y="3109877"/>
                </a:lnTo>
                <a:cubicBezTo>
                  <a:pt x="295899" y="3032945"/>
                  <a:pt x="75517" y="2800509"/>
                  <a:pt x="15965" y="2509488"/>
                </a:cubicBezTo>
                <a:lnTo>
                  <a:pt x="6371" y="2414301"/>
                </a:lnTo>
                <a:lnTo>
                  <a:pt x="0" y="2414301"/>
                </a:lnTo>
                <a:lnTo>
                  <a:pt x="0" y="0"/>
                </a:lnTo>
                <a:close/>
              </a:path>
            </a:pathLst>
          </a:cu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pic>
        <p:nvPicPr>
          <p:cNvPr id="2" name="Picture 1"/>
          <p:cNvPicPr>
            <a:picLocks noChangeAspect="1"/>
          </p:cNvPicPr>
          <p:nvPr userDrawn="1"/>
        </p:nvPicPr>
        <p:blipFill>
          <a:blip r:embed="rId11" cstate="print">
            <a:extLst>
              <a:ext uri="{28A0092B-C50C-407E-A947-70E740481C1C}">
                <a14:useLocalDpi xmlns:a14="http://schemas.microsoft.com/office/drawing/2010/main" val="0"/>
              </a:ext>
            </a:extLst>
          </a:blip>
          <a:stretch>
            <a:fillRect/>
          </a:stretch>
        </p:blipFill>
        <p:spPr>
          <a:xfrm>
            <a:off x="21450484" y="449288"/>
            <a:ext cx="1830748" cy="1839364"/>
          </a:xfrm>
          <a:prstGeom prst="rect">
            <a:avLst/>
          </a:prstGeom>
        </p:spPr>
      </p:pic>
      <p:sp>
        <p:nvSpPr>
          <p:cNvPr id="16" name="Slide Number Placeholder 1"/>
          <p:cNvSpPr>
            <a:spLocks noGrp="1"/>
          </p:cNvSpPr>
          <p:nvPr>
            <p:ph type="sldNum" sz="quarter" idx="4"/>
          </p:nvPr>
        </p:nvSpPr>
        <p:spPr>
          <a:xfrm>
            <a:off x="22273120" y="12639557"/>
            <a:ext cx="981584" cy="805536"/>
          </a:xfrm>
          <a:prstGeom prst="rect">
            <a:avLst/>
          </a:prstGeom>
        </p:spPr>
        <p:txBody>
          <a:bodyPr vert="horz" lIns="91440" tIns="45720" rIns="91440" bIns="45720" rtlCol="0" anchor="ctr"/>
          <a:lstStyle>
            <a:lvl1pPr algn="r">
              <a:defRPr sz="2400">
                <a:solidFill>
                  <a:srgbClr val="004494"/>
                </a:solidFill>
                <a:latin typeface="Calibri" charset="0"/>
                <a:ea typeface="Calibri" charset="0"/>
                <a:cs typeface="Calibri" charset="0"/>
              </a:defRPr>
            </a:lvl1pPr>
          </a:lstStyle>
          <a:p>
            <a:fld id="{CD1E7C23-2AAD-0D45-B01B-5A673730BB06}" type="slidenum">
              <a:rPr lang="en-US" smtClean="0"/>
              <a:pPr/>
              <a:t>‹#›</a:t>
            </a:fld>
            <a:endParaRPr lang="en-US" dirty="0"/>
          </a:p>
        </p:txBody>
      </p:sp>
      <p:pic>
        <p:nvPicPr>
          <p:cNvPr id="11" name="Image 20"/>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102768" y="12466974"/>
            <a:ext cx="1296144" cy="864462"/>
          </a:xfrm>
          <a:prstGeom prst="rect">
            <a:avLst/>
          </a:prstGeom>
        </p:spPr>
      </p:pic>
    </p:spTree>
    <p:extLst>
      <p:ext uri="{BB962C8B-B14F-4D97-AF65-F5344CB8AC3E}">
        <p14:creationId xmlns:p14="http://schemas.microsoft.com/office/powerpoint/2010/main" val="898223240"/>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Lst>
  <p:transition/>
  <p:hf hdr="0" dt="0"/>
  <p:txStyles>
    <p:titleStyle>
      <a:lvl1pPr algn="ctr" rtl="0" fontAlgn="base">
        <a:spcBef>
          <a:spcPct val="0"/>
        </a:spcBef>
        <a:spcAft>
          <a:spcPct val="0"/>
        </a:spcAft>
        <a:defRPr sz="11600" kern="1200">
          <a:solidFill>
            <a:schemeClr val="tx1"/>
          </a:solidFill>
          <a:latin typeface="+mj-lt"/>
          <a:ea typeface="+mj-ea"/>
          <a:cs typeface="+mj-cs"/>
          <a:sym typeface="Gill Sans" charset="0"/>
        </a:defRPr>
      </a:lvl1pPr>
      <a:lvl2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2pPr>
      <a:lvl3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3pPr>
      <a:lvl4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4pPr>
      <a:lvl5pPr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5pPr>
      <a:lvl6pPr marL="4572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6pPr>
      <a:lvl7pPr marL="9144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7pPr>
      <a:lvl8pPr marL="13716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8pPr>
      <a:lvl9pPr marL="1828800" algn="ctr" rtl="0" fontAlgn="base">
        <a:spcBef>
          <a:spcPct val="0"/>
        </a:spcBef>
        <a:spcAft>
          <a:spcPct val="0"/>
        </a:spcAft>
        <a:defRPr sz="11600">
          <a:solidFill>
            <a:schemeClr val="tx1"/>
          </a:solidFill>
          <a:latin typeface="Gill Sans" charset="0"/>
          <a:ea typeface="Heiti SC Light" charset="0"/>
          <a:cs typeface="Heiti SC Light" charset="0"/>
          <a:sym typeface="Gill Sans" charset="0"/>
        </a:defRPr>
      </a:lvl9pPr>
    </p:titleStyle>
    <p:bodyStyle>
      <a:lvl1pPr marL="1117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1pPr>
      <a:lvl2pPr marL="15621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2pPr>
      <a:lvl3pPr marL="2006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3pPr>
      <a:lvl4pPr marL="24511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4pPr>
      <a:lvl5pPr marL="2895600" indent="-800100" algn="l" rtl="0" fontAlgn="base">
        <a:spcBef>
          <a:spcPts val="5200"/>
        </a:spcBef>
        <a:spcAft>
          <a:spcPct val="0"/>
        </a:spcAft>
        <a:buSzPct val="171000"/>
        <a:buFont typeface="Gill Sans" charset="0"/>
        <a:buChar char="•"/>
        <a:defRPr sz="5600" kern="1200">
          <a:solidFill>
            <a:schemeClr val="tx1"/>
          </a:solidFill>
          <a:latin typeface="+mn-lt"/>
          <a:ea typeface="+mn-ea"/>
          <a:cs typeface="+mn-cs"/>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fch.europa.eu/" TargetMode="External"/><Relationship Id="rId7" Type="http://schemas.openxmlformats.org/officeDocument/2006/relationships/image" Target="../media/image68.png"/><Relationship Id="rId2" Type="http://schemas.openxmlformats.org/officeDocument/2006/relationships/notesSlide" Target="../notesSlides/notesSlide9.xml"/><Relationship Id="rId1" Type="http://schemas.openxmlformats.org/officeDocument/2006/relationships/slideLayout" Target="../slideLayouts/slideLayout44.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33.xml"/><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xml"/><Relationship Id="rId1" Type="http://schemas.openxmlformats.org/officeDocument/2006/relationships/slideLayout" Target="../slideLayouts/slideLayout37.xml"/><Relationship Id="rId5" Type="http://schemas.openxmlformats.org/officeDocument/2006/relationships/image" Target="../media/image42.jpg"/><Relationship Id="rId4" Type="http://schemas.openxmlformats.org/officeDocument/2006/relationships/image" Target="../media/image1.jpeg"/></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5.png"/><Relationship Id="rId2" Type="http://schemas.openxmlformats.org/officeDocument/2006/relationships/notesSlide" Target="../notesSlides/notesSlide4.xml"/><Relationship Id="rId1" Type="http://schemas.openxmlformats.org/officeDocument/2006/relationships/slideLayout" Target="../slideLayouts/slideLayout41.xml"/><Relationship Id="rId6" Type="http://schemas.openxmlformats.org/officeDocument/2006/relationships/image" Target="../media/image44.JPG"/><Relationship Id="rId5" Type="http://schemas.openxmlformats.org/officeDocument/2006/relationships/slide" Target="slide7.xml"/><Relationship Id="rId4" Type="http://schemas.openxmlformats.org/officeDocument/2006/relationships/slide" Target="slide8.xml"/></Relationships>
</file>

<file path=ppt/slides/_rels/slide5.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1.jpeg"/><Relationship Id="rId18" Type="http://schemas.openxmlformats.org/officeDocument/2006/relationships/image" Target="../media/image34.png"/><Relationship Id="rId3" Type="http://schemas.openxmlformats.org/officeDocument/2006/relationships/image" Target="../media/image23.png"/><Relationship Id="rId7" Type="http://schemas.openxmlformats.org/officeDocument/2006/relationships/image" Target="../media/image26.png"/><Relationship Id="rId12" Type="http://schemas.openxmlformats.org/officeDocument/2006/relationships/image" Target="../media/image30.png"/><Relationship Id="rId17" Type="http://schemas.openxmlformats.org/officeDocument/2006/relationships/image" Target="../media/image33.png"/><Relationship Id="rId2" Type="http://schemas.openxmlformats.org/officeDocument/2006/relationships/notesSlide" Target="../notesSlides/notesSlide5.xml"/><Relationship Id="rId16" Type="http://schemas.openxmlformats.org/officeDocument/2006/relationships/image" Target="../media/image32.png"/><Relationship Id="rId20" Type="http://schemas.openxmlformats.org/officeDocument/2006/relationships/image" Target="../media/image46.png"/><Relationship Id="rId1" Type="http://schemas.openxmlformats.org/officeDocument/2006/relationships/slideLayout" Target="../slideLayouts/slideLayout42.xml"/><Relationship Id="rId6" Type="http://schemas.openxmlformats.org/officeDocument/2006/relationships/image" Target="../media/image25.png"/><Relationship Id="rId11" Type="http://schemas.openxmlformats.org/officeDocument/2006/relationships/image" Target="../media/image29.png"/><Relationship Id="rId5" Type="http://schemas.openxmlformats.org/officeDocument/2006/relationships/slide" Target="slide6.xml"/><Relationship Id="rId15" Type="http://schemas.openxmlformats.org/officeDocument/2006/relationships/image" Target="../media/image37.png"/><Relationship Id="rId10" Type="http://schemas.openxmlformats.org/officeDocument/2006/relationships/image" Target="../media/image28.png"/><Relationship Id="rId19" Type="http://schemas.openxmlformats.org/officeDocument/2006/relationships/image" Target="../media/image35.png"/><Relationship Id="rId4" Type="http://schemas.openxmlformats.org/officeDocument/2006/relationships/image" Target="../media/image24.png"/><Relationship Id="rId9" Type="http://schemas.openxmlformats.org/officeDocument/2006/relationships/image" Target="../media/image27.png"/><Relationship Id="rId14" Type="http://schemas.openxmlformats.org/officeDocument/2006/relationships/image" Target="../media/image31.png"/></Relationships>
</file>

<file path=ppt/slides/_rels/slide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1.jpeg"/><Relationship Id="rId7" Type="http://schemas.openxmlformats.org/officeDocument/2006/relationships/image" Target="../media/image50.png"/><Relationship Id="rId2" Type="http://schemas.openxmlformats.org/officeDocument/2006/relationships/notesSlide" Target="../notesSlides/notesSlide6.xml"/><Relationship Id="rId1" Type="http://schemas.openxmlformats.org/officeDocument/2006/relationships/slideLayout" Target="../slideLayouts/slideLayout37.xml"/><Relationship Id="rId6" Type="http://schemas.openxmlformats.org/officeDocument/2006/relationships/image" Target="../media/image49.png"/><Relationship Id="rId5" Type="http://schemas.openxmlformats.org/officeDocument/2006/relationships/image" Target="../media/image48.png"/><Relationship Id="rId4" Type="http://schemas.openxmlformats.org/officeDocument/2006/relationships/image" Target="../media/image47.png"/><Relationship Id="rId9" Type="http://schemas.openxmlformats.org/officeDocument/2006/relationships/image" Target="../media/image52.png"/></Relationships>
</file>

<file path=ppt/slides/_rels/slide7.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53.png"/><Relationship Id="rId7" Type="http://schemas.openxmlformats.org/officeDocument/2006/relationships/image" Target="../media/image55.png"/><Relationship Id="rId2" Type="http://schemas.openxmlformats.org/officeDocument/2006/relationships/notesSlide" Target="../notesSlides/notesSlide7.xml"/><Relationship Id="rId1" Type="http://schemas.openxmlformats.org/officeDocument/2006/relationships/slideLayout" Target="../slideLayouts/slideLayout35.xml"/><Relationship Id="rId6" Type="http://schemas.openxmlformats.org/officeDocument/2006/relationships/chart" Target="../charts/chart1.xml"/><Relationship Id="rId11" Type="http://schemas.openxmlformats.org/officeDocument/2006/relationships/image" Target="../media/image59.png"/><Relationship Id="rId5" Type="http://schemas.microsoft.com/office/2007/relationships/hdphoto" Target="../media/hdphoto1.wdp"/><Relationship Id="rId10" Type="http://schemas.openxmlformats.org/officeDocument/2006/relationships/image" Target="../media/image58.png"/><Relationship Id="rId4" Type="http://schemas.openxmlformats.org/officeDocument/2006/relationships/image" Target="../media/image54.png"/><Relationship Id="rId9" Type="http://schemas.openxmlformats.org/officeDocument/2006/relationships/image" Target="../media/image57.png"/></Relationships>
</file>

<file path=ppt/slides/_rels/slide8.xml.rels><?xml version="1.0" encoding="UTF-8" standalone="yes"?>
<Relationships xmlns="http://schemas.openxmlformats.org/package/2006/relationships"><Relationship Id="rId8" Type="http://schemas.openxmlformats.org/officeDocument/2006/relationships/image" Target="../media/image61.tif"/><Relationship Id="rId3" Type="http://schemas.openxmlformats.org/officeDocument/2006/relationships/chart" Target="../charts/chart2.xml"/><Relationship Id="rId7" Type="http://schemas.openxmlformats.org/officeDocument/2006/relationships/image" Target="../media/image60.jpg"/><Relationship Id="rId12" Type="http://schemas.openxmlformats.org/officeDocument/2006/relationships/image" Target="../media/image65.jpeg"/><Relationship Id="rId2" Type="http://schemas.openxmlformats.org/officeDocument/2006/relationships/notesSlide" Target="../notesSlides/notesSlide8.xml"/><Relationship Id="rId1" Type="http://schemas.openxmlformats.org/officeDocument/2006/relationships/slideLayout" Target="../slideLayouts/slideLayout34.xml"/><Relationship Id="rId6" Type="http://schemas.openxmlformats.org/officeDocument/2006/relationships/image" Target="../media/image57.png"/><Relationship Id="rId11" Type="http://schemas.openxmlformats.org/officeDocument/2006/relationships/image" Target="../media/image64.jpeg"/><Relationship Id="rId5" Type="http://schemas.openxmlformats.org/officeDocument/2006/relationships/image" Target="../media/image56.png"/><Relationship Id="rId10" Type="http://schemas.openxmlformats.org/officeDocument/2006/relationships/image" Target="../media/image63.PNG"/><Relationship Id="rId4" Type="http://schemas.openxmlformats.org/officeDocument/2006/relationships/image" Target="../media/image55.png"/><Relationship Id="rId9" Type="http://schemas.openxmlformats.org/officeDocument/2006/relationships/image" Target="../media/image62.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4"/>
          <p:cNvSpPr>
            <a:spLocks noGrp="1"/>
          </p:cNvSpPr>
          <p:nvPr>
            <p:ph sz="quarter" idx="12"/>
          </p:nvPr>
        </p:nvSpPr>
        <p:spPr>
          <a:xfrm>
            <a:off x="2434916" y="5028500"/>
            <a:ext cx="8424936" cy="6460464"/>
          </a:xfrm>
        </p:spPr>
        <p:txBody>
          <a:bodyPr/>
          <a:lstStyle/>
          <a:p>
            <a:pPr>
              <a:spcBef>
                <a:spcPts val="2400"/>
              </a:spcBef>
            </a:pPr>
            <a:endParaRPr lang="fr-FR" sz="1800" b="1" i="1" dirty="0" smtClean="0">
              <a:solidFill>
                <a:srgbClr val="004494"/>
              </a:solidFill>
            </a:endParaRPr>
          </a:p>
          <a:p>
            <a:pPr>
              <a:spcBef>
                <a:spcPts val="2400"/>
              </a:spcBef>
            </a:pPr>
            <a:r>
              <a:rPr lang="fr-FR" sz="7200" b="1" i="1" dirty="0" smtClean="0">
                <a:solidFill>
                  <a:srgbClr val="004494"/>
                </a:solidFill>
              </a:rPr>
              <a:t>Programme </a:t>
            </a:r>
          </a:p>
          <a:p>
            <a:pPr>
              <a:spcBef>
                <a:spcPts val="2400"/>
              </a:spcBef>
            </a:pPr>
            <a:r>
              <a:rPr lang="fr-FR" sz="7200" b="1" i="1" dirty="0" smtClean="0">
                <a:solidFill>
                  <a:srgbClr val="004494"/>
                </a:solidFill>
              </a:rPr>
              <a:t>Review</a:t>
            </a:r>
          </a:p>
          <a:p>
            <a:pPr>
              <a:spcBef>
                <a:spcPts val="2400"/>
              </a:spcBef>
            </a:pPr>
            <a:r>
              <a:rPr lang="fr-FR" sz="7200" b="1" i="1" dirty="0" smtClean="0">
                <a:solidFill>
                  <a:srgbClr val="004494"/>
                </a:solidFill>
              </a:rPr>
              <a:t> </a:t>
            </a:r>
            <a:r>
              <a:rPr lang="fr-FR" sz="7200" b="1" i="1" dirty="0" err="1" smtClean="0">
                <a:solidFill>
                  <a:srgbClr val="004494"/>
                </a:solidFill>
              </a:rPr>
              <a:t>Days</a:t>
            </a:r>
            <a:r>
              <a:rPr lang="fr-FR" sz="7200" b="1" i="1" dirty="0" smtClean="0">
                <a:solidFill>
                  <a:srgbClr val="004494"/>
                </a:solidFill>
              </a:rPr>
              <a:t> 2017</a:t>
            </a:r>
            <a:endParaRPr lang="en-US" sz="7200" b="1" i="1" dirty="0">
              <a:solidFill>
                <a:srgbClr val="004494"/>
              </a:solidFill>
            </a:endParaRPr>
          </a:p>
        </p:txBody>
      </p:sp>
      <p:sp>
        <p:nvSpPr>
          <p:cNvPr id="13" name="Content Placeholder 2">
            <a:extLst>
              <a:ext uri="{FF2B5EF4-FFF2-40B4-BE49-F238E27FC236}">
                <a16:creationId xmlns:a16="http://schemas.microsoft.com/office/drawing/2014/main" id="{AE1324DB-6D62-4115-BB6C-D285ABD3A1CE}"/>
              </a:ext>
            </a:extLst>
          </p:cNvPr>
          <p:cNvSpPr txBox="1">
            <a:spLocks/>
          </p:cNvSpPr>
          <p:nvPr/>
        </p:nvSpPr>
        <p:spPr>
          <a:xfrm>
            <a:off x="3300128" y="10630278"/>
            <a:ext cx="6694512" cy="1903100"/>
          </a:xfrm>
          <a:prstGeom prst="rect">
            <a:avLst/>
          </a:prstGeom>
        </p:spPr>
        <p:txBody>
          <a:bodyPr lIns="0" tIns="0" rIns="0" bIns="0" anchor="t" anchorCtr="0">
            <a:noAutofit/>
          </a:bodyPr>
          <a:lstStyle>
            <a:lvl1pPr marL="317500" indent="0" algn="ctr" defTabSz="914400" rtl="0" eaLnBrk="1" latinLnBrk="0" hangingPunct="1">
              <a:lnSpc>
                <a:spcPct val="90000"/>
              </a:lnSpc>
              <a:spcBef>
                <a:spcPts val="1000"/>
              </a:spcBef>
              <a:buFont typeface="Arial"/>
              <a:buNone/>
              <a:defRPr sz="5400" b="1" kern="1200">
                <a:solidFill>
                  <a:schemeClr val="bg1"/>
                </a:solidFill>
                <a:latin typeface="Calibri" charset="0"/>
                <a:ea typeface="Calibri" charset="0"/>
                <a:cs typeface="Calibri" charset="0"/>
              </a:defRPr>
            </a:lvl1pPr>
            <a:lvl2pPr marL="762000" indent="0" algn="l" defTabSz="914400" rtl="0" eaLnBrk="1" latinLnBrk="0" hangingPunct="1">
              <a:lnSpc>
                <a:spcPct val="90000"/>
              </a:lnSpc>
              <a:spcBef>
                <a:spcPts val="500"/>
              </a:spcBef>
              <a:buFont typeface="Arial"/>
              <a:buNone/>
              <a:defRPr sz="2400" kern="1200">
                <a:solidFill>
                  <a:srgbClr val="174489"/>
                </a:solidFill>
                <a:latin typeface="DIN Condensed" charset="0"/>
                <a:ea typeface="DIN Condensed" charset="0"/>
                <a:cs typeface="DIN Condensed" charset="0"/>
              </a:defRPr>
            </a:lvl2pPr>
            <a:lvl3pPr marL="1206500" indent="0" algn="l" defTabSz="914400" rtl="0" eaLnBrk="1" latinLnBrk="0" hangingPunct="1">
              <a:lnSpc>
                <a:spcPct val="90000"/>
              </a:lnSpc>
              <a:spcBef>
                <a:spcPts val="500"/>
              </a:spcBef>
              <a:buFont typeface="Arial"/>
              <a:buNone/>
              <a:defRPr sz="2000" kern="1200">
                <a:solidFill>
                  <a:srgbClr val="174489"/>
                </a:solidFill>
                <a:latin typeface="DIN Condensed" charset="0"/>
                <a:ea typeface="DIN Condensed" charset="0"/>
                <a:cs typeface="DIN Condensed" charset="0"/>
              </a:defRPr>
            </a:lvl3pPr>
            <a:lvl4pPr marL="16510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4pPr>
            <a:lvl5pPr marL="20955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sz="4800" dirty="0" smtClean="0">
                <a:effectLst>
                  <a:outerShdw blurRad="38100" dist="38100" dir="2700000" algn="tl">
                    <a:srgbClr val="000000">
                      <a:alpha val="43137"/>
                    </a:srgbClr>
                  </a:outerShdw>
                </a:effectLst>
              </a:rPr>
              <a:t>Mirela </a:t>
            </a:r>
            <a:r>
              <a:rPr lang="en-US" sz="4800" dirty="0" err="1" smtClean="0">
                <a:effectLst>
                  <a:outerShdw blurRad="38100" dist="38100" dir="2700000" algn="tl">
                    <a:srgbClr val="000000">
                      <a:alpha val="43137"/>
                    </a:srgbClr>
                  </a:outerShdw>
                </a:effectLst>
              </a:rPr>
              <a:t>Atanasiu</a:t>
            </a:r>
            <a:endParaRPr lang="en-US" sz="4800" dirty="0">
              <a:effectLst>
                <a:outerShdw blurRad="38100" dist="38100" dir="2700000" algn="tl">
                  <a:srgbClr val="000000">
                    <a:alpha val="43137"/>
                  </a:srgbClr>
                </a:outerShdw>
              </a:effectLst>
            </a:endParaRPr>
          </a:p>
        </p:txBody>
      </p:sp>
      <p:sp>
        <p:nvSpPr>
          <p:cNvPr id="14" name="Content Placeholder 4"/>
          <p:cNvSpPr txBox="1">
            <a:spLocks/>
          </p:cNvSpPr>
          <p:nvPr/>
        </p:nvSpPr>
        <p:spPr>
          <a:xfrm>
            <a:off x="3875076" y="12347650"/>
            <a:ext cx="5544616" cy="1008112"/>
          </a:xfrm>
          <a:prstGeom prst="rect">
            <a:avLst/>
          </a:prstGeom>
        </p:spPr>
        <p:txBody>
          <a:bodyPr lIns="0" tIns="0" rIns="0" bIns="0" anchor="t" anchorCtr="0">
            <a:noAutofit/>
          </a:bodyPr>
          <a:lstStyle>
            <a:lvl1pPr marL="317500" indent="0" algn="ctr" defTabSz="914400" rtl="0" eaLnBrk="1" latinLnBrk="0" hangingPunct="1">
              <a:lnSpc>
                <a:spcPct val="90000"/>
              </a:lnSpc>
              <a:spcBef>
                <a:spcPts val="1000"/>
              </a:spcBef>
              <a:buFont typeface="Arial"/>
              <a:buNone/>
              <a:defRPr sz="5400" b="1" kern="1200">
                <a:solidFill>
                  <a:schemeClr val="bg1"/>
                </a:solidFill>
                <a:latin typeface="Calibri" charset="0"/>
                <a:ea typeface="Calibri" charset="0"/>
                <a:cs typeface="Calibri" charset="0"/>
              </a:defRPr>
            </a:lvl1pPr>
            <a:lvl2pPr marL="762000" indent="0" algn="l" defTabSz="914400" rtl="0" eaLnBrk="1" latinLnBrk="0" hangingPunct="1">
              <a:lnSpc>
                <a:spcPct val="90000"/>
              </a:lnSpc>
              <a:spcBef>
                <a:spcPts val="500"/>
              </a:spcBef>
              <a:buFont typeface="Arial"/>
              <a:buNone/>
              <a:defRPr sz="2400" kern="1200">
                <a:solidFill>
                  <a:srgbClr val="174489"/>
                </a:solidFill>
                <a:latin typeface="DIN Condensed" charset="0"/>
                <a:ea typeface="DIN Condensed" charset="0"/>
                <a:cs typeface="DIN Condensed" charset="0"/>
              </a:defRPr>
            </a:lvl2pPr>
            <a:lvl3pPr marL="1206500" indent="0" algn="l" defTabSz="914400" rtl="0" eaLnBrk="1" latinLnBrk="0" hangingPunct="1">
              <a:lnSpc>
                <a:spcPct val="90000"/>
              </a:lnSpc>
              <a:spcBef>
                <a:spcPts val="500"/>
              </a:spcBef>
              <a:buFont typeface="Arial"/>
              <a:buNone/>
              <a:defRPr sz="2000" kern="1200">
                <a:solidFill>
                  <a:srgbClr val="174489"/>
                </a:solidFill>
                <a:latin typeface="DIN Condensed" charset="0"/>
                <a:ea typeface="DIN Condensed" charset="0"/>
                <a:cs typeface="DIN Condensed" charset="0"/>
              </a:defRPr>
            </a:lvl3pPr>
            <a:lvl4pPr marL="16510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4pPr>
            <a:lvl5pPr marL="20955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dirty="0" smtClean="0">
                <a:effectLst>
                  <a:outerShdw blurRad="38100" dist="38100" dir="2700000" algn="tl">
                    <a:srgbClr val="000000">
                      <a:alpha val="43137"/>
                    </a:srgbClr>
                  </a:outerShdw>
                </a:effectLst>
              </a:rPr>
              <a:t>PRD 2017</a:t>
            </a:r>
            <a:endParaRPr lang="en-US" u="sng" dirty="0">
              <a:effectLst>
                <a:outerShdw blurRad="38100" dist="38100" dir="2700000" algn="tl">
                  <a:srgbClr val="000000">
                    <a:alpha val="43137"/>
                  </a:srgbClr>
                </a:outerShdw>
              </a:effectLst>
            </a:endParaRPr>
          </a:p>
        </p:txBody>
      </p:sp>
      <p:sp>
        <p:nvSpPr>
          <p:cNvPr id="15" name="Content Placeholder 2">
            <a:extLst>
              <a:ext uri="{FF2B5EF4-FFF2-40B4-BE49-F238E27FC236}">
                <a16:creationId xmlns:a16="http://schemas.microsoft.com/office/drawing/2014/main" id="{AE1324DB-6D62-4115-BB6C-D285ABD3A1CE}"/>
              </a:ext>
            </a:extLst>
          </p:cNvPr>
          <p:cNvSpPr txBox="1">
            <a:spLocks/>
          </p:cNvSpPr>
          <p:nvPr/>
        </p:nvSpPr>
        <p:spPr>
          <a:xfrm>
            <a:off x="3300128" y="13129495"/>
            <a:ext cx="6694512" cy="855712"/>
          </a:xfrm>
          <a:prstGeom prst="rect">
            <a:avLst/>
          </a:prstGeom>
        </p:spPr>
        <p:txBody>
          <a:bodyPr lIns="0" tIns="0" rIns="0" bIns="0" anchor="t" anchorCtr="0">
            <a:noAutofit/>
          </a:bodyPr>
          <a:lstStyle>
            <a:lvl1pPr marL="317500" indent="0" algn="ctr" defTabSz="914400" rtl="0" eaLnBrk="1" latinLnBrk="0" hangingPunct="1">
              <a:lnSpc>
                <a:spcPct val="90000"/>
              </a:lnSpc>
              <a:spcBef>
                <a:spcPts val="1000"/>
              </a:spcBef>
              <a:buFont typeface="Arial"/>
              <a:buNone/>
              <a:defRPr sz="5400" b="1" kern="1200">
                <a:solidFill>
                  <a:schemeClr val="bg1"/>
                </a:solidFill>
                <a:latin typeface="Calibri" charset="0"/>
                <a:ea typeface="Calibri" charset="0"/>
                <a:cs typeface="Calibri" charset="0"/>
              </a:defRPr>
            </a:lvl1pPr>
            <a:lvl2pPr marL="762000" indent="0" algn="l" defTabSz="914400" rtl="0" eaLnBrk="1" latinLnBrk="0" hangingPunct="1">
              <a:lnSpc>
                <a:spcPct val="90000"/>
              </a:lnSpc>
              <a:spcBef>
                <a:spcPts val="500"/>
              </a:spcBef>
              <a:buFont typeface="Arial"/>
              <a:buNone/>
              <a:defRPr sz="2400" kern="1200">
                <a:solidFill>
                  <a:srgbClr val="174489"/>
                </a:solidFill>
                <a:latin typeface="DIN Condensed" charset="0"/>
                <a:ea typeface="DIN Condensed" charset="0"/>
                <a:cs typeface="DIN Condensed" charset="0"/>
              </a:defRPr>
            </a:lvl2pPr>
            <a:lvl3pPr marL="1206500" indent="0" algn="l" defTabSz="914400" rtl="0" eaLnBrk="1" latinLnBrk="0" hangingPunct="1">
              <a:lnSpc>
                <a:spcPct val="90000"/>
              </a:lnSpc>
              <a:spcBef>
                <a:spcPts val="500"/>
              </a:spcBef>
              <a:buFont typeface="Arial"/>
              <a:buNone/>
              <a:defRPr sz="2000" kern="1200">
                <a:solidFill>
                  <a:srgbClr val="174489"/>
                </a:solidFill>
                <a:latin typeface="DIN Condensed" charset="0"/>
                <a:ea typeface="DIN Condensed" charset="0"/>
                <a:cs typeface="DIN Condensed" charset="0"/>
              </a:defRPr>
            </a:lvl3pPr>
            <a:lvl4pPr marL="16510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4pPr>
            <a:lvl5pPr marL="2095500" indent="0" algn="l" defTabSz="914400" rtl="0" eaLnBrk="1" latinLnBrk="0" hangingPunct="1">
              <a:lnSpc>
                <a:spcPct val="90000"/>
              </a:lnSpc>
              <a:spcBef>
                <a:spcPts val="500"/>
              </a:spcBef>
              <a:buFont typeface="Arial"/>
              <a:buNone/>
              <a:defRPr sz="1800" kern="1200">
                <a:solidFill>
                  <a:srgbClr val="174489"/>
                </a:solidFill>
                <a:latin typeface="DIN Condensed" charset="0"/>
                <a:ea typeface="DIN Condensed" charset="0"/>
                <a:cs typeface="DIN Condensed"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fontAlgn="auto">
              <a:spcAft>
                <a:spcPts val="0"/>
              </a:spcAft>
            </a:pPr>
            <a:r>
              <a:rPr lang="en-US" sz="4000" b="0" i="1" dirty="0" smtClean="0"/>
              <a:t>23-24 November 2017</a:t>
            </a:r>
            <a:endParaRPr lang="en-US" sz="4000" b="0" i="1" dirty="0"/>
          </a:p>
        </p:txBody>
      </p:sp>
    </p:spTree>
    <p:extLst>
      <p:ext uri="{BB962C8B-B14F-4D97-AF65-F5344CB8AC3E}">
        <p14:creationId xmlns:p14="http://schemas.microsoft.com/office/powerpoint/2010/main" val="3852170215"/>
      </p:ext>
    </p:ext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22"/>
          <p:cNvSpPr txBox="1"/>
          <p:nvPr/>
        </p:nvSpPr>
        <p:spPr>
          <a:xfrm>
            <a:off x="2824885" y="8432185"/>
            <a:ext cx="7848872" cy="283154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3800" b="1"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t>For </a:t>
            </a:r>
            <a:r>
              <a:rPr kumimoji="0" lang="fr-FR" sz="3800" b="1" i="0" u="none" strike="noStrike" kern="1200" cap="none" spc="0" normalizeH="0" baseline="0" noProof="0" dirty="0" err="1" smtClean="0">
                <a:ln>
                  <a:noFill/>
                </a:ln>
                <a:solidFill>
                  <a:srgbClr val="174489"/>
                </a:solidFill>
                <a:effectLst/>
                <a:uLnTx/>
                <a:uFillTx/>
                <a:latin typeface="Calibri" charset="0"/>
                <a:ea typeface="Calibri" charset="0"/>
                <a:cs typeface="Calibri" charset="0"/>
                <a:sym typeface="Gill Sans" charset="0"/>
              </a:rPr>
              <a:t>further</a:t>
            </a:r>
            <a:r>
              <a:rPr kumimoji="0" lang="fr-FR" sz="3800" b="1" i="0" u="none" strike="noStrike" kern="1200" cap="none" spc="0" normalizeH="0" baseline="0" noProof="0" dirty="0" smtClean="0">
                <a:ln>
                  <a:noFill/>
                </a:ln>
                <a:solidFill>
                  <a:srgbClr val="174489"/>
                </a:solidFill>
                <a:effectLst/>
                <a:uLnTx/>
                <a:uFillTx/>
                <a:latin typeface="Calibri" charset="0"/>
                <a:ea typeface="Calibri" charset="0"/>
                <a:cs typeface="Calibri" charset="0"/>
                <a:sym typeface="Gill Sans" charset="0"/>
              </a:rPr>
              <a:t> </a:t>
            </a:r>
            <a:r>
              <a:rPr kumimoji="0" lang="fr-FR" sz="3800" b="1"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t>information</a:t>
            </a:r>
            <a:endParaRPr kumimoji="0" lang="fr-FR" sz="3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hlinkClick r:id="rId3"/>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0" i="0" u="none" strike="noStrike" kern="1200" cap="none" spc="0" normalizeH="0" baseline="0" noProof="0" dirty="0" err="1">
                <a:ln>
                  <a:noFill/>
                </a:ln>
                <a:solidFill>
                  <a:srgbClr val="174489"/>
                </a:solidFill>
                <a:effectLst/>
                <a:uLnTx/>
                <a:uFillTx/>
                <a:latin typeface="Calibri" charset="0"/>
                <a:ea typeface="Calibri" charset="0"/>
                <a:cs typeface="Calibri" charset="0"/>
                <a:sym typeface="Gill Sans" charset="0"/>
              </a:rPr>
              <a:t>www.fch.europa.eu</a:t>
            </a:r>
            <a:r>
              <a:rPr kumimoji="0" lang="fr-FR"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0" i="0" u="none" strike="noStrike" kern="1200" cap="none" spc="0" normalizeH="0" baseline="0" noProof="0" dirty="0" err="1">
                <a:ln>
                  <a:noFill/>
                </a:ln>
                <a:solidFill>
                  <a:srgbClr val="174489"/>
                </a:solidFill>
                <a:effectLst/>
                <a:uLnTx/>
                <a:uFillTx/>
                <a:latin typeface="Calibri" charset="0"/>
                <a:ea typeface="Calibri" charset="0"/>
                <a:cs typeface="Calibri" charset="0"/>
                <a:sym typeface="Gill Sans" charset="0"/>
              </a:rPr>
              <a:t>www.hydrogeneurope.eu</a:t>
            </a:r>
            <a:r>
              <a:rPr kumimoji="0" lang="fr-FR"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fr-FR" sz="2800" b="0" i="0" u="none" strike="noStrike" kern="1200" cap="none" spc="0" normalizeH="0" baseline="0" noProof="0" dirty="0" err="1" smtClean="0">
                <a:ln>
                  <a:noFill/>
                </a:ln>
                <a:solidFill>
                  <a:srgbClr val="174489"/>
                </a:solidFill>
                <a:effectLst/>
                <a:uLnTx/>
                <a:uFillTx/>
                <a:latin typeface="Calibri" charset="0"/>
                <a:ea typeface="Calibri" charset="0"/>
                <a:cs typeface="Calibri" charset="0"/>
                <a:sym typeface="Gill Sans" charset="0"/>
              </a:rPr>
              <a:t>www.nerghy.eu</a:t>
            </a:r>
            <a:endParaRPr kumimoji="0" lang="fr-FR"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endParaRPr>
          </a:p>
        </p:txBody>
      </p:sp>
      <p:sp>
        <p:nvSpPr>
          <p:cNvPr id="3" name="ZoneTexte 23"/>
          <p:cNvSpPr txBox="1"/>
          <p:nvPr/>
        </p:nvSpPr>
        <p:spPr>
          <a:xfrm>
            <a:off x="3263008" y="4939536"/>
            <a:ext cx="6972626" cy="2523768"/>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600" b="1"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t/>
            </a:r>
            <a:br>
              <a:rPr kumimoji="0" lang="en-US" sz="3600" b="1"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rPr>
            </a:br>
            <a:r>
              <a:rPr kumimoji="0" lang="en-GB" altLang="en-US" sz="3600" b="1" i="0" u="none" strike="noStrike" kern="1200" cap="none" spc="0" normalizeH="0" baseline="0" noProof="0" dirty="0" smtClean="0">
                <a:ln>
                  <a:noFill/>
                </a:ln>
                <a:solidFill>
                  <a:srgbClr val="174489"/>
                </a:solidFill>
                <a:effectLst/>
                <a:uLnTx/>
                <a:uFillTx/>
                <a:latin typeface="DIN Condensed" charset="0"/>
                <a:ea typeface="DIN Condensed" charset="0"/>
                <a:cs typeface="DIN Condensed" charset="0"/>
                <a:sym typeface="Gill Sans" charset="0"/>
              </a:rPr>
              <a:t>Mirela </a:t>
            </a:r>
            <a:r>
              <a:rPr kumimoji="0" lang="en-GB" altLang="en-US" sz="3600" b="1" i="0" u="none" strike="noStrike" kern="1200" cap="none" spc="0" normalizeH="0" baseline="0" noProof="0" dirty="0" err="1" smtClean="0">
                <a:ln>
                  <a:noFill/>
                </a:ln>
                <a:solidFill>
                  <a:srgbClr val="174489"/>
                </a:solidFill>
                <a:effectLst/>
                <a:uLnTx/>
                <a:uFillTx/>
                <a:latin typeface="DIN Condensed" charset="0"/>
                <a:ea typeface="DIN Condensed" charset="0"/>
                <a:cs typeface="DIN Condensed" charset="0"/>
                <a:sym typeface="Gill Sans" charset="0"/>
              </a:rPr>
              <a:t>Atanasiu</a:t>
            </a:r>
            <a:r>
              <a:rPr kumimoji="0" lang="en-GB" altLang="fr-FR" sz="3600" b="0" i="0" u="none" strike="noStrike" kern="1200" cap="none" spc="0" normalizeH="0" baseline="0" noProof="0" dirty="0">
                <a:ln>
                  <a:noFill/>
                </a:ln>
                <a:solidFill>
                  <a:srgbClr val="174489"/>
                </a:solidFill>
                <a:effectLst/>
                <a:uLnTx/>
                <a:uFillTx/>
                <a:latin typeface="DIN Regular" charset="0"/>
                <a:ea typeface="DIN Regular" charset="0"/>
                <a:cs typeface="DIN Regular" charset="0"/>
                <a:sym typeface="Gill Sans" charset="0"/>
              </a:rPr>
              <a:t/>
            </a:r>
            <a:br>
              <a:rPr kumimoji="0" lang="en-GB" altLang="fr-FR" sz="3600" b="0" i="0" u="none" strike="noStrike" kern="1200" cap="none" spc="0" normalizeH="0" baseline="0" noProof="0" dirty="0">
                <a:ln>
                  <a:noFill/>
                </a:ln>
                <a:solidFill>
                  <a:srgbClr val="174489"/>
                </a:solidFill>
                <a:effectLst/>
                <a:uLnTx/>
                <a:uFillTx/>
                <a:latin typeface="DIN Regular" charset="0"/>
                <a:ea typeface="DIN Regular" charset="0"/>
                <a:cs typeface="DIN Regular" charset="0"/>
                <a:sym typeface="Gill Sans" charset="0"/>
              </a:rPr>
            </a:br>
            <a:r>
              <a:rPr kumimoji="0" lang="en-US" altLang="fr-FR" sz="2800" b="0" i="0" u="none" strike="noStrike" kern="1200" cap="none" spc="0" normalizeH="0" baseline="0" noProof="0" dirty="0" smtClean="0">
                <a:ln>
                  <a:noFill/>
                </a:ln>
                <a:solidFill>
                  <a:srgbClr val="174489"/>
                </a:solidFill>
                <a:effectLst/>
                <a:uLnTx/>
                <a:uFillTx/>
                <a:latin typeface="Calibri" charset="0"/>
                <a:ea typeface="Calibri" charset="0"/>
                <a:cs typeface="Calibri" charset="0"/>
                <a:sym typeface="Gill Sans" charset="0"/>
              </a:rPr>
              <a:t>Head of Unit – Operations</a:t>
            </a:r>
            <a:r>
              <a:rPr kumimoji="0" lang="en-US" altLang="fr-FR" sz="2800" b="0" i="0" u="none" strike="noStrike" kern="1200" cap="none" spc="0" normalizeH="0" noProof="0" dirty="0" smtClean="0">
                <a:ln>
                  <a:noFill/>
                </a:ln>
                <a:solidFill>
                  <a:srgbClr val="174489"/>
                </a:solidFill>
                <a:effectLst/>
                <a:uLnTx/>
                <a:uFillTx/>
                <a:latin typeface="Calibri" charset="0"/>
                <a:ea typeface="Calibri" charset="0"/>
                <a:cs typeface="Calibri" charset="0"/>
                <a:sym typeface="Gill Sans" charset="0"/>
              </a:rPr>
              <a:t> and Communication</a:t>
            </a:r>
            <a:endParaRPr kumimoji="0" lang="en-US" altLang="fr-FR"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lang="en-US" altLang="en-US" sz="2800" dirty="0" err="1" smtClean="0">
                <a:solidFill>
                  <a:srgbClr val="174489"/>
                </a:solidFill>
                <a:latin typeface="Calibri" charset="0"/>
                <a:ea typeface="Calibri" charset="0"/>
                <a:cs typeface="Calibri" charset="0"/>
              </a:rPr>
              <a:t>Mirela.Atanasiu</a:t>
            </a:r>
            <a:r>
              <a:rPr kumimoji="0" lang="en-GB" altLang="en-US" sz="2800" b="0" i="0" u="none" strike="noStrike" kern="1200" cap="none" spc="0" normalizeH="0" baseline="0" noProof="0" dirty="0" smtClean="0">
                <a:ln>
                  <a:noFill/>
                </a:ln>
                <a:solidFill>
                  <a:srgbClr val="174489"/>
                </a:solidFill>
                <a:effectLst/>
                <a:uLnTx/>
                <a:uFillTx/>
                <a:latin typeface="Calibri" charset="0"/>
                <a:ea typeface="Calibri" charset="0"/>
                <a:cs typeface="Calibri" charset="0"/>
                <a:sym typeface="Gill Sans" charset="0"/>
              </a:rPr>
              <a:t>@fch.europa.eu</a:t>
            </a:r>
            <a:endParaRPr kumimoji="0" lang="en-US"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dirty="0">
              <a:ln>
                <a:noFill/>
              </a:ln>
              <a:solidFill>
                <a:srgbClr val="174489"/>
              </a:solidFill>
              <a:effectLst/>
              <a:uLnTx/>
              <a:uFillTx/>
              <a:latin typeface="Calibri" charset="0"/>
              <a:ea typeface="Calibri" charset="0"/>
              <a:cs typeface="Calibri" charset="0"/>
              <a:sym typeface="Gill Sans" charset="0"/>
            </a:endParaRPr>
          </a:p>
        </p:txBody>
      </p:sp>
      <p:cxnSp>
        <p:nvCxnSpPr>
          <p:cNvPr id="4" name="Connecteur droit 38"/>
          <p:cNvCxnSpPr/>
          <p:nvPr/>
        </p:nvCxnSpPr>
        <p:spPr bwMode="auto">
          <a:xfrm flipV="1">
            <a:off x="4265045" y="7770907"/>
            <a:ext cx="5040560" cy="8765"/>
          </a:xfrm>
          <a:prstGeom prst="line">
            <a:avLst/>
          </a:prstGeom>
          <a:blipFill dpi="0" rotWithShape="0">
            <a:blip r:embed="rId4"/>
            <a:srcRect/>
            <a:tile tx="0" ty="0" sx="100000" sy="100000" flip="none" algn="tl"/>
          </a:blipFill>
          <a:ln w="28575"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5" name="ZoneTexte 30"/>
          <p:cNvSpPr txBox="1"/>
          <p:nvPr/>
        </p:nvSpPr>
        <p:spPr>
          <a:xfrm>
            <a:off x="19282821" y="9233927"/>
            <a:ext cx="1420582" cy="95410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a:t>
            </a:r>
            <a:r>
              <a:rPr kumimoji="0" lang="en-US" sz="2800" b="0" i="0" u="none" strike="noStrike" kern="1200" cap="none" spc="0" normalizeH="0" baseline="0" noProof="0" dirty="0" err="1">
                <a:ln>
                  <a:noFill/>
                </a:ln>
                <a:solidFill>
                  <a:srgbClr val="FFFFFF"/>
                </a:solidFill>
                <a:effectLst/>
                <a:uLnTx/>
                <a:uFillTx/>
                <a:latin typeface="Calibri" charset="0"/>
                <a:ea typeface="Calibri" charset="0"/>
                <a:cs typeface="Calibri" charset="0"/>
                <a:sym typeface="Gill Sans" charset="0"/>
              </a:rPr>
              <a:t>fch_ju</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p:txBody>
      </p:sp>
      <p:sp>
        <p:nvSpPr>
          <p:cNvPr id="6" name="ZoneTexte 31"/>
          <p:cNvSpPr txBox="1"/>
          <p:nvPr/>
        </p:nvSpPr>
        <p:spPr>
          <a:xfrm>
            <a:off x="19282821" y="10320177"/>
            <a:ext cx="3422347" cy="95410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err="1">
                <a:ln>
                  <a:noFill/>
                </a:ln>
                <a:solidFill>
                  <a:srgbClr val="FFFFFF"/>
                </a:solidFill>
                <a:effectLst/>
                <a:uLnTx/>
                <a:uFillTx/>
                <a:latin typeface="Calibri" charset="0"/>
                <a:ea typeface="Calibri" charset="0"/>
                <a:cs typeface="Calibri" charset="0"/>
                <a:sym typeface="Gill Sans" charset="0"/>
              </a:rPr>
              <a:t>Fch-ju@fch.europa.eu</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p:txBody>
      </p:sp>
      <p:sp>
        <p:nvSpPr>
          <p:cNvPr id="7" name="ZoneTexte 33"/>
          <p:cNvSpPr txBox="1"/>
          <p:nvPr/>
        </p:nvSpPr>
        <p:spPr>
          <a:xfrm>
            <a:off x="19282821" y="11378773"/>
            <a:ext cx="1188466" cy="954107"/>
          </a:xfrm>
          <a:prstGeom prst="rect">
            <a:avLst/>
          </a:prstGeom>
          <a:noFill/>
        </p:spPr>
        <p:txBody>
          <a:bodyPr wrap="non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FCH JU</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p:txBody>
      </p:sp>
      <p:grpSp>
        <p:nvGrpSpPr>
          <p:cNvPr id="8" name="Grouper 1"/>
          <p:cNvGrpSpPr/>
          <p:nvPr/>
        </p:nvGrpSpPr>
        <p:grpSpPr>
          <a:xfrm>
            <a:off x="18378098" y="11268154"/>
            <a:ext cx="738973" cy="738973"/>
            <a:chOff x="7674701" y="4266872"/>
            <a:chExt cx="894157" cy="894157"/>
          </a:xfrm>
        </p:grpSpPr>
        <p:sp>
          <p:nvSpPr>
            <p:cNvPr id="9" name="Ellipse 25"/>
            <p:cNvSpPr/>
            <p:nvPr/>
          </p:nvSpPr>
          <p:spPr bwMode="auto">
            <a:xfrm>
              <a:off x="7674701" y="4266872"/>
              <a:ext cx="894157" cy="894157"/>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10" name="Image 4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931935" y="4502565"/>
              <a:ext cx="396029" cy="361821"/>
            </a:xfrm>
            <a:prstGeom prst="rect">
              <a:avLst/>
            </a:prstGeom>
          </p:spPr>
        </p:pic>
      </p:grpSp>
      <p:grpSp>
        <p:nvGrpSpPr>
          <p:cNvPr id="11" name="Grouper 2"/>
          <p:cNvGrpSpPr/>
          <p:nvPr/>
        </p:nvGrpSpPr>
        <p:grpSpPr>
          <a:xfrm>
            <a:off x="18385434" y="10219986"/>
            <a:ext cx="738973" cy="738973"/>
            <a:chOff x="5473223" y="4265712"/>
            <a:chExt cx="894157" cy="894157"/>
          </a:xfrm>
        </p:grpSpPr>
        <p:sp>
          <p:nvSpPr>
            <p:cNvPr id="12" name="Ellipse 24"/>
            <p:cNvSpPr/>
            <p:nvPr/>
          </p:nvSpPr>
          <p:spPr bwMode="auto">
            <a:xfrm>
              <a:off x="5473223" y="4265712"/>
              <a:ext cx="894157" cy="894157"/>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13" name="Image 4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677637" y="4542058"/>
              <a:ext cx="485328" cy="357610"/>
            </a:xfrm>
            <a:prstGeom prst="rect">
              <a:avLst/>
            </a:prstGeom>
          </p:spPr>
        </p:pic>
      </p:grpSp>
      <p:grpSp>
        <p:nvGrpSpPr>
          <p:cNvPr id="14" name="Grouper 4"/>
          <p:cNvGrpSpPr/>
          <p:nvPr/>
        </p:nvGrpSpPr>
        <p:grpSpPr>
          <a:xfrm>
            <a:off x="18378099" y="9144164"/>
            <a:ext cx="738973" cy="738973"/>
            <a:chOff x="3290667" y="4265713"/>
            <a:chExt cx="894157" cy="894157"/>
          </a:xfrm>
        </p:grpSpPr>
        <p:sp>
          <p:nvSpPr>
            <p:cNvPr id="15" name="Ellipse 3"/>
            <p:cNvSpPr/>
            <p:nvPr/>
          </p:nvSpPr>
          <p:spPr bwMode="auto">
            <a:xfrm>
              <a:off x="3290667" y="4265713"/>
              <a:ext cx="894157" cy="894157"/>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16" name="Image 4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491225" y="4542058"/>
              <a:ext cx="493040" cy="400186"/>
            </a:xfrm>
            <a:prstGeom prst="rect">
              <a:avLst/>
            </a:prstGeom>
          </p:spPr>
        </p:pic>
      </p:grpSp>
    </p:spTree>
    <p:extLst>
      <p:ext uri="{BB962C8B-B14F-4D97-AF65-F5344CB8AC3E}">
        <p14:creationId xmlns:p14="http://schemas.microsoft.com/office/powerpoint/2010/main" val="1038700851"/>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CD1E7C23-2AAD-0D45-B01B-5A673730BB06}" type="slidenum">
              <a:rPr lang="en-US" smtClean="0"/>
              <a:pPr/>
              <a:t>2</a:t>
            </a:fld>
            <a:endParaRPr lang="en-US" dirty="0"/>
          </a:p>
        </p:txBody>
      </p:sp>
      <p:sp>
        <p:nvSpPr>
          <p:cNvPr id="4" name="Content Placeholder 3"/>
          <p:cNvSpPr>
            <a:spLocks noGrp="1"/>
          </p:cNvSpPr>
          <p:nvPr>
            <p:ph sz="quarter" idx="20"/>
          </p:nvPr>
        </p:nvSpPr>
        <p:spPr>
          <a:xfrm>
            <a:off x="1102768" y="1097360"/>
            <a:ext cx="20234248" cy="830997"/>
          </a:xfrm>
        </p:spPr>
        <p:txBody>
          <a:bodyPr/>
          <a:lstStyle/>
          <a:p>
            <a:r>
              <a:rPr lang="en-GB" dirty="0" smtClean="0"/>
              <a:t>Agenda</a:t>
            </a:r>
            <a:endParaRPr lang="en-GB" dirty="0"/>
          </a:p>
        </p:txBody>
      </p:sp>
      <p:pic>
        <p:nvPicPr>
          <p:cNvPr id="11" name="Picture 10"/>
          <p:cNvPicPr>
            <a:picLocks noChangeAspect="1"/>
          </p:cNvPicPr>
          <p:nvPr/>
        </p:nvPicPr>
        <p:blipFill>
          <a:blip r:embed="rId3"/>
          <a:stretch>
            <a:fillRect/>
          </a:stretch>
        </p:blipFill>
        <p:spPr>
          <a:xfrm>
            <a:off x="2111375" y="3257600"/>
            <a:ext cx="20677806" cy="8939909"/>
          </a:xfrm>
          <a:prstGeom prst="rect">
            <a:avLst/>
          </a:prstGeom>
        </p:spPr>
      </p:pic>
      <p:sp>
        <p:nvSpPr>
          <p:cNvPr id="14" name="Rectangle 13"/>
          <p:cNvSpPr/>
          <p:nvPr/>
        </p:nvSpPr>
        <p:spPr bwMode="auto">
          <a:xfrm>
            <a:off x="2470920" y="4986338"/>
            <a:ext cx="5544616" cy="1295598"/>
          </a:xfrm>
          <a:prstGeom prst="rect">
            <a:avLst/>
          </a:prstGeom>
          <a:noFill/>
          <a:ln w="76200" cap="flat" cmpd="sng" algn="ctr">
            <a:solidFill>
              <a:srgbClr val="144F8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pic>
        <p:nvPicPr>
          <p:cNvPr id="3" name="Picture 2"/>
          <p:cNvPicPr>
            <a:picLocks noChangeAspect="1"/>
          </p:cNvPicPr>
          <p:nvPr/>
        </p:nvPicPr>
        <p:blipFill>
          <a:blip r:embed="rId4"/>
          <a:stretch>
            <a:fillRect/>
          </a:stretch>
        </p:blipFill>
        <p:spPr>
          <a:xfrm>
            <a:off x="886744" y="4769768"/>
            <a:ext cx="22751340" cy="6336704"/>
          </a:xfrm>
          <a:prstGeom prst="rect">
            <a:avLst/>
          </a:prstGeom>
          <a:ln w="76200">
            <a:solidFill>
              <a:schemeClr val="accent1"/>
            </a:solidFill>
          </a:ln>
        </p:spPr>
      </p:pic>
      <p:sp>
        <p:nvSpPr>
          <p:cNvPr id="5" name="Rectangle 4"/>
          <p:cNvSpPr/>
          <p:nvPr/>
        </p:nvSpPr>
        <p:spPr bwMode="auto">
          <a:xfrm>
            <a:off x="2470920" y="7578080"/>
            <a:ext cx="10369152" cy="936104"/>
          </a:xfrm>
          <a:prstGeom prst="rect">
            <a:avLst/>
          </a:prstGeom>
          <a:solidFill>
            <a:srgbClr val="FFFFFF">
              <a:alpha val="78824"/>
            </a:srgbClr>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Tree>
    <p:extLst>
      <p:ext uri="{BB962C8B-B14F-4D97-AF65-F5344CB8AC3E}">
        <p14:creationId xmlns:p14="http://schemas.microsoft.com/office/powerpoint/2010/main" val="225731138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1"/>
                                        </p:tgtEl>
                                      </p:cBhvr>
                                    </p:animEffect>
                                    <p:set>
                                      <p:cBhvr>
                                        <p:cTn id="7" dur="1" fill="hold">
                                          <p:stCondLst>
                                            <p:cond delay="499"/>
                                          </p:stCondLst>
                                        </p:cTn>
                                        <p:tgtEl>
                                          <p:spTgt spid="11"/>
                                        </p:tgtEl>
                                        <p:attrNameLst>
                                          <p:attrName>style.visibility</p:attrName>
                                        </p:attrNameLst>
                                      </p:cBhvr>
                                      <p:to>
                                        <p:strVal val="hidden"/>
                                      </p:to>
                                    </p:set>
                                  </p:childTnLst>
                                </p:cTn>
                              </p:par>
                              <p:par>
                                <p:cTn id="8" presetID="10" presetClass="exit" presetSubtype="0" fill="hold" grpId="0" nodeType="withEffect">
                                  <p:stCondLst>
                                    <p:cond delay="0"/>
                                  </p:stCondLst>
                                  <p:childTnLst>
                                    <p:animEffect transition="out" filter="fade">
                                      <p:cBhvr>
                                        <p:cTn id="9" dur="500"/>
                                        <p:tgtEl>
                                          <p:spTgt spid="14"/>
                                        </p:tgtEl>
                                      </p:cBhvr>
                                    </p:animEffect>
                                    <p:set>
                                      <p:cBhvr>
                                        <p:cTn id="10" dur="1" fill="hold">
                                          <p:stCondLst>
                                            <p:cond delay="499"/>
                                          </p:stCondLst>
                                        </p:cTn>
                                        <p:tgtEl>
                                          <p:spTgt spid="14"/>
                                        </p:tgtEl>
                                        <p:attrNameLst>
                                          <p:attrName>style.visibility</p:attrName>
                                        </p:attrNameLst>
                                      </p:cBhvr>
                                      <p:to>
                                        <p:strVal val="hidden"/>
                                      </p:to>
                                    </p:set>
                                  </p:childTnLst>
                                </p:cTn>
                              </p:par>
                            </p:childTnLst>
                          </p:cTn>
                        </p:par>
                        <p:par>
                          <p:cTn id="11" fill="hold">
                            <p:stCondLst>
                              <p:cond delay="500"/>
                            </p:stCondLst>
                            <p:childTnLst>
                              <p:par>
                                <p:cTn id="12" presetID="6" presetClass="entr" presetSubtype="16" fill="hold"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circle(in)">
                                      <p:cBhvr>
                                        <p:cTn id="14" dur="2000"/>
                                        <p:tgtEl>
                                          <p:spTgt spid="3"/>
                                        </p:tgtEl>
                                      </p:cBhvr>
                                    </p:animEffect>
                                  </p:childTnLst>
                                </p:cTn>
                              </p:par>
                            </p:childTnLst>
                          </p:cTn>
                        </p:par>
                        <p:par>
                          <p:cTn id="15" fill="hold">
                            <p:stCondLst>
                              <p:cond delay="2500"/>
                            </p:stCondLst>
                            <p:childTnLst>
                              <p:par>
                                <p:cTn id="16" presetID="10" presetClass="entr" presetSubtype="0"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 name="Rectangle 56"/>
          <p:cNvSpPr/>
          <p:nvPr/>
        </p:nvSpPr>
        <p:spPr bwMode="auto">
          <a:xfrm flipH="1">
            <a:off x="-2" y="8133209"/>
            <a:ext cx="9020767" cy="3837359"/>
          </a:xfrm>
          <a:custGeom>
            <a:avLst/>
            <a:gdLst>
              <a:gd name="connsiteX0" fmla="*/ 0 w 9816037"/>
              <a:gd name="connsiteY0" fmla="*/ 0 h 7822428"/>
              <a:gd name="connsiteX1" fmla="*/ 9816037 w 9816037"/>
              <a:gd name="connsiteY1" fmla="*/ 0 h 7822428"/>
              <a:gd name="connsiteX2" fmla="*/ 9816037 w 9816037"/>
              <a:gd name="connsiteY2" fmla="*/ 7822428 h 7822428"/>
              <a:gd name="connsiteX3" fmla="*/ 0 w 9816037"/>
              <a:gd name="connsiteY3" fmla="*/ 7822428 h 7822428"/>
              <a:gd name="connsiteX4" fmla="*/ 0 w 9816037"/>
              <a:gd name="connsiteY4" fmla="*/ 0 h 7822428"/>
              <a:gd name="connsiteX0" fmla="*/ 0 w 9816037"/>
              <a:gd name="connsiteY0" fmla="*/ 0 h 7822428"/>
              <a:gd name="connsiteX1" fmla="*/ 9816037 w 9816037"/>
              <a:gd name="connsiteY1" fmla="*/ 0 h 7822428"/>
              <a:gd name="connsiteX2" fmla="*/ 9816037 w 9816037"/>
              <a:gd name="connsiteY2" fmla="*/ 7822428 h 7822428"/>
              <a:gd name="connsiteX3" fmla="*/ 2865120 w 9816037"/>
              <a:gd name="connsiteY3" fmla="*/ 7822428 h 7822428"/>
              <a:gd name="connsiteX4" fmla="*/ 0 w 9816037"/>
              <a:gd name="connsiteY4" fmla="*/ 0 h 7822428"/>
              <a:gd name="connsiteX0" fmla="*/ 0 w 9816037"/>
              <a:gd name="connsiteY0" fmla="*/ 0 h 9407388"/>
              <a:gd name="connsiteX1" fmla="*/ 9816037 w 9816037"/>
              <a:gd name="connsiteY1" fmla="*/ 0 h 9407388"/>
              <a:gd name="connsiteX2" fmla="*/ 9816037 w 9816037"/>
              <a:gd name="connsiteY2" fmla="*/ 7822428 h 9407388"/>
              <a:gd name="connsiteX3" fmla="*/ 3444240 w 9816037"/>
              <a:gd name="connsiteY3" fmla="*/ 9407388 h 9407388"/>
              <a:gd name="connsiteX4" fmla="*/ 0 w 9816037"/>
              <a:gd name="connsiteY4" fmla="*/ 0 h 9407388"/>
              <a:gd name="connsiteX0" fmla="*/ 0 w 9816037"/>
              <a:gd name="connsiteY0" fmla="*/ 0 h 9407388"/>
              <a:gd name="connsiteX1" fmla="*/ 9816037 w 9816037"/>
              <a:gd name="connsiteY1" fmla="*/ 0 h 9407388"/>
              <a:gd name="connsiteX2" fmla="*/ 9816037 w 9816037"/>
              <a:gd name="connsiteY2" fmla="*/ 9407388 h 9407388"/>
              <a:gd name="connsiteX3" fmla="*/ 3444240 w 9816037"/>
              <a:gd name="connsiteY3" fmla="*/ 9407388 h 9407388"/>
              <a:gd name="connsiteX4" fmla="*/ 0 w 9816037"/>
              <a:gd name="connsiteY4" fmla="*/ 0 h 9407388"/>
              <a:gd name="connsiteX0" fmla="*/ 0 w 9816037"/>
              <a:gd name="connsiteY0" fmla="*/ 0 h 9407388"/>
              <a:gd name="connsiteX1" fmla="*/ 9816037 w 9816037"/>
              <a:gd name="connsiteY1" fmla="*/ 0 h 9407388"/>
              <a:gd name="connsiteX2" fmla="*/ 9816037 w 9816037"/>
              <a:gd name="connsiteY2" fmla="*/ 9407388 h 9407388"/>
              <a:gd name="connsiteX3" fmla="*/ 2987040 w 9816037"/>
              <a:gd name="connsiteY3" fmla="*/ 9368725 h 9407388"/>
              <a:gd name="connsiteX4" fmla="*/ 0 w 9816037"/>
              <a:gd name="connsiteY4" fmla="*/ 0 h 9407388"/>
              <a:gd name="connsiteX0" fmla="*/ 0 w 9816037"/>
              <a:gd name="connsiteY0" fmla="*/ 0 h 10257976"/>
              <a:gd name="connsiteX1" fmla="*/ 9816037 w 9816037"/>
              <a:gd name="connsiteY1" fmla="*/ 0 h 10257976"/>
              <a:gd name="connsiteX2" fmla="*/ 9816037 w 9816037"/>
              <a:gd name="connsiteY2" fmla="*/ 9407388 h 10257976"/>
              <a:gd name="connsiteX3" fmla="*/ 2987040 w 9816037"/>
              <a:gd name="connsiteY3" fmla="*/ 10257976 h 10257976"/>
              <a:gd name="connsiteX4" fmla="*/ 0 w 9816037"/>
              <a:gd name="connsiteY4" fmla="*/ 0 h 10257976"/>
              <a:gd name="connsiteX0" fmla="*/ 0 w 9816037"/>
              <a:gd name="connsiteY0" fmla="*/ 0 h 10257976"/>
              <a:gd name="connsiteX1" fmla="*/ 9816037 w 9816037"/>
              <a:gd name="connsiteY1" fmla="*/ 0 h 10257976"/>
              <a:gd name="connsiteX2" fmla="*/ 9755077 w 9816037"/>
              <a:gd name="connsiteY2" fmla="*/ 10180650 h 10257976"/>
              <a:gd name="connsiteX3" fmla="*/ 2987040 w 9816037"/>
              <a:gd name="connsiteY3" fmla="*/ 10257976 h 10257976"/>
              <a:gd name="connsiteX4" fmla="*/ 0 w 9816037"/>
              <a:gd name="connsiteY4" fmla="*/ 0 h 10257976"/>
              <a:gd name="connsiteX0" fmla="*/ 0 w 9816037"/>
              <a:gd name="connsiteY0" fmla="*/ 0 h 10257976"/>
              <a:gd name="connsiteX1" fmla="*/ 9816037 w 9816037"/>
              <a:gd name="connsiteY1" fmla="*/ 0 h 10257976"/>
              <a:gd name="connsiteX2" fmla="*/ 9816037 w 9816037"/>
              <a:gd name="connsiteY2" fmla="*/ 10219313 h 10257976"/>
              <a:gd name="connsiteX3" fmla="*/ 2987040 w 9816037"/>
              <a:gd name="connsiteY3" fmla="*/ 10257976 h 10257976"/>
              <a:gd name="connsiteX4" fmla="*/ 0 w 9816037"/>
              <a:gd name="connsiteY4" fmla="*/ 0 h 10257976"/>
              <a:gd name="connsiteX0" fmla="*/ 0 w 9816037"/>
              <a:gd name="connsiteY0" fmla="*/ 0 h 10296639"/>
              <a:gd name="connsiteX1" fmla="*/ 9816037 w 9816037"/>
              <a:gd name="connsiteY1" fmla="*/ 0 h 10296639"/>
              <a:gd name="connsiteX2" fmla="*/ 9816037 w 9816037"/>
              <a:gd name="connsiteY2" fmla="*/ 10296639 h 10296639"/>
              <a:gd name="connsiteX3" fmla="*/ 2987040 w 9816037"/>
              <a:gd name="connsiteY3" fmla="*/ 10257976 h 10296639"/>
              <a:gd name="connsiteX4" fmla="*/ 0 w 9816037"/>
              <a:gd name="connsiteY4" fmla="*/ 0 h 10296639"/>
              <a:gd name="connsiteX0" fmla="*/ 0 w 9816037"/>
              <a:gd name="connsiteY0" fmla="*/ 0 h 10257976"/>
              <a:gd name="connsiteX1" fmla="*/ 9816037 w 9816037"/>
              <a:gd name="connsiteY1" fmla="*/ 0 h 10257976"/>
              <a:gd name="connsiteX2" fmla="*/ 9816037 w 9816037"/>
              <a:gd name="connsiteY2" fmla="*/ 10257976 h 10257976"/>
              <a:gd name="connsiteX3" fmla="*/ 2987040 w 9816037"/>
              <a:gd name="connsiteY3" fmla="*/ 10257976 h 10257976"/>
              <a:gd name="connsiteX4" fmla="*/ 0 w 9816037"/>
              <a:gd name="connsiteY4" fmla="*/ 0 h 10257976"/>
              <a:gd name="connsiteX0" fmla="*/ 0 w 9816037"/>
              <a:gd name="connsiteY0" fmla="*/ 0 h 10257976"/>
              <a:gd name="connsiteX1" fmla="*/ 9816037 w 9816037"/>
              <a:gd name="connsiteY1" fmla="*/ 0 h 10257976"/>
              <a:gd name="connsiteX2" fmla="*/ 9816037 w 9816037"/>
              <a:gd name="connsiteY2" fmla="*/ 10257976 h 10257976"/>
              <a:gd name="connsiteX3" fmla="*/ 2194560 w 9816037"/>
              <a:gd name="connsiteY3" fmla="*/ 10219313 h 10257976"/>
              <a:gd name="connsiteX4" fmla="*/ 0 w 9816037"/>
              <a:gd name="connsiteY4" fmla="*/ 0 h 10257976"/>
              <a:gd name="connsiteX0" fmla="*/ 0 w 9206437"/>
              <a:gd name="connsiteY0" fmla="*/ 0 h 10257976"/>
              <a:gd name="connsiteX1" fmla="*/ 9206437 w 9206437"/>
              <a:gd name="connsiteY1" fmla="*/ 0 h 10257976"/>
              <a:gd name="connsiteX2" fmla="*/ 9206437 w 9206437"/>
              <a:gd name="connsiteY2" fmla="*/ 10257976 h 10257976"/>
              <a:gd name="connsiteX3" fmla="*/ 1584960 w 9206437"/>
              <a:gd name="connsiteY3" fmla="*/ 10219313 h 10257976"/>
              <a:gd name="connsiteX4" fmla="*/ 0 w 9206437"/>
              <a:gd name="connsiteY4" fmla="*/ 0 h 10257976"/>
              <a:gd name="connsiteX0" fmla="*/ 0 w 9206437"/>
              <a:gd name="connsiteY0" fmla="*/ 0 h 10257976"/>
              <a:gd name="connsiteX1" fmla="*/ 7834837 w 9206437"/>
              <a:gd name="connsiteY1" fmla="*/ 0 h 10257976"/>
              <a:gd name="connsiteX2" fmla="*/ 9206437 w 9206437"/>
              <a:gd name="connsiteY2" fmla="*/ 10257976 h 10257976"/>
              <a:gd name="connsiteX3" fmla="*/ 1584960 w 9206437"/>
              <a:gd name="connsiteY3" fmla="*/ 10219313 h 10257976"/>
              <a:gd name="connsiteX4" fmla="*/ 0 w 9206437"/>
              <a:gd name="connsiteY4" fmla="*/ 0 h 10257976"/>
              <a:gd name="connsiteX0" fmla="*/ 0 w 7834837"/>
              <a:gd name="connsiteY0" fmla="*/ 0 h 10219313"/>
              <a:gd name="connsiteX1" fmla="*/ 7834837 w 7834837"/>
              <a:gd name="connsiteY1" fmla="*/ 0 h 10219313"/>
              <a:gd name="connsiteX2" fmla="*/ 7834837 w 7834837"/>
              <a:gd name="connsiteY2" fmla="*/ 10219313 h 10219313"/>
              <a:gd name="connsiteX3" fmla="*/ 1584960 w 7834837"/>
              <a:gd name="connsiteY3" fmla="*/ 10219313 h 10219313"/>
              <a:gd name="connsiteX4" fmla="*/ 0 w 7834837"/>
              <a:gd name="connsiteY4" fmla="*/ 0 h 102193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834837" h="10219313">
                <a:moveTo>
                  <a:pt x="0" y="0"/>
                </a:moveTo>
                <a:lnTo>
                  <a:pt x="7834837" y="0"/>
                </a:lnTo>
                <a:lnTo>
                  <a:pt x="7834837" y="10219313"/>
                </a:lnTo>
                <a:lnTo>
                  <a:pt x="1584960" y="10219313"/>
                </a:lnTo>
                <a:lnTo>
                  <a:pt x="0" y="0"/>
                </a:lnTo>
                <a:close/>
              </a:path>
            </a:pathLst>
          </a:custGeom>
          <a:gradFill flip="none" rotWithShape="1">
            <a:gsLst>
              <a:gs pos="0">
                <a:srgbClr val="3DA7AB"/>
              </a:gs>
              <a:gs pos="100000">
                <a:srgbClr val="0081C7"/>
              </a:gs>
            </a:gsLst>
            <a:lin ang="2700000" scaled="1"/>
            <a:tileRect/>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6" name="Content Placeholder 5"/>
          <p:cNvPicPr>
            <a:picLocks noGrp="1" noChangeAspect="1"/>
          </p:cNvPicPr>
          <p:nvPr>
            <p:ph sz="quarter" idx="20"/>
          </p:nvPr>
        </p:nvPicPr>
        <p:blipFill>
          <a:blip r:embed="rId3" cstate="print">
            <a:extLst>
              <a:ext uri="{28A0092B-C50C-407E-A947-70E740481C1C}">
                <a14:useLocalDpi xmlns:a14="http://schemas.microsoft.com/office/drawing/2010/main" val="0"/>
              </a:ext>
            </a:extLst>
          </a:blip>
          <a:stretch>
            <a:fillRect/>
          </a:stretch>
        </p:blipFill>
        <p:spPr>
          <a:xfrm>
            <a:off x="9903311" y="3131003"/>
            <a:ext cx="13645670" cy="8362876"/>
          </a:xfrm>
        </p:spPr>
      </p:pic>
      <p:sp>
        <p:nvSpPr>
          <p:cNvPr id="5" name="Slide Number Placeholder 4"/>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1E7C23-2AAD-0D45-B01B-5A673730BB06}" type="slidenum">
              <a:rPr kumimoji="0" lang="en-US" sz="2400" b="0" i="0" u="none" strike="noStrike" kern="1200" cap="none" spc="0" normalizeH="0" baseline="0" noProof="0" smtClean="0">
                <a:ln>
                  <a:noFill/>
                </a:ln>
                <a:solidFill>
                  <a:srgbClr val="004494"/>
                </a:solidFill>
                <a:effectLst/>
                <a:uLnTx/>
                <a:uFillTx/>
                <a:latin typeface="Calibri" charset="0"/>
                <a:cs typeface="Calibri" charset="0"/>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2400" b="0" i="0" u="none" strike="noStrike" kern="1200" cap="none" spc="0" normalizeH="0" baseline="0" noProof="0" dirty="0">
              <a:ln>
                <a:noFill/>
              </a:ln>
              <a:solidFill>
                <a:srgbClr val="004494"/>
              </a:solidFill>
              <a:effectLst/>
              <a:uLnTx/>
              <a:uFillTx/>
              <a:latin typeface="Calibri" charset="0"/>
              <a:cs typeface="Calibri" charset="0"/>
              <a:sym typeface="Gill Sans" charset="0"/>
            </a:endParaRPr>
          </a:p>
        </p:txBody>
      </p:sp>
      <p:cxnSp>
        <p:nvCxnSpPr>
          <p:cNvPr id="25" name="Straight Connector 24"/>
          <p:cNvCxnSpPr/>
          <p:nvPr/>
        </p:nvCxnSpPr>
        <p:spPr bwMode="auto">
          <a:xfrm>
            <a:off x="11088091" y="10043771"/>
            <a:ext cx="0" cy="535714"/>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7" name="Straight Connector 26"/>
          <p:cNvCxnSpPr/>
          <p:nvPr/>
        </p:nvCxnSpPr>
        <p:spPr bwMode="auto">
          <a:xfrm>
            <a:off x="14977590" y="9724081"/>
            <a:ext cx="0" cy="895754"/>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9" name="Straight Connector 28"/>
          <p:cNvCxnSpPr/>
          <p:nvPr/>
        </p:nvCxnSpPr>
        <p:spPr bwMode="auto">
          <a:xfrm>
            <a:off x="18418334" y="8139905"/>
            <a:ext cx="0" cy="895754"/>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0" name="Straight Connector 29"/>
          <p:cNvCxnSpPr/>
          <p:nvPr/>
        </p:nvCxnSpPr>
        <p:spPr bwMode="auto">
          <a:xfrm>
            <a:off x="18418334" y="10907421"/>
            <a:ext cx="0" cy="895754"/>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1" name="Straight Connector 30"/>
          <p:cNvCxnSpPr/>
          <p:nvPr/>
        </p:nvCxnSpPr>
        <p:spPr bwMode="auto">
          <a:xfrm>
            <a:off x="11088091" y="11267461"/>
            <a:ext cx="0" cy="535714"/>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2" name="Straight Connector 31"/>
          <p:cNvCxnSpPr/>
          <p:nvPr/>
        </p:nvCxnSpPr>
        <p:spPr bwMode="auto">
          <a:xfrm>
            <a:off x="14977590" y="11649717"/>
            <a:ext cx="0" cy="153458"/>
          </a:xfrm>
          <a:prstGeom prst="line">
            <a:avLst/>
          </a:prstGeom>
          <a:blipFill dpi="0" rotWithShape="0">
            <a:blip r:embed="rId4"/>
            <a:srcRect/>
            <a:tile tx="0" ty="0" sx="100000" sy="100000" flip="none" algn="tl"/>
          </a:blip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
        <p:nvSpPr>
          <p:cNvPr id="34" name="Content Placeholder 6"/>
          <p:cNvSpPr txBox="1">
            <a:spLocks/>
          </p:cNvSpPr>
          <p:nvPr/>
        </p:nvSpPr>
        <p:spPr>
          <a:xfrm>
            <a:off x="10264585" y="11819163"/>
            <a:ext cx="1647011" cy="558337"/>
          </a:xfrm>
          <a:prstGeom prst="rect">
            <a:avLst/>
          </a:prstGeom>
        </p:spPr>
        <p:txBody>
          <a:bodyPr/>
          <a:lstStyle>
            <a:lvl1pPr marL="317500" indent="0" algn="l" rtl="0" fontAlgn="base">
              <a:spcBef>
                <a:spcPts val="5200"/>
              </a:spcBef>
              <a:spcAft>
                <a:spcPct val="0"/>
              </a:spcAft>
              <a:buSzPct val="171000"/>
              <a:buFont typeface="Gill Sans" charset="0"/>
              <a:buNone/>
              <a:defRPr sz="3200" kern="1200" baseline="0">
                <a:solidFill>
                  <a:srgbClr val="004494"/>
                </a:solidFill>
                <a:latin typeface="DIN Condensed" charset="0"/>
                <a:ea typeface="DIN Condensed" charset="0"/>
                <a:cs typeface="DIN Condensed" charset="0"/>
                <a:sym typeface="Gill Sans" charset="0"/>
              </a:defRPr>
            </a:lvl1pPr>
            <a:lvl2pPr marL="762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2pPr>
            <a:lvl3pPr marL="1206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3pPr>
            <a:lvl4pPr marL="1651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4pPr>
            <a:lvl5pPr marL="2095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7500" marR="0" lvl="0" indent="0" algn="ctr" defTabSz="914400" rtl="0" eaLnBrk="1" fontAlgn="base" latinLnBrk="0" hangingPunct="1">
              <a:lnSpc>
                <a:spcPct val="100000"/>
              </a:lnSpc>
              <a:spcBef>
                <a:spcPts val="5200"/>
              </a:spcBef>
              <a:spcAft>
                <a:spcPct val="0"/>
              </a:spcAft>
              <a:buClrTx/>
              <a:buSzPct val="171000"/>
              <a:buFont typeface="Gill Sans" charset="0"/>
              <a:buNone/>
              <a:tabLst/>
              <a:defRPr/>
            </a:pPr>
            <a:r>
              <a:rPr kumimoji="0" lang="en-US" sz="4400" b="0"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2020</a:t>
            </a:r>
          </a:p>
        </p:txBody>
      </p:sp>
      <p:sp>
        <p:nvSpPr>
          <p:cNvPr id="35" name="Content Placeholder 6"/>
          <p:cNvSpPr txBox="1">
            <a:spLocks/>
          </p:cNvSpPr>
          <p:nvPr/>
        </p:nvSpPr>
        <p:spPr>
          <a:xfrm>
            <a:off x="13999015" y="11819163"/>
            <a:ext cx="1647011" cy="558337"/>
          </a:xfrm>
          <a:prstGeom prst="rect">
            <a:avLst/>
          </a:prstGeom>
        </p:spPr>
        <p:txBody>
          <a:bodyPr/>
          <a:lstStyle>
            <a:lvl1pPr marL="317500" indent="0" algn="l" rtl="0" fontAlgn="base">
              <a:spcBef>
                <a:spcPts val="5200"/>
              </a:spcBef>
              <a:spcAft>
                <a:spcPct val="0"/>
              </a:spcAft>
              <a:buSzPct val="171000"/>
              <a:buFont typeface="Gill Sans" charset="0"/>
              <a:buNone/>
              <a:defRPr sz="3200" kern="1200" baseline="0">
                <a:solidFill>
                  <a:srgbClr val="004494"/>
                </a:solidFill>
                <a:latin typeface="DIN Condensed" charset="0"/>
                <a:ea typeface="DIN Condensed" charset="0"/>
                <a:cs typeface="DIN Condensed" charset="0"/>
                <a:sym typeface="Gill Sans" charset="0"/>
              </a:defRPr>
            </a:lvl1pPr>
            <a:lvl2pPr marL="762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2pPr>
            <a:lvl3pPr marL="1206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3pPr>
            <a:lvl4pPr marL="1651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4pPr>
            <a:lvl5pPr marL="2095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7500" marR="0" lvl="0" indent="0" algn="ctr" defTabSz="914400" rtl="0" eaLnBrk="1" fontAlgn="base" latinLnBrk="0" hangingPunct="1">
              <a:lnSpc>
                <a:spcPct val="100000"/>
              </a:lnSpc>
              <a:spcBef>
                <a:spcPts val="5200"/>
              </a:spcBef>
              <a:spcAft>
                <a:spcPct val="0"/>
              </a:spcAft>
              <a:buClrTx/>
              <a:buSzPct val="171000"/>
              <a:buFont typeface="Gill Sans" charset="0"/>
              <a:buNone/>
              <a:tabLst/>
              <a:defRPr/>
            </a:pPr>
            <a:r>
              <a:rPr kumimoji="0" lang="en-US" sz="4400" b="0" i="0" u="none" strike="noStrike" kern="1200" cap="none" spc="0" normalizeH="0" baseline="0" noProof="0">
                <a:ln>
                  <a:noFill/>
                </a:ln>
                <a:solidFill>
                  <a:srgbClr val="004494"/>
                </a:solidFill>
                <a:effectLst/>
                <a:uLnTx/>
                <a:uFillTx/>
                <a:latin typeface="Calibri" charset="0"/>
                <a:ea typeface="Calibri" charset="0"/>
                <a:cs typeface="Calibri" charset="0"/>
                <a:sym typeface="Gill Sans" charset="0"/>
              </a:rPr>
              <a:t>2030</a:t>
            </a:r>
            <a:endParaRPr kumimoji="0" lang="en-US" sz="4400" b="0"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endParaRPr>
          </a:p>
        </p:txBody>
      </p:sp>
      <p:sp>
        <p:nvSpPr>
          <p:cNvPr id="36" name="Content Placeholder 6"/>
          <p:cNvSpPr txBox="1">
            <a:spLocks/>
          </p:cNvSpPr>
          <p:nvPr/>
        </p:nvSpPr>
        <p:spPr>
          <a:xfrm>
            <a:off x="17594828" y="11819163"/>
            <a:ext cx="1647011" cy="558337"/>
          </a:xfrm>
          <a:prstGeom prst="rect">
            <a:avLst/>
          </a:prstGeom>
        </p:spPr>
        <p:txBody>
          <a:bodyPr/>
          <a:lstStyle>
            <a:lvl1pPr marL="317500" indent="0" algn="l" rtl="0" fontAlgn="base">
              <a:spcBef>
                <a:spcPts val="5200"/>
              </a:spcBef>
              <a:spcAft>
                <a:spcPct val="0"/>
              </a:spcAft>
              <a:buSzPct val="171000"/>
              <a:buFont typeface="Gill Sans" charset="0"/>
              <a:buNone/>
              <a:defRPr sz="3200" kern="1200" baseline="0">
                <a:solidFill>
                  <a:srgbClr val="004494"/>
                </a:solidFill>
                <a:latin typeface="DIN Condensed" charset="0"/>
                <a:ea typeface="DIN Condensed" charset="0"/>
                <a:cs typeface="DIN Condensed" charset="0"/>
                <a:sym typeface="Gill Sans" charset="0"/>
              </a:defRPr>
            </a:lvl1pPr>
            <a:lvl2pPr marL="762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2pPr>
            <a:lvl3pPr marL="1206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3pPr>
            <a:lvl4pPr marL="1651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4pPr>
            <a:lvl5pPr marL="2095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7500" marR="0" lvl="0" indent="0" algn="ctr" defTabSz="914400" rtl="0" eaLnBrk="1" fontAlgn="base" latinLnBrk="0" hangingPunct="1">
              <a:lnSpc>
                <a:spcPct val="100000"/>
              </a:lnSpc>
              <a:spcBef>
                <a:spcPts val="5200"/>
              </a:spcBef>
              <a:spcAft>
                <a:spcPct val="0"/>
              </a:spcAft>
              <a:buClrTx/>
              <a:buSzPct val="171000"/>
              <a:buFont typeface="Gill Sans" charset="0"/>
              <a:buNone/>
              <a:tabLst/>
              <a:defRPr/>
            </a:pPr>
            <a:r>
              <a:rPr kumimoji="0" lang="en-US" sz="4400" b="0"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2050</a:t>
            </a:r>
          </a:p>
        </p:txBody>
      </p:sp>
      <p:sp>
        <p:nvSpPr>
          <p:cNvPr id="38" name="Text Placeholder 5"/>
          <p:cNvSpPr>
            <a:spLocks noGrp="1"/>
          </p:cNvSpPr>
          <p:nvPr>
            <p:ph type="body" sz="quarter" idx="24"/>
          </p:nvPr>
        </p:nvSpPr>
        <p:spPr>
          <a:xfrm>
            <a:off x="17200865" y="6904892"/>
            <a:ext cx="2434935" cy="984885"/>
          </a:xfrm>
        </p:spPr>
        <p:txBody>
          <a:bodyPr/>
          <a:lstStyle/>
          <a:p>
            <a:pPr marL="317500" indent="0" algn="ctr">
              <a:buNone/>
            </a:pPr>
            <a:r>
              <a:rPr lang="en-US" sz="3200" b="1" dirty="0">
                <a:solidFill>
                  <a:schemeClr val="tx2">
                    <a:lumMod val="75000"/>
                  </a:schemeClr>
                </a:solidFill>
              </a:rPr>
              <a:t>80-95% CO</a:t>
            </a:r>
            <a:r>
              <a:rPr lang="en-US" sz="3200" b="1" baseline="-25000" dirty="0">
                <a:solidFill>
                  <a:schemeClr val="tx2">
                    <a:lumMod val="75000"/>
                  </a:schemeClr>
                </a:solidFill>
              </a:rPr>
              <a:t>2</a:t>
            </a:r>
            <a:r>
              <a:rPr lang="en-US" sz="3200" b="1" dirty="0">
                <a:solidFill>
                  <a:schemeClr val="tx2">
                    <a:lumMod val="75000"/>
                  </a:schemeClr>
                </a:solidFill>
              </a:rPr>
              <a:t> reduction</a:t>
            </a:r>
          </a:p>
        </p:txBody>
      </p:sp>
      <p:sp>
        <p:nvSpPr>
          <p:cNvPr id="39" name="Text Placeholder 5"/>
          <p:cNvSpPr txBox="1">
            <a:spLocks/>
          </p:cNvSpPr>
          <p:nvPr/>
        </p:nvSpPr>
        <p:spPr>
          <a:xfrm>
            <a:off x="9395902" y="8418735"/>
            <a:ext cx="3384376" cy="1477328"/>
          </a:xfrm>
          <a:prstGeom prst="rect">
            <a:avLst/>
          </a:prstGeom>
        </p:spPr>
        <p:txBody>
          <a:bodyPr wrap="square" lIns="0" tIns="0" rIns="0" bIns="0" anchor="t" anchorCtr="0">
            <a:spAutoFit/>
          </a:bodyPr>
          <a:lstStyle>
            <a:lvl1pPr marL="774700" indent="-457200" algn="l" rtl="0" fontAlgn="base">
              <a:spcBef>
                <a:spcPts val="5200"/>
              </a:spcBef>
              <a:spcAft>
                <a:spcPct val="0"/>
              </a:spcAft>
              <a:buSzPct val="171000"/>
              <a:buFont typeface="Arial"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552700" indent="-457200" algn="l" rtl="0" fontAlgn="base">
              <a:spcBef>
                <a:spcPts val="5200"/>
              </a:spcBef>
              <a:spcAft>
                <a:spcPct val="0"/>
              </a:spcAft>
              <a:buSzPct val="171000"/>
              <a:buFont typeface="Arial"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20% CO</a:t>
            </a:r>
            <a:r>
              <a:rPr kumimoji="0" lang="en-US" sz="3200" b="1" i="0" u="none" strike="noStrike" kern="1200" cap="none" spc="0" normalizeH="0" baseline="-25000" noProof="0" dirty="0">
                <a:ln>
                  <a:noFill/>
                </a:ln>
                <a:solidFill>
                  <a:schemeClr val="tx2">
                    <a:lumMod val="75000"/>
                  </a:schemeClr>
                </a:solidFill>
                <a:uLnTx/>
                <a:uFillTx/>
                <a:latin typeface="Calibri" charset="0"/>
                <a:cs typeface="Calibri" charset="0"/>
                <a:sym typeface="Gill Sans" charset="0"/>
              </a:rPr>
              <a:t>2</a:t>
            </a: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 reduction</a:t>
            </a:r>
          </a:p>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20% </a:t>
            </a:r>
            <a:r>
              <a:rPr kumimoji="0" lang="en-US" sz="3200" b="1" i="0" u="none" strike="noStrike" kern="1200" cap="none" spc="0" normalizeH="0" baseline="0" noProof="0" dirty="0" smtClean="0">
                <a:ln>
                  <a:noFill/>
                </a:ln>
                <a:solidFill>
                  <a:schemeClr val="tx2">
                    <a:lumMod val="75000"/>
                  </a:schemeClr>
                </a:solidFill>
                <a:uLnTx/>
                <a:uFillTx/>
                <a:latin typeface="Calibri" charset="0"/>
                <a:cs typeface="Calibri" charset="0"/>
                <a:sym typeface="Gill Sans" charset="0"/>
              </a:rPr>
              <a:t>Renewables</a:t>
            </a:r>
            <a:endPar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endParaRPr>
          </a:p>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20% Energy </a:t>
            </a:r>
            <a:r>
              <a:rPr kumimoji="0" lang="en-US" sz="3200" b="1" i="0" u="none" strike="noStrike" kern="1200" cap="none" spc="0" normalizeH="0" baseline="0" noProof="0" dirty="0" smtClean="0">
                <a:ln>
                  <a:noFill/>
                </a:ln>
                <a:solidFill>
                  <a:schemeClr val="tx2">
                    <a:lumMod val="75000"/>
                  </a:schemeClr>
                </a:solidFill>
                <a:uLnTx/>
                <a:uFillTx/>
                <a:latin typeface="Calibri" charset="0"/>
                <a:cs typeface="Calibri" charset="0"/>
                <a:sym typeface="Gill Sans" charset="0"/>
              </a:rPr>
              <a:t>Eff.</a:t>
            </a:r>
            <a:endPar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endParaRPr>
          </a:p>
        </p:txBody>
      </p:sp>
      <p:sp>
        <p:nvSpPr>
          <p:cNvPr id="40" name="Text Placeholder 5"/>
          <p:cNvSpPr txBox="1">
            <a:spLocks/>
          </p:cNvSpPr>
          <p:nvPr/>
        </p:nvSpPr>
        <p:spPr>
          <a:xfrm>
            <a:off x="13314939" y="7993567"/>
            <a:ext cx="3384376" cy="1477328"/>
          </a:xfrm>
          <a:prstGeom prst="rect">
            <a:avLst/>
          </a:prstGeom>
        </p:spPr>
        <p:txBody>
          <a:bodyPr wrap="square" lIns="0" tIns="0" rIns="0" bIns="0" anchor="t" anchorCtr="0">
            <a:spAutoFit/>
          </a:bodyPr>
          <a:lstStyle>
            <a:lvl1pPr marL="774700" indent="-457200" algn="l" rtl="0" fontAlgn="base">
              <a:spcBef>
                <a:spcPts val="5200"/>
              </a:spcBef>
              <a:spcAft>
                <a:spcPct val="0"/>
              </a:spcAft>
              <a:buSzPct val="171000"/>
              <a:buFont typeface="Arial"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552700" indent="-457200" algn="l" rtl="0" fontAlgn="base">
              <a:spcBef>
                <a:spcPts val="5200"/>
              </a:spcBef>
              <a:spcAft>
                <a:spcPct val="0"/>
              </a:spcAft>
              <a:buSzPct val="171000"/>
              <a:buFont typeface="Arial"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40% CO</a:t>
            </a:r>
            <a:r>
              <a:rPr kumimoji="0" lang="en-US" sz="3200" b="1" i="0" u="none" strike="noStrike" kern="1200" cap="none" spc="0" normalizeH="0" baseline="-25000" noProof="0" dirty="0">
                <a:ln>
                  <a:noFill/>
                </a:ln>
                <a:solidFill>
                  <a:schemeClr val="tx2">
                    <a:lumMod val="75000"/>
                  </a:schemeClr>
                </a:solidFill>
                <a:uLnTx/>
                <a:uFillTx/>
                <a:latin typeface="Calibri" charset="0"/>
                <a:cs typeface="Calibri" charset="0"/>
                <a:sym typeface="Gill Sans" charset="0"/>
              </a:rPr>
              <a:t>2</a:t>
            </a: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 reduction</a:t>
            </a:r>
          </a:p>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27% </a:t>
            </a:r>
            <a:r>
              <a:rPr kumimoji="0" lang="en-US" sz="3200" b="1" i="0" u="none" strike="noStrike" kern="1200" cap="none" spc="0" normalizeH="0" baseline="0" noProof="0" dirty="0" smtClean="0">
                <a:ln>
                  <a:noFill/>
                </a:ln>
                <a:solidFill>
                  <a:schemeClr val="tx2">
                    <a:lumMod val="75000"/>
                  </a:schemeClr>
                </a:solidFill>
                <a:uLnTx/>
                <a:uFillTx/>
                <a:latin typeface="Calibri" charset="0"/>
                <a:cs typeface="Calibri" charset="0"/>
                <a:sym typeface="Gill Sans" charset="0"/>
              </a:rPr>
              <a:t>Renewables</a:t>
            </a:r>
            <a:endPar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endParaRPr>
          </a:p>
          <a:p>
            <a:pPr marL="29500" marR="0" lvl="0" indent="0" algn="ctr" defTabSz="914400" rtl="0" eaLnBrk="1" fontAlgn="base" latinLnBrk="0" hangingPunct="1">
              <a:lnSpc>
                <a:spcPct val="100000"/>
              </a:lnSpc>
              <a:spcBef>
                <a:spcPts val="0"/>
              </a:spcBef>
              <a:spcAft>
                <a:spcPct val="0"/>
              </a:spcAft>
              <a:buClrTx/>
              <a:buSzPct val="171000"/>
              <a:buFont typeface="Arial" charset="0"/>
              <a:buNone/>
              <a:tabLst/>
              <a:defRPr/>
            </a:pPr>
            <a:r>
              <a:rPr kumimoji="0" lang="en-US" sz="3200" b="1" i="0" u="none" strike="noStrike" kern="1200" cap="none" spc="0" normalizeH="0" baseline="0" noProof="0" dirty="0">
                <a:ln>
                  <a:noFill/>
                </a:ln>
                <a:solidFill>
                  <a:schemeClr val="tx2">
                    <a:lumMod val="75000"/>
                  </a:schemeClr>
                </a:solidFill>
                <a:uLnTx/>
                <a:uFillTx/>
                <a:latin typeface="Calibri" charset="0"/>
                <a:cs typeface="Calibri" charset="0"/>
                <a:sym typeface="Gill Sans" charset="0"/>
              </a:rPr>
              <a:t>27% Energy Eff</a:t>
            </a:r>
          </a:p>
        </p:txBody>
      </p:sp>
      <p:sp>
        <p:nvSpPr>
          <p:cNvPr id="41" name="Text Placeholder 3"/>
          <p:cNvSpPr txBox="1">
            <a:spLocks/>
          </p:cNvSpPr>
          <p:nvPr/>
        </p:nvSpPr>
        <p:spPr>
          <a:xfrm>
            <a:off x="421765" y="9381631"/>
            <a:ext cx="7633319" cy="2716700"/>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86700" lvl="0" indent="-457200">
              <a:spcBef>
                <a:spcPts val="0"/>
              </a:spcBef>
              <a:defRPr/>
            </a:pPr>
            <a:r>
              <a:rPr lang="en-US" b="1" i="1" dirty="0">
                <a:solidFill>
                  <a:srgbClr val="FFFFFF"/>
                </a:solidFill>
              </a:rPr>
              <a:t>Security, solidarity and trust</a:t>
            </a:r>
          </a:p>
          <a:p>
            <a:pPr marL="486700" lvl="0" indent="-457200">
              <a:spcBef>
                <a:spcPts val="0"/>
              </a:spcBef>
              <a:defRPr/>
            </a:pPr>
            <a:r>
              <a:rPr lang="en-US" b="1" i="1" dirty="0" smtClean="0">
                <a:solidFill>
                  <a:srgbClr val="FFFFFF"/>
                </a:solidFill>
              </a:rPr>
              <a:t>Fully-integrated Internal Energy Market</a:t>
            </a:r>
            <a:endParaRPr lang="en-US" b="1" i="1" dirty="0">
              <a:solidFill>
                <a:srgbClr val="FFFFFF"/>
              </a:solidFill>
            </a:endParaRPr>
          </a:p>
          <a:p>
            <a:pPr marL="486700" marR="0" lvl="0" indent="-457200" algn="l" defTabSz="914400" rtl="0" eaLnBrk="1" fontAlgn="base" latinLnBrk="0" hangingPunct="1">
              <a:lnSpc>
                <a:spcPct val="100000"/>
              </a:lnSpc>
              <a:spcBef>
                <a:spcPts val="0"/>
              </a:spcBef>
              <a:spcAft>
                <a:spcPct val="0"/>
              </a:spcAft>
              <a:buClrTx/>
              <a:buSzPct val="171000"/>
              <a:buFont typeface="Gill Sans" charset="0"/>
              <a:buChar char="•"/>
              <a:tabLst/>
              <a:defRPr/>
            </a:pPr>
            <a:r>
              <a:rPr kumimoji="0" lang="en-US" sz="2800" b="1" i="1" u="none" strike="noStrike" kern="1200" cap="none" spc="0" normalizeH="0" baseline="0" noProof="0" dirty="0" smtClean="0">
                <a:ln>
                  <a:noFill/>
                </a:ln>
                <a:solidFill>
                  <a:srgbClr val="FFFFFF"/>
                </a:solidFill>
                <a:effectLst/>
                <a:uLnTx/>
                <a:uFillTx/>
                <a:latin typeface="Calibri" charset="0"/>
                <a:cs typeface="Calibri" charset="0"/>
                <a:sym typeface="Gill Sans" charset="0"/>
              </a:rPr>
              <a:t>Energy Efficiency</a:t>
            </a:r>
          </a:p>
          <a:p>
            <a:pPr marL="486700" lvl="0" indent="-457200">
              <a:spcBef>
                <a:spcPts val="0"/>
              </a:spcBef>
              <a:defRPr/>
            </a:pPr>
            <a:r>
              <a:rPr lang="en-US" b="1" i="1" dirty="0">
                <a:solidFill>
                  <a:srgbClr val="FFFFFF"/>
                </a:solidFill>
              </a:rPr>
              <a:t>Climate action - </a:t>
            </a:r>
            <a:r>
              <a:rPr lang="en-US" b="1" i="1" dirty="0" err="1">
                <a:solidFill>
                  <a:srgbClr val="FFFFFF"/>
                </a:solidFill>
              </a:rPr>
              <a:t>decarbonising</a:t>
            </a:r>
            <a:r>
              <a:rPr lang="en-US" b="1" i="1" dirty="0">
                <a:solidFill>
                  <a:srgbClr val="FFFFFF"/>
                </a:solidFill>
              </a:rPr>
              <a:t> the economy</a:t>
            </a:r>
          </a:p>
          <a:p>
            <a:pPr marL="486700" lvl="0" indent="-457200">
              <a:spcBef>
                <a:spcPts val="0"/>
              </a:spcBef>
              <a:defRPr/>
            </a:pPr>
            <a:r>
              <a:rPr lang="en-US" b="1" i="1" dirty="0">
                <a:solidFill>
                  <a:srgbClr val="FFFFFF"/>
                </a:solidFill>
              </a:rPr>
              <a:t>Research, innovation and </a:t>
            </a:r>
            <a:r>
              <a:rPr lang="en-US" b="1" i="1" dirty="0" smtClean="0">
                <a:solidFill>
                  <a:srgbClr val="FFFFFF"/>
                </a:solidFill>
              </a:rPr>
              <a:t>competitiveness</a:t>
            </a:r>
            <a:endParaRPr lang="en-US" b="1" i="1" dirty="0">
              <a:solidFill>
                <a:srgbClr val="FFFFFF"/>
              </a:solidFill>
            </a:endParaRPr>
          </a:p>
        </p:txBody>
      </p:sp>
      <p:sp>
        <p:nvSpPr>
          <p:cNvPr id="42" name="Content Placeholder 2"/>
          <p:cNvSpPr txBox="1">
            <a:spLocks/>
          </p:cNvSpPr>
          <p:nvPr/>
        </p:nvSpPr>
        <p:spPr>
          <a:xfrm>
            <a:off x="277748" y="8376597"/>
            <a:ext cx="7777336" cy="677108"/>
          </a:xfrm>
          <a:prstGeom prst="rect">
            <a:avLst/>
          </a:prstGeom>
        </p:spPr>
        <p:txBody>
          <a:bodyPr wrap="square" lIns="0" tIns="0" rIns="0" bIns="0" anchor="t" anchorCtr="0">
            <a:spAutoFit/>
          </a:bodyPr>
          <a:lstStyle>
            <a:lvl1pPr marL="317500" indent="0" algn="l" rtl="0" fontAlgn="base">
              <a:spcBef>
                <a:spcPts val="5200"/>
              </a:spcBef>
              <a:spcAft>
                <a:spcPct val="0"/>
              </a:spcAft>
              <a:buSzPct val="171000"/>
              <a:buFont typeface="Gill Sans" charset="0"/>
              <a:buNone/>
              <a:defRPr sz="3200" b="0" kern="1200" baseline="0">
                <a:solidFill>
                  <a:srgbClr val="0081C7"/>
                </a:solidFill>
                <a:latin typeface="Calibri" charset="0"/>
                <a:ea typeface="Calibri" charset="0"/>
                <a:cs typeface="Calibri" charset="0"/>
                <a:sym typeface="Gill Sans" charset="0"/>
              </a:defRPr>
            </a:lvl1pPr>
            <a:lvl2pPr marL="762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2pPr>
            <a:lvl3pPr marL="1206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3pPr>
            <a:lvl4pPr marL="1651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4pPr>
            <a:lvl5pPr marL="2095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17500" marR="0" lvl="0" indent="0" algn="l" defTabSz="914400" rtl="0" eaLnBrk="1" fontAlgn="base" latinLnBrk="0" hangingPunct="1">
              <a:lnSpc>
                <a:spcPct val="100000"/>
              </a:lnSpc>
              <a:spcBef>
                <a:spcPts val="5200"/>
              </a:spcBef>
              <a:spcAft>
                <a:spcPct val="0"/>
              </a:spcAft>
              <a:buClrTx/>
              <a:buSzPct val="171000"/>
              <a:buFont typeface="Gill Sans" charset="0"/>
              <a:buNone/>
              <a:tabLst/>
              <a:defRPr/>
            </a:pPr>
            <a:r>
              <a:rPr kumimoji="0" lang="en-US" sz="4400" b="1" i="1" u="none" strike="noStrike" kern="1200" cap="none" spc="0" normalizeH="0" baseline="0" noProof="0" dirty="0" smtClean="0">
                <a:ln>
                  <a:noFill/>
                </a:ln>
                <a:solidFill>
                  <a:srgbClr val="FFFFFF"/>
                </a:solidFill>
                <a:effectLst/>
                <a:uLnTx/>
                <a:uFillTx/>
                <a:latin typeface="Calibri" charset="0"/>
                <a:cs typeface="Calibri" charset="0"/>
                <a:sym typeface="Gill Sans" charset="0"/>
              </a:rPr>
              <a:t>Energy Union dimensions </a:t>
            </a:r>
            <a:endParaRPr kumimoji="0" lang="en-US" sz="4400" b="1" i="1" u="none" strike="noStrike" kern="1200" cap="none" spc="0" normalizeH="0" baseline="0" noProof="0" dirty="0">
              <a:ln>
                <a:noFill/>
              </a:ln>
              <a:solidFill>
                <a:srgbClr val="FFFFFF"/>
              </a:solidFill>
              <a:effectLst/>
              <a:uLnTx/>
              <a:uFillTx/>
              <a:latin typeface="Calibri" charset="0"/>
              <a:cs typeface="Calibri" charset="0"/>
              <a:sym typeface="Gill Sans" charset="0"/>
            </a:endParaRPr>
          </a:p>
        </p:txBody>
      </p:sp>
      <p:sp>
        <p:nvSpPr>
          <p:cNvPr id="50" name="Content Placeholder 1"/>
          <p:cNvSpPr>
            <a:spLocks noGrp="1"/>
          </p:cNvSpPr>
          <p:nvPr>
            <p:ph sz="quarter" idx="20"/>
          </p:nvPr>
        </p:nvSpPr>
        <p:spPr>
          <a:xfrm>
            <a:off x="1102768" y="589544"/>
            <a:ext cx="20234248" cy="830997"/>
          </a:xfrm>
        </p:spPr>
        <p:txBody>
          <a:bodyPr/>
          <a:lstStyle/>
          <a:p>
            <a:r>
              <a:rPr lang="en-US" dirty="0"/>
              <a:t>EU Climate and Energy Framework</a:t>
            </a:r>
          </a:p>
        </p:txBody>
      </p:sp>
      <p:sp>
        <p:nvSpPr>
          <p:cNvPr id="56" name="Oval 55"/>
          <p:cNvSpPr/>
          <p:nvPr/>
        </p:nvSpPr>
        <p:spPr bwMode="auto">
          <a:xfrm>
            <a:off x="1390650" y="3401616"/>
            <a:ext cx="4356010" cy="4356008"/>
          </a:xfrm>
          <a:prstGeom prst="ellipse">
            <a:avLst/>
          </a:prstGeom>
          <a:gradFill flip="none" rotWithShape="1">
            <a:gsLst>
              <a:gs pos="100000">
                <a:srgbClr val="0081C7"/>
              </a:gs>
              <a:gs pos="0">
                <a:srgbClr val="3DA7AB"/>
              </a:gs>
            </a:gsLst>
            <a:lin ang="0" scaled="1"/>
            <a:tileRect/>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Jean-Claude Junker</a:t>
            </a: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1"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1"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President of the European Commission</a:t>
            </a:r>
            <a:endParaRPr kumimoji="0" lang="en-US" sz="3200" b="0" i="1"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p:txBody>
      </p:sp>
      <p:sp>
        <p:nvSpPr>
          <p:cNvPr id="49" name="Text Placeholder 3"/>
          <p:cNvSpPr txBox="1">
            <a:spLocks/>
          </p:cNvSpPr>
          <p:nvPr/>
        </p:nvSpPr>
        <p:spPr>
          <a:xfrm>
            <a:off x="8254369" y="4608587"/>
            <a:ext cx="9788830" cy="2067003"/>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marR="0" lvl="0" indent="0" algn="l" defTabSz="914400" rtl="0" eaLnBrk="1" fontAlgn="base" latinLnBrk="0" hangingPunct="1">
              <a:lnSpc>
                <a:spcPct val="100000"/>
              </a:lnSpc>
              <a:spcBef>
                <a:spcPts val="0"/>
              </a:spcBef>
              <a:spcAft>
                <a:spcPct val="0"/>
              </a:spcAft>
              <a:buClrTx/>
              <a:buSzPct val="171000"/>
              <a:buFont typeface="Gill Sans" charset="0"/>
              <a:buNone/>
              <a:tabLst/>
              <a:defRPr/>
            </a:pPr>
            <a:r>
              <a:rPr kumimoji="0" lang="en-US" sz="4000" b="1" i="1" u="none" strike="noStrike" kern="1200" cap="none" spc="0" normalizeH="0" baseline="0" noProof="0" dirty="0">
                <a:ln>
                  <a:noFill/>
                </a:ln>
                <a:solidFill>
                  <a:srgbClr val="0081C7"/>
                </a:solidFill>
                <a:effectLst/>
                <a:uLnTx/>
                <a:uFillTx/>
                <a:latin typeface="Calibri" charset="0"/>
                <a:cs typeface="Calibri" charset="0"/>
                <a:sym typeface="Gill Sans" charset="0"/>
              </a:rPr>
              <a:t>“I want to reform and </a:t>
            </a:r>
            <a:r>
              <a:rPr kumimoji="0" lang="en-US" sz="4000" b="1" i="1" u="none" strike="noStrike" kern="1200" cap="none" spc="0" normalizeH="0" baseline="0" noProof="0" dirty="0" err="1">
                <a:ln>
                  <a:noFill/>
                </a:ln>
                <a:solidFill>
                  <a:srgbClr val="0081C7"/>
                </a:solidFill>
                <a:effectLst/>
                <a:uLnTx/>
                <a:uFillTx/>
                <a:latin typeface="Calibri" charset="0"/>
                <a:cs typeface="Calibri" charset="0"/>
                <a:sym typeface="Gill Sans" charset="0"/>
              </a:rPr>
              <a:t>reorganise</a:t>
            </a:r>
            <a:r>
              <a:rPr kumimoji="0" lang="en-US" sz="4000" b="1" i="1" u="none" strike="noStrike" kern="1200" cap="none" spc="0" normalizeH="0" baseline="0" noProof="0" dirty="0">
                <a:ln>
                  <a:noFill/>
                </a:ln>
                <a:solidFill>
                  <a:srgbClr val="0081C7"/>
                </a:solidFill>
                <a:effectLst/>
                <a:uLnTx/>
                <a:uFillTx/>
                <a:latin typeface="Calibri" charset="0"/>
                <a:cs typeface="Calibri" charset="0"/>
                <a:sym typeface="Gill Sans" charset="0"/>
              </a:rPr>
              <a:t> Europe’s energy policy in a new European Energy Union”</a:t>
            </a:r>
          </a:p>
        </p:txBody>
      </p:sp>
      <p:sp>
        <p:nvSpPr>
          <p:cNvPr id="48" name="Oval 47"/>
          <p:cNvSpPr>
            <a:spLocks noChangeAspect="1"/>
          </p:cNvSpPr>
          <p:nvPr/>
        </p:nvSpPr>
        <p:spPr bwMode="auto">
          <a:xfrm>
            <a:off x="5249910" y="4224060"/>
            <a:ext cx="2669878" cy="2669876"/>
          </a:xfrm>
          <a:prstGeom prst="ellipse">
            <a:avLst/>
          </a:prstGeom>
          <a:blipFill>
            <a:blip r:embed="rId5"/>
            <a:srcRect/>
            <a:stretch>
              <a:fillRect t="-9301" b="-26449"/>
            </a:stretch>
          </a:blip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p:txBody>
      </p:sp>
      <p:sp>
        <p:nvSpPr>
          <p:cNvPr id="2" name="Content Placeholder 1"/>
          <p:cNvSpPr>
            <a:spLocks noGrp="1"/>
          </p:cNvSpPr>
          <p:nvPr>
            <p:ph sz="quarter" idx="21"/>
          </p:nvPr>
        </p:nvSpPr>
        <p:spPr/>
        <p:txBody>
          <a:bodyPr/>
          <a:lstStyle/>
          <a:p>
            <a:r>
              <a:rPr lang="en-US" dirty="0"/>
              <a:t>Making energy more secure, affordable and sustainable</a:t>
            </a:r>
          </a:p>
        </p:txBody>
      </p:sp>
    </p:spTree>
    <p:extLst>
      <p:ext uri="{BB962C8B-B14F-4D97-AF65-F5344CB8AC3E}">
        <p14:creationId xmlns:p14="http://schemas.microsoft.com/office/powerpoint/2010/main" val="3551873920"/>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1E7C23-2AAD-0D45-B01B-5A673730BB06}" type="slidenum">
              <a:rPr kumimoji="0" lang="en-US" sz="2400" b="0" i="0" u="none" strike="noStrike" kern="1200" cap="none" spc="0" normalizeH="0" baseline="0" noProof="0" smtClean="0">
                <a:ln>
                  <a:noFill/>
                </a:ln>
                <a:solidFill>
                  <a:srgbClr val="004494"/>
                </a:solidFill>
                <a:effectLst/>
                <a:uLnTx/>
                <a:uFillTx/>
                <a:latin typeface="Calibri" charset="0"/>
                <a:cs typeface="Calibri" charset="0"/>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sz="2400" b="0" i="0" u="none" strike="noStrike" kern="1200" cap="none" spc="0" normalizeH="0" baseline="0" noProof="0" dirty="0">
              <a:ln>
                <a:noFill/>
              </a:ln>
              <a:solidFill>
                <a:srgbClr val="004494"/>
              </a:solidFill>
              <a:effectLst/>
              <a:uLnTx/>
              <a:uFillTx/>
              <a:latin typeface="Calibri" charset="0"/>
              <a:cs typeface="Calibri" charset="0"/>
              <a:sym typeface="Gill Sans" charset="0"/>
            </a:endParaRPr>
          </a:p>
        </p:txBody>
      </p:sp>
      <p:sp>
        <p:nvSpPr>
          <p:cNvPr id="3" name="Content Placeholder 2"/>
          <p:cNvSpPr>
            <a:spLocks noGrp="1"/>
          </p:cNvSpPr>
          <p:nvPr>
            <p:ph sz="quarter" idx="20"/>
          </p:nvPr>
        </p:nvSpPr>
        <p:spPr/>
        <p:txBody>
          <a:bodyPr/>
          <a:lstStyle/>
          <a:p>
            <a:r>
              <a:rPr lang="en-US" dirty="0">
                <a:sym typeface="Helvetica Neue Medium" charset="0"/>
              </a:rPr>
              <a:t>Strong public-private partnership with a focused objective</a:t>
            </a:r>
          </a:p>
          <a:p>
            <a:endParaRPr lang="en-US" dirty="0"/>
          </a:p>
        </p:txBody>
      </p:sp>
      <p:sp>
        <p:nvSpPr>
          <p:cNvPr id="4" name="Content Placeholder 3"/>
          <p:cNvSpPr>
            <a:spLocks noGrp="1"/>
          </p:cNvSpPr>
          <p:nvPr>
            <p:ph sz="quarter" idx="21"/>
          </p:nvPr>
        </p:nvSpPr>
        <p:spPr>
          <a:xfrm>
            <a:off x="1102768" y="1671169"/>
            <a:ext cx="20234248" cy="1651734"/>
          </a:xfrm>
        </p:spPr>
        <p:txBody>
          <a:bodyPr/>
          <a:lstStyle/>
          <a:p>
            <a:r>
              <a:rPr lang="nl-BE" altLang="en-US" dirty="0" smtClean="0">
                <a:ea typeface="MS PGothic" charset="-128"/>
              </a:rPr>
              <a:t>EU Institutional </a:t>
            </a:r>
            <a:r>
              <a:rPr lang="nl-BE" altLang="en-US" dirty="0">
                <a:ea typeface="MS PGothic" charset="-128"/>
              </a:rPr>
              <a:t>Public-Private Partnership </a:t>
            </a:r>
            <a:r>
              <a:rPr lang="nl-BE" altLang="en-US" dirty="0" smtClean="0">
                <a:ea typeface="MS PGothic" charset="-128"/>
              </a:rPr>
              <a:t>(IPPP</a:t>
            </a:r>
            <a:r>
              <a:rPr lang="nl-BE" altLang="en-US" dirty="0">
                <a:ea typeface="MS PGothic" charset="-128"/>
              </a:rPr>
              <a:t>)</a:t>
            </a:r>
            <a:endParaRPr lang="en-US" altLang="en-US" dirty="0">
              <a:ea typeface="MS PGothic" charset="-128"/>
            </a:endParaRPr>
          </a:p>
          <a:p>
            <a:endParaRPr lang="en-US" dirty="0"/>
          </a:p>
        </p:txBody>
      </p:sp>
      <p:sp>
        <p:nvSpPr>
          <p:cNvPr id="5" name="Delay 86"/>
          <p:cNvSpPr/>
          <p:nvPr/>
        </p:nvSpPr>
        <p:spPr bwMode="auto">
          <a:xfrm rot="16200000">
            <a:off x="9336932" y="-3029906"/>
            <a:ext cx="5712582" cy="18287596"/>
          </a:xfrm>
          <a:custGeom>
            <a:avLst/>
            <a:gdLst>
              <a:gd name="connsiteX0" fmla="*/ 0 w 8181462"/>
              <a:gd name="connsiteY0" fmla="*/ 0 h 18287595"/>
              <a:gd name="connsiteX1" fmla="*/ 4090731 w 8181462"/>
              <a:gd name="connsiteY1" fmla="*/ 0 h 18287595"/>
              <a:gd name="connsiteX2" fmla="*/ 8181462 w 8181462"/>
              <a:gd name="connsiteY2" fmla="*/ 9143798 h 18287595"/>
              <a:gd name="connsiteX3" fmla="*/ 4090731 w 8181462"/>
              <a:gd name="connsiteY3" fmla="*/ 18287596 h 18287595"/>
              <a:gd name="connsiteX4" fmla="*/ 0 w 8181462"/>
              <a:gd name="connsiteY4" fmla="*/ 18287595 h 18287595"/>
              <a:gd name="connsiteX5" fmla="*/ 0 w 8181462"/>
              <a:gd name="connsiteY5" fmla="*/ 0 h 18287595"/>
              <a:gd name="connsiteX0" fmla="*/ 2491740 w 8181462"/>
              <a:gd name="connsiteY0" fmla="*/ 22860 h 18287596"/>
              <a:gd name="connsiteX1" fmla="*/ 4090731 w 8181462"/>
              <a:gd name="connsiteY1" fmla="*/ 0 h 18287596"/>
              <a:gd name="connsiteX2" fmla="*/ 8181462 w 8181462"/>
              <a:gd name="connsiteY2" fmla="*/ 9143798 h 18287596"/>
              <a:gd name="connsiteX3" fmla="*/ 4090731 w 8181462"/>
              <a:gd name="connsiteY3" fmla="*/ 18287596 h 18287596"/>
              <a:gd name="connsiteX4" fmla="*/ 0 w 8181462"/>
              <a:gd name="connsiteY4" fmla="*/ 18287595 h 18287596"/>
              <a:gd name="connsiteX5" fmla="*/ 2491740 w 8181462"/>
              <a:gd name="connsiteY5" fmla="*/ 22860 h 18287596"/>
              <a:gd name="connsiteX0" fmla="*/ 22860 w 5712582"/>
              <a:gd name="connsiteY0" fmla="*/ 22860 h 18287596"/>
              <a:gd name="connsiteX1" fmla="*/ 1621851 w 5712582"/>
              <a:gd name="connsiteY1" fmla="*/ 0 h 18287596"/>
              <a:gd name="connsiteX2" fmla="*/ 5712582 w 5712582"/>
              <a:gd name="connsiteY2" fmla="*/ 9143798 h 18287596"/>
              <a:gd name="connsiteX3" fmla="*/ 1621851 w 5712582"/>
              <a:gd name="connsiteY3" fmla="*/ 18287596 h 18287596"/>
              <a:gd name="connsiteX4" fmla="*/ 0 w 5712582"/>
              <a:gd name="connsiteY4" fmla="*/ 18219016 h 18287596"/>
              <a:gd name="connsiteX5" fmla="*/ 22860 w 5712582"/>
              <a:gd name="connsiteY5" fmla="*/ 22860 h 182875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2582" h="18287596">
                <a:moveTo>
                  <a:pt x="22860" y="22860"/>
                </a:moveTo>
                <a:cubicBezTo>
                  <a:pt x="1386437" y="22860"/>
                  <a:pt x="258274" y="0"/>
                  <a:pt x="1621851" y="0"/>
                </a:cubicBezTo>
                <a:cubicBezTo>
                  <a:pt x="3881099" y="0"/>
                  <a:pt x="5712582" y="4093818"/>
                  <a:pt x="5712582" y="9143798"/>
                </a:cubicBezTo>
                <a:cubicBezTo>
                  <a:pt x="5712582" y="14193778"/>
                  <a:pt x="3881099" y="18287596"/>
                  <a:pt x="1621851" y="18287596"/>
                </a:cubicBezTo>
                <a:lnTo>
                  <a:pt x="0" y="18219016"/>
                </a:lnTo>
                <a:lnTo>
                  <a:pt x="22860" y="22860"/>
                </a:lnTo>
                <a:close/>
              </a:path>
            </a:pathLst>
          </a:custGeom>
          <a:gradFill flip="none" rotWithShape="1">
            <a:gsLst>
              <a:gs pos="100000">
                <a:srgbClr val="3DA7AB"/>
              </a:gs>
              <a:gs pos="0">
                <a:srgbClr val="0081C7"/>
              </a:gs>
            </a:gsLst>
            <a:lin ang="18900000" scaled="1"/>
            <a:tileRect/>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grpSp>
        <p:nvGrpSpPr>
          <p:cNvPr id="6" name="Group 5"/>
          <p:cNvGrpSpPr/>
          <p:nvPr/>
        </p:nvGrpSpPr>
        <p:grpSpPr>
          <a:xfrm>
            <a:off x="2601647" y="4821267"/>
            <a:ext cx="19349876" cy="6984776"/>
            <a:chOff x="2601647" y="4821267"/>
            <a:chExt cx="19349876" cy="6984776"/>
          </a:xfrm>
        </p:grpSpPr>
        <p:sp>
          <p:nvSpPr>
            <p:cNvPr id="7" name="Oval 6"/>
            <p:cNvSpPr/>
            <p:nvPr/>
          </p:nvSpPr>
          <p:spPr bwMode="auto">
            <a:xfrm>
              <a:off x="2601647" y="4821267"/>
              <a:ext cx="6984776" cy="6984776"/>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sp>
          <p:nvSpPr>
            <p:cNvPr id="8" name="Oval 7"/>
            <p:cNvSpPr/>
            <p:nvPr/>
          </p:nvSpPr>
          <p:spPr bwMode="auto">
            <a:xfrm>
              <a:off x="8771350" y="4821267"/>
              <a:ext cx="6984776" cy="6984776"/>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sp>
          <p:nvSpPr>
            <p:cNvPr id="9" name="Oval 8"/>
            <p:cNvSpPr/>
            <p:nvPr/>
          </p:nvSpPr>
          <p:spPr bwMode="auto">
            <a:xfrm>
              <a:off x="14966747" y="4821267"/>
              <a:ext cx="6984776" cy="6984776"/>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grpSp>
      <p:sp>
        <p:nvSpPr>
          <p:cNvPr id="10" name="Freeform 9"/>
          <p:cNvSpPr>
            <a:spLocks/>
          </p:cNvSpPr>
          <p:nvPr/>
        </p:nvSpPr>
        <p:spPr bwMode="auto">
          <a:xfrm>
            <a:off x="3049423" y="5210782"/>
            <a:ext cx="18428631" cy="6184293"/>
          </a:xfrm>
          <a:custGeom>
            <a:avLst/>
            <a:gdLst>
              <a:gd name="T0" fmla="*/ 5536 w 6336"/>
              <a:gd name="T1" fmla="*/ 0 h 1600"/>
              <a:gd name="T2" fmla="*/ 4736 w 6336"/>
              <a:gd name="T3" fmla="*/ 800 h 1600"/>
              <a:gd name="T4" fmla="*/ 4736 w 6336"/>
              <a:gd name="T5" fmla="*/ 800 h 1600"/>
              <a:gd name="T6" fmla="*/ 3957 w 6336"/>
              <a:gd name="T7" fmla="*/ 1578 h 1600"/>
              <a:gd name="T8" fmla="*/ 3179 w 6336"/>
              <a:gd name="T9" fmla="*/ 800 h 1600"/>
              <a:gd name="T10" fmla="*/ 3179 w 6336"/>
              <a:gd name="T11" fmla="*/ 800 h 1600"/>
              <a:gd name="T12" fmla="*/ 2379 w 6336"/>
              <a:gd name="T13" fmla="*/ 0 h 1600"/>
              <a:gd name="T14" fmla="*/ 1579 w 6336"/>
              <a:gd name="T15" fmla="*/ 800 h 1600"/>
              <a:gd name="T16" fmla="*/ 1579 w 6336"/>
              <a:gd name="T17" fmla="*/ 800 h 1600"/>
              <a:gd name="T18" fmla="*/ 800 w 6336"/>
              <a:gd name="T19" fmla="*/ 1578 h 1600"/>
              <a:gd name="T20" fmla="*/ 22 w 6336"/>
              <a:gd name="T21" fmla="*/ 800 h 1600"/>
              <a:gd name="T22" fmla="*/ 0 w 6336"/>
              <a:gd name="T23" fmla="*/ 800 h 1600"/>
              <a:gd name="T24" fmla="*/ 800 w 6336"/>
              <a:gd name="T25" fmla="*/ 1600 h 1600"/>
              <a:gd name="T26" fmla="*/ 1600 w 6336"/>
              <a:gd name="T27" fmla="*/ 800 h 1600"/>
              <a:gd name="T28" fmla="*/ 1600 w 6336"/>
              <a:gd name="T29" fmla="*/ 800 h 1600"/>
              <a:gd name="T30" fmla="*/ 2379 w 6336"/>
              <a:gd name="T31" fmla="*/ 22 h 1600"/>
              <a:gd name="T32" fmla="*/ 3157 w 6336"/>
              <a:gd name="T33" fmla="*/ 800 h 1600"/>
              <a:gd name="T34" fmla="*/ 3157 w 6336"/>
              <a:gd name="T35" fmla="*/ 800 h 1600"/>
              <a:gd name="T36" fmla="*/ 3957 w 6336"/>
              <a:gd name="T37" fmla="*/ 1600 h 1600"/>
              <a:gd name="T38" fmla="*/ 4757 w 6336"/>
              <a:gd name="T39" fmla="*/ 800 h 1600"/>
              <a:gd name="T40" fmla="*/ 4757 w 6336"/>
              <a:gd name="T41" fmla="*/ 800 h 1600"/>
              <a:gd name="T42" fmla="*/ 5536 w 6336"/>
              <a:gd name="T43" fmla="*/ 22 h 1600"/>
              <a:gd name="T44" fmla="*/ 6314 w 6336"/>
              <a:gd name="T45" fmla="*/ 800 h 1600"/>
              <a:gd name="T46" fmla="*/ 6336 w 6336"/>
              <a:gd name="T47" fmla="*/ 800 h 1600"/>
              <a:gd name="T48" fmla="*/ 5536 w 6336"/>
              <a:gd name="T49" fmla="*/ 0 h 1600"/>
              <a:gd name="connsiteX0" fmla="*/ 8737 w 9967"/>
              <a:gd name="connsiteY0" fmla="*/ 77 h 10077"/>
              <a:gd name="connsiteX1" fmla="*/ 7475 w 9967"/>
              <a:gd name="connsiteY1" fmla="*/ 5077 h 10077"/>
              <a:gd name="connsiteX2" fmla="*/ 7475 w 9967"/>
              <a:gd name="connsiteY2" fmla="*/ 5077 h 10077"/>
              <a:gd name="connsiteX3" fmla="*/ 6245 w 9967"/>
              <a:gd name="connsiteY3" fmla="*/ 9940 h 10077"/>
              <a:gd name="connsiteX4" fmla="*/ 5017 w 9967"/>
              <a:gd name="connsiteY4" fmla="*/ 5077 h 10077"/>
              <a:gd name="connsiteX5" fmla="*/ 5017 w 9967"/>
              <a:gd name="connsiteY5" fmla="*/ 5077 h 10077"/>
              <a:gd name="connsiteX6" fmla="*/ 3755 w 9967"/>
              <a:gd name="connsiteY6" fmla="*/ 77 h 10077"/>
              <a:gd name="connsiteX7" fmla="*/ 2492 w 9967"/>
              <a:gd name="connsiteY7" fmla="*/ 5077 h 10077"/>
              <a:gd name="connsiteX8" fmla="*/ 2492 w 9967"/>
              <a:gd name="connsiteY8" fmla="*/ 5077 h 10077"/>
              <a:gd name="connsiteX9" fmla="*/ 1263 w 9967"/>
              <a:gd name="connsiteY9" fmla="*/ 9940 h 10077"/>
              <a:gd name="connsiteX10" fmla="*/ 35 w 9967"/>
              <a:gd name="connsiteY10" fmla="*/ 5077 h 10077"/>
              <a:gd name="connsiteX11" fmla="*/ 0 w 9967"/>
              <a:gd name="connsiteY11" fmla="*/ 5077 h 10077"/>
              <a:gd name="connsiteX12" fmla="*/ 1263 w 9967"/>
              <a:gd name="connsiteY12" fmla="*/ 10077 h 10077"/>
              <a:gd name="connsiteX13" fmla="*/ 2525 w 9967"/>
              <a:gd name="connsiteY13" fmla="*/ 5077 h 10077"/>
              <a:gd name="connsiteX14" fmla="*/ 2525 w 9967"/>
              <a:gd name="connsiteY14" fmla="*/ 5077 h 10077"/>
              <a:gd name="connsiteX15" fmla="*/ 3755 w 9967"/>
              <a:gd name="connsiteY15" fmla="*/ 215 h 10077"/>
              <a:gd name="connsiteX16" fmla="*/ 4983 w 9967"/>
              <a:gd name="connsiteY16" fmla="*/ 5077 h 10077"/>
              <a:gd name="connsiteX17" fmla="*/ 4983 w 9967"/>
              <a:gd name="connsiteY17" fmla="*/ 5077 h 10077"/>
              <a:gd name="connsiteX18" fmla="*/ 6245 w 9967"/>
              <a:gd name="connsiteY18" fmla="*/ 10077 h 10077"/>
              <a:gd name="connsiteX19" fmla="*/ 7508 w 9967"/>
              <a:gd name="connsiteY19" fmla="*/ 5077 h 10077"/>
              <a:gd name="connsiteX20" fmla="*/ 7508 w 9967"/>
              <a:gd name="connsiteY20" fmla="*/ 5077 h 10077"/>
              <a:gd name="connsiteX21" fmla="*/ 8737 w 9967"/>
              <a:gd name="connsiteY21" fmla="*/ 215 h 10077"/>
              <a:gd name="connsiteX22" fmla="*/ 9965 w 9967"/>
              <a:gd name="connsiteY22" fmla="*/ 5077 h 10077"/>
              <a:gd name="connsiteX23" fmla="*/ 9637 w 9967"/>
              <a:gd name="connsiteY23" fmla="*/ 3141 h 10077"/>
              <a:gd name="connsiteX24" fmla="*/ 8737 w 9967"/>
              <a:gd name="connsiteY24" fmla="*/ 77 h 10077"/>
              <a:gd name="connsiteX0" fmla="*/ 8766 w 10761"/>
              <a:gd name="connsiteY0" fmla="*/ 7 h 9931"/>
              <a:gd name="connsiteX1" fmla="*/ 7500 w 10761"/>
              <a:gd name="connsiteY1" fmla="*/ 4969 h 9931"/>
              <a:gd name="connsiteX2" fmla="*/ 7500 w 10761"/>
              <a:gd name="connsiteY2" fmla="*/ 4969 h 9931"/>
              <a:gd name="connsiteX3" fmla="*/ 6266 w 10761"/>
              <a:gd name="connsiteY3" fmla="*/ 9795 h 9931"/>
              <a:gd name="connsiteX4" fmla="*/ 5034 w 10761"/>
              <a:gd name="connsiteY4" fmla="*/ 4969 h 9931"/>
              <a:gd name="connsiteX5" fmla="*/ 5034 w 10761"/>
              <a:gd name="connsiteY5" fmla="*/ 4969 h 9931"/>
              <a:gd name="connsiteX6" fmla="*/ 3767 w 10761"/>
              <a:gd name="connsiteY6" fmla="*/ 7 h 9931"/>
              <a:gd name="connsiteX7" fmla="*/ 2500 w 10761"/>
              <a:gd name="connsiteY7" fmla="*/ 4969 h 9931"/>
              <a:gd name="connsiteX8" fmla="*/ 2500 w 10761"/>
              <a:gd name="connsiteY8" fmla="*/ 4969 h 9931"/>
              <a:gd name="connsiteX9" fmla="*/ 1267 w 10761"/>
              <a:gd name="connsiteY9" fmla="*/ 9795 h 9931"/>
              <a:gd name="connsiteX10" fmla="*/ 35 w 10761"/>
              <a:gd name="connsiteY10" fmla="*/ 4969 h 9931"/>
              <a:gd name="connsiteX11" fmla="*/ 0 w 10761"/>
              <a:gd name="connsiteY11" fmla="*/ 4969 h 9931"/>
              <a:gd name="connsiteX12" fmla="*/ 1267 w 10761"/>
              <a:gd name="connsiteY12" fmla="*/ 9931 h 9931"/>
              <a:gd name="connsiteX13" fmla="*/ 2533 w 10761"/>
              <a:gd name="connsiteY13" fmla="*/ 4969 h 9931"/>
              <a:gd name="connsiteX14" fmla="*/ 2533 w 10761"/>
              <a:gd name="connsiteY14" fmla="*/ 4969 h 9931"/>
              <a:gd name="connsiteX15" fmla="*/ 3767 w 10761"/>
              <a:gd name="connsiteY15" fmla="*/ 144 h 9931"/>
              <a:gd name="connsiteX16" fmla="*/ 4999 w 10761"/>
              <a:gd name="connsiteY16" fmla="*/ 4969 h 9931"/>
              <a:gd name="connsiteX17" fmla="*/ 4999 w 10761"/>
              <a:gd name="connsiteY17" fmla="*/ 4969 h 9931"/>
              <a:gd name="connsiteX18" fmla="*/ 6266 w 10761"/>
              <a:gd name="connsiteY18" fmla="*/ 9931 h 9931"/>
              <a:gd name="connsiteX19" fmla="*/ 7533 w 10761"/>
              <a:gd name="connsiteY19" fmla="*/ 4969 h 9931"/>
              <a:gd name="connsiteX20" fmla="*/ 7533 w 10761"/>
              <a:gd name="connsiteY20" fmla="*/ 4969 h 9931"/>
              <a:gd name="connsiteX21" fmla="*/ 8766 w 10761"/>
              <a:gd name="connsiteY21" fmla="*/ 144 h 9931"/>
              <a:gd name="connsiteX22" fmla="*/ 9998 w 10761"/>
              <a:gd name="connsiteY22" fmla="*/ 4969 h 9931"/>
              <a:gd name="connsiteX23" fmla="*/ 10761 w 10761"/>
              <a:gd name="connsiteY23" fmla="*/ 4254 h 9931"/>
              <a:gd name="connsiteX24" fmla="*/ 8766 w 10761"/>
              <a:gd name="connsiteY24" fmla="*/ 7 h 9931"/>
              <a:gd name="connsiteX0" fmla="*/ 8146 w 10000"/>
              <a:gd name="connsiteY0" fmla="*/ 3 h 9996"/>
              <a:gd name="connsiteX1" fmla="*/ 6970 w 10000"/>
              <a:gd name="connsiteY1" fmla="*/ 5000 h 9996"/>
              <a:gd name="connsiteX2" fmla="*/ 6970 w 10000"/>
              <a:gd name="connsiteY2" fmla="*/ 5000 h 9996"/>
              <a:gd name="connsiteX3" fmla="*/ 5823 w 10000"/>
              <a:gd name="connsiteY3" fmla="*/ 9859 h 9996"/>
              <a:gd name="connsiteX4" fmla="*/ 4678 w 10000"/>
              <a:gd name="connsiteY4" fmla="*/ 5000 h 9996"/>
              <a:gd name="connsiteX5" fmla="*/ 4678 w 10000"/>
              <a:gd name="connsiteY5" fmla="*/ 5000 h 9996"/>
              <a:gd name="connsiteX6" fmla="*/ 3501 w 10000"/>
              <a:gd name="connsiteY6" fmla="*/ 3 h 9996"/>
              <a:gd name="connsiteX7" fmla="*/ 2323 w 10000"/>
              <a:gd name="connsiteY7" fmla="*/ 5000 h 9996"/>
              <a:gd name="connsiteX8" fmla="*/ 2323 w 10000"/>
              <a:gd name="connsiteY8" fmla="*/ 5000 h 9996"/>
              <a:gd name="connsiteX9" fmla="*/ 1177 w 10000"/>
              <a:gd name="connsiteY9" fmla="*/ 9859 h 9996"/>
              <a:gd name="connsiteX10" fmla="*/ 33 w 10000"/>
              <a:gd name="connsiteY10" fmla="*/ 5000 h 9996"/>
              <a:gd name="connsiteX11" fmla="*/ 0 w 10000"/>
              <a:gd name="connsiteY11" fmla="*/ 5000 h 9996"/>
              <a:gd name="connsiteX12" fmla="*/ 1177 w 10000"/>
              <a:gd name="connsiteY12" fmla="*/ 9996 h 9996"/>
              <a:gd name="connsiteX13" fmla="*/ 2354 w 10000"/>
              <a:gd name="connsiteY13" fmla="*/ 5000 h 9996"/>
              <a:gd name="connsiteX14" fmla="*/ 2354 w 10000"/>
              <a:gd name="connsiteY14" fmla="*/ 5000 h 9996"/>
              <a:gd name="connsiteX15" fmla="*/ 3501 w 10000"/>
              <a:gd name="connsiteY15" fmla="*/ 141 h 9996"/>
              <a:gd name="connsiteX16" fmla="*/ 4645 w 10000"/>
              <a:gd name="connsiteY16" fmla="*/ 5000 h 9996"/>
              <a:gd name="connsiteX17" fmla="*/ 4645 w 10000"/>
              <a:gd name="connsiteY17" fmla="*/ 5000 h 9996"/>
              <a:gd name="connsiteX18" fmla="*/ 5823 w 10000"/>
              <a:gd name="connsiteY18" fmla="*/ 9996 h 9996"/>
              <a:gd name="connsiteX19" fmla="*/ 7000 w 10000"/>
              <a:gd name="connsiteY19" fmla="*/ 5000 h 9996"/>
              <a:gd name="connsiteX20" fmla="*/ 7000 w 10000"/>
              <a:gd name="connsiteY20" fmla="*/ 5000 h 9996"/>
              <a:gd name="connsiteX21" fmla="*/ 8146 w 10000"/>
              <a:gd name="connsiteY21" fmla="*/ 141 h 9996"/>
              <a:gd name="connsiteX22" fmla="*/ 10000 w 10000"/>
              <a:gd name="connsiteY22" fmla="*/ 4280 h 9996"/>
              <a:gd name="connsiteX23" fmla="*/ 8146 w 10000"/>
              <a:gd name="connsiteY23" fmla="*/ 3 h 9996"/>
              <a:gd name="connsiteX0" fmla="*/ 8146 w 8291"/>
              <a:gd name="connsiteY0" fmla="*/ 550 h 10547"/>
              <a:gd name="connsiteX1" fmla="*/ 6970 w 8291"/>
              <a:gd name="connsiteY1" fmla="*/ 5549 h 10547"/>
              <a:gd name="connsiteX2" fmla="*/ 6970 w 8291"/>
              <a:gd name="connsiteY2" fmla="*/ 5549 h 10547"/>
              <a:gd name="connsiteX3" fmla="*/ 5823 w 8291"/>
              <a:gd name="connsiteY3" fmla="*/ 10410 h 10547"/>
              <a:gd name="connsiteX4" fmla="*/ 4678 w 8291"/>
              <a:gd name="connsiteY4" fmla="*/ 5549 h 10547"/>
              <a:gd name="connsiteX5" fmla="*/ 4678 w 8291"/>
              <a:gd name="connsiteY5" fmla="*/ 5549 h 10547"/>
              <a:gd name="connsiteX6" fmla="*/ 3501 w 8291"/>
              <a:gd name="connsiteY6" fmla="*/ 550 h 10547"/>
              <a:gd name="connsiteX7" fmla="*/ 2323 w 8291"/>
              <a:gd name="connsiteY7" fmla="*/ 5549 h 10547"/>
              <a:gd name="connsiteX8" fmla="*/ 2323 w 8291"/>
              <a:gd name="connsiteY8" fmla="*/ 5549 h 10547"/>
              <a:gd name="connsiteX9" fmla="*/ 1177 w 8291"/>
              <a:gd name="connsiteY9" fmla="*/ 10410 h 10547"/>
              <a:gd name="connsiteX10" fmla="*/ 33 w 8291"/>
              <a:gd name="connsiteY10" fmla="*/ 5549 h 10547"/>
              <a:gd name="connsiteX11" fmla="*/ 0 w 8291"/>
              <a:gd name="connsiteY11" fmla="*/ 5549 h 10547"/>
              <a:gd name="connsiteX12" fmla="*/ 1177 w 8291"/>
              <a:gd name="connsiteY12" fmla="*/ 10547 h 10547"/>
              <a:gd name="connsiteX13" fmla="*/ 2354 w 8291"/>
              <a:gd name="connsiteY13" fmla="*/ 5549 h 10547"/>
              <a:gd name="connsiteX14" fmla="*/ 2354 w 8291"/>
              <a:gd name="connsiteY14" fmla="*/ 5549 h 10547"/>
              <a:gd name="connsiteX15" fmla="*/ 3501 w 8291"/>
              <a:gd name="connsiteY15" fmla="*/ 688 h 10547"/>
              <a:gd name="connsiteX16" fmla="*/ 4645 w 8291"/>
              <a:gd name="connsiteY16" fmla="*/ 5549 h 10547"/>
              <a:gd name="connsiteX17" fmla="*/ 4645 w 8291"/>
              <a:gd name="connsiteY17" fmla="*/ 5549 h 10547"/>
              <a:gd name="connsiteX18" fmla="*/ 5823 w 8291"/>
              <a:gd name="connsiteY18" fmla="*/ 10547 h 10547"/>
              <a:gd name="connsiteX19" fmla="*/ 7000 w 8291"/>
              <a:gd name="connsiteY19" fmla="*/ 5549 h 10547"/>
              <a:gd name="connsiteX20" fmla="*/ 7000 w 8291"/>
              <a:gd name="connsiteY20" fmla="*/ 5549 h 10547"/>
              <a:gd name="connsiteX21" fmla="*/ 8146 w 8291"/>
              <a:gd name="connsiteY21" fmla="*/ 688 h 10547"/>
              <a:gd name="connsiteX22" fmla="*/ 8146 w 8291"/>
              <a:gd name="connsiteY22" fmla="*/ 550 h 10547"/>
              <a:gd name="connsiteX0" fmla="*/ 9825 w 9825"/>
              <a:gd name="connsiteY0" fmla="*/ 131 h 9479"/>
              <a:gd name="connsiteX1" fmla="*/ 8407 w 9825"/>
              <a:gd name="connsiteY1" fmla="*/ 4740 h 9479"/>
              <a:gd name="connsiteX2" fmla="*/ 8407 w 9825"/>
              <a:gd name="connsiteY2" fmla="*/ 4740 h 9479"/>
              <a:gd name="connsiteX3" fmla="*/ 7023 w 9825"/>
              <a:gd name="connsiteY3" fmla="*/ 9349 h 9479"/>
              <a:gd name="connsiteX4" fmla="*/ 5642 w 9825"/>
              <a:gd name="connsiteY4" fmla="*/ 4740 h 9479"/>
              <a:gd name="connsiteX5" fmla="*/ 5642 w 9825"/>
              <a:gd name="connsiteY5" fmla="*/ 4740 h 9479"/>
              <a:gd name="connsiteX6" fmla="*/ 4223 w 9825"/>
              <a:gd name="connsiteY6" fmla="*/ 0 h 9479"/>
              <a:gd name="connsiteX7" fmla="*/ 2802 w 9825"/>
              <a:gd name="connsiteY7" fmla="*/ 4740 h 9479"/>
              <a:gd name="connsiteX8" fmla="*/ 2802 w 9825"/>
              <a:gd name="connsiteY8" fmla="*/ 4740 h 9479"/>
              <a:gd name="connsiteX9" fmla="*/ 1420 w 9825"/>
              <a:gd name="connsiteY9" fmla="*/ 9349 h 9479"/>
              <a:gd name="connsiteX10" fmla="*/ 40 w 9825"/>
              <a:gd name="connsiteY10" fmla="*/ 4740 h 9479"/>
              <a:gd name="connsiteX11" fmla="*/ 0 w 9825"/>
              <a:gd name="connsiteY11" fmla="*/ 4740 h 9479"/>
              <a:gd name="connsiteX12" fmla="*/ 1420 w 9825"/>
              <a:gd name="connsiteY12" fmla="*/ 9479 h 9479"/>
              <a:gd name="connsiteX13" fmla="*/ 2839 w 9825"/>
              <a:gd name="connsiteY13" fmla="*/ 4740 h 9479"/>
              <a:gd name="connsiteX14" fmla="*/ 2839 w 9825"/>
              <a:gd name="connsiteY14" fmla="*/ 4740 h 9479"/>
              <a:gd name="connsiteX15" fmla="*/ 4223 w 9825"/>
              <a:gd name="connsiteY15" fmla="*/ 131 h 9479"/>
              <a:gd name="connsiteX16" fmla="*/ 5602 w 9825"/>
              <a:gd name="connsiteY16" fmla="*/ 4740 h 9479"/>
              <a:gd name="connsiteX17" fmla="*/ 5602 w 9825"/>
              <a:gd name="connsiteY17" fmla="*/ 4740 h 9479"/>
              <a:gd name="connsiteX18" fmla="*/ 7023 w 9825"/>
              <a:gd name="connsiteY18" fmla="*/ 9479 h 9479"/>
              <a:gd name="connsiteX19" fmla="*/ 8443 w 9825"/>
              <a:gd name="connsiteY19" fmla="*/ 4740 h 9479"/>
              <a:gd name="connsiteX20" fmla="*/ 8443 w 9825"/>
              <a:gd name="connsiteY20" fmla="*/ 4740 h 9479"/>
              <a:gd name="connsiteX21" fmla="*/ 9825 w 9825"/>
              <a:gd name="connsiteY21" fmla="*/ 131 h 9479"/>
              <a:gd name="connsiteX0" fmla="*/ 8593 w 8593"/>
              <a:gd name="connsiteY0" fmla="*/ 5001 h 10000"/>
              <a:gd name="connsiteX1" fmla="*/ 8557 w 8593"/>
              <a:gd name="connsiteY1" fmla="*/ 5001 h 10000"/>
              <a:gd name="connsiteX2" fmla="*/ 8557 w 8593"/>
              <a:gd name="connsiteY2" fmla="*/ 5001 h 10000"/>
              <a:gd name="connsiteX3" fmla="*/ 7148 w 8593"/>
              <a:gd name="connsiteY3" fmla="*/ 9863 h 10000"/>
              <a:gd name="connsiteX4" fmla="*/ 5742 w 8593"/>
              <a:gd name="connsiteY4" fmla="*/ 5001 h 10000"/>
              <a:gd name="connsiteX5" fmla="*/ 5742 w 8593"/>
              <a:gd name="connsiteY5" fmla="*/ 5001 h 10000"/>
              <a:gd name="connsiteX6" fmla="*/ 4298 w 8593"/>
              <a:gd name="connsiteY6" fmla="*/ 0 h 10000"/>
              <a:gd name="connsiteX7" fmla="*/ 2852 w 8593"/>
              <a:gd name="connsiteY7" fmla="*/ 5001 h 10000"/>
              <a:gd name="connsiteX8" fmla="*/ 2852 w 8593"/>
              <a:gd name="connsiteY8" fmla="*/ 5001 h 10000"/>
              <a:gd name="connsiteX9" fmla="*/ 1445 w 8593"/>
              <a:gd name="connsiteY9" fmla="*/ 9863 h 10000"/>
              <a:gd name="connsiteX10" fmla="*/ 41 w 8593"/>
              <a:gd name="connsiteY10" fmla="*/ 5001 h 10000"/>
              <a:gd name="connsiteX11" fmla="*/ 0 w 8593"/>
              <a:gd name="connsiteY11" fmla="*/ 5001 h 10000"/>
              <a:gd name="connsiteX12" fmla="*/ 1445 w 8593"/>
              <a:gd name="connsiteY12" fmla="*/ 10000 h 10000"/>
              <a:gd name="connsiteX13" fmla="*/ 2890 w 8593"/>
              <a:gd name="connsiteY13" fmla="*/ 5001 h 10000"/>
              <a:gd name="connsiteX14" fmla="*/ 2890 w 8593"/>
              <a:gd name="connsiteY14" fmla="*/ 5001 h 10000"/>
              <a:gd name="connsiteX15" fmla="*/ 4298 w 8593"/>
              <a:gd name="connsiteY15" fmla="*/ 138 h 10000"/>
              <a:gd name="connsiteX16" fmla="*/ 5702 w 8593"/>
              <a:gd name="connsiteY16" fmla="*/ 5001 h 10000"/>
              <a:gd name="connsiteX17" fmla="*/ 5702 w 8593"/>
              <a:gd name="connsiteY17" fmla="*/ 5001 h 10000"/>
              <a:gd name="connsiteX18" fmla="*/ 7148 w 8593"/>
              <a:gd name="connsiteY18" fmla="*/ 10000 h 10000"/>
              <a:gd name="connsiteX19" fmla="*/ 8593 w 8593"/>
              <a:gd name="connsiteY19" fmla="*/ 5001 h 10000"/>
              <a:gd name="connsiteX20" fmla="*/ 8593 w 8593"/>
              <a:gd name="connsiteY20" fmla="*/ 5001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93" h="10000">
                <a:moveTo>
                  <a:pt x="8593" y="5001"/>
                </a:moveTo>
                <a:lnTo>
                  <a:pt x="8557" y="5001"/>
                </a:lnTo>
                <a:lnTo>
                  <a:pt x="8557" y="5001"/>
                </a:lnTo>
                <a:cubicBezTo>
                  <a:pt x="8557" y="7681"/>
                  <a:pt x="7926" y="9863"/>
                  <a:pt x="7148" y="9863"/>
                </a:cubicBezTo>
                <a:cubicBezTo>
                  <a:pt x="6373" y="9863"/>
                  <a:pt x="5742" y="7681"/>
                  <a:pt x="5742" y="5001"/>
                </a:cubicBezTo>
                <a:lnTo>
                  <a:pt x="5742" y="5001"/>
                </a:lnTo>
                <a:cubicBezTo>
                  <a:pt x="5742" y="2245"/>
                  <a:pt x="5094" y="0"/>
                  <a:pt x="4298" y="0"/>
                </a:cubicBezTo>
                <a:cubicBezTo>
                  <a:pt x="3501" y="0"/>
                  <a:pt x="2852" y="2245"/>
                  <a:pt x="2852" y="5001"/>
                </a:cubicBezTo>
                <a:lnTo>
                  <a:pt x="2852" y="5001"/>
                </a:lnTo>
                <a:cubicBezTo>
                  <a:pt x="2852" y="7681"/>
                  <a:pt x="2220" y="9863"/>
                  <a:pt x="1445" y="9863"/>
                </a:cubicBezTo>
                <a:cubicBezTo>
                  <a:pt x="671" y="9863"/>
                  <a:pt x="41" y="7681"/>
                  <a:pt x="41" y="5001"/>
                </a:cubicBezTo>
                <a:lnTo>
                  <a:pt x="0" y="5001"/>
                </a:lnTo>
                <a:cubicBezTo>
                  <a:pt x="0" y="7756"/>
                  <a:pt x="649" y="10000"/>
                  <a:pt x="1445" y="10000"/>
                </a:cubicBezTo>
                <a:cubicBezTo>
                  <a:pt x="2241" y="10000"/>
                  <a:pt x="2890" y="7756"/>
                  <a:pt x="2890" y="5001"/>
                </a:cubicBezTo>
                <a:lnTo>
                  <a:pt x="2890" y="5001"/>
                </a:lnTo>
                <a:cubicBezTo>
                  <a:pt x="2890" y="2320"/>
                  <a:pt x="3521" y="138"/>
                  <a:pt x="4298" y="138"/>
                </a:cubicBezTo>
                <a:cubicBezTo>
                  <a:pt x="5074" y="138"/>
                  <a:pt x="5702" y="2320"/>
                  <a:pt x="5702" y="5001"/>
                </a:cubicBezTo>
                <a:lnTo>
                  <a:pt x="5702" y="5001"/>
                </a:lnTo>
                <a:cubicBezTo>
                  <a:pt x="5702" y="7756"/>
                  <a:pt x="6350" y="10000"/>
                  <a:pt x="7148" y="10000"/>
                </a:cubicBezTo>
                <a:cubicBezTo>
                  <a:pt x="7945" y="10000"/>
                  <a:pt x="8593" y="7756"/>
                  <a:pt x="8593" y="5001"/>
                </a:cubicBezTo>
                <a:lnTo>
                  <a:pt x="8593" y="5001"/>
                </a:lnTo>
                <a:close/>
              </a:path>
            </a:pathLst>
          </a:custGeom>
          <a:solidFill>
            <a:schemeClr val="bg1">
              <a:lumMod val="85000"/>
            </a:schemeClr>
          </a:solidFill>
          <a:ln>
            <a:noFill/>
          </a:ln>
        </p:spPr>
        <p:txBody>
          <a:bodyPr vert="horz" wrap="square" lIns="121920" tIns="60960" rIns="121920" bIns="6096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466" b="0" i="0" u="none" strike="noStrike" kern="1200" cap="none" spc="0" normalizeH="0" baseline="0" noProof="0">
              <a:ln>
                <a:noFill/>
              </a:ln>
              <a:solidFill>
                <a:srgbClr val="000000"/>
              </a:solidFill>
              <a:effectLst/>
              <a:uLnTx/>
              <a:uFillTx/>
              <a:latin typeface="Gill Sans" charset="0"/>
              <a:sym typeface="Gill Sans" charset="0"/>
            </a:endParaRPr>
          </a:p>
        </p:txBody>
      </p:sp>
      <p:sp>
        <p:nvSpPr>
          <p:cNvPr id="11" name="Freeform 10"/>
          <p:cNvSpPr>
            <a:spLocks/>
          </p:cNvSpPr>
          <p:nvPr/>
        </p:nvSpPr>
        <p:spPr bwMode="auto">
          <a:xfrm>
            <a:off x="3049424" y="5211271"/>
            <a:ext cx="18431608" cy="6183842"/>
          </a:xfrm>
          <a:custGeom>
            <a:avLst/>
            <a:gdLst>
              <a:gd name="T0" fmla="*/ 6314 w 6336"/>
              <a:gd name="T1" fmla="*/ 800 h 1600"/>
              <a:gd name="T2" fmla="*/ 5536 w 6336"/>
              <a:gd name="T3" fmla="*/ 1578 h 1600"/>
              <a:gd name="T4" fmla="*/ 4757 w 6336"/>
              <a:gd name="T5" fmla="*/ 800 h 1600"/>
              <a:gd name="T6" fmla="*/ 4757 w 6336"/>
              <a:gd name="T7" fmla="*/ 800 h 1600"/>
              <a:gd name="T8" fmla="*/ 3957 w 6336"/>
              <a:gd name="T9" fmla="*/ 0 h 1600"/>
              <a:gd name="T10" fmla="*/ 3157 w 6336"/>
              <a:gd name="T11" fmla="*/ 800 h 1600"/>
              <a:gd name="T12" fmla="*/ 3157 w 6336"/>
              <a:gd name="T13" fmla="*/ 800 h 1600"/>
              <a:gd name="T14" fmla="*/ 2379 w 6336"/>
              <a:gd name="T15" fmla="*/ 1578 h 1600"/>
              <a:gd name="T16" fmla="*/ 1600 w 6336"/>
              <a:gd name="T17" fmla="*/ 800 h 1600"/>
              <a:gd name="T18" fmla="*/ 1600 w 6336"/>
              <a:gd name="T19" fmla="*/ 800 h 1600"/>
              <a:gd name="T20" fmla="*/ 800 w 6336"/>
              <a:gd name="T21" fmla="*/ 0 h 1600"/>
              <a:gd name="T22" fmla="*/ 0 w 6336"/>
              <a:gd name="T23" fmla="*/ 800 h 1600"/>
              <a:gd name="T24" fmla="*/ 22 w 6336"/>
              <a:gd name="T25" fmla="*/ 800 h 1600"/>
              <a:gd name="T26" fmla="*/ 800 w 6336"/>
              <a:gd name="T27" fmla="*/ 22 h 1600"/>
              <a:gd name="T28" fmla="*/ 1579 w 6336"/>
              <a:gd name="T29" fmla="*/ 800 h 1600"/>
              <a:gd name="T30" fmla="*/ 1579 w 6336"/>
              <a:gd name="T31" fmla="*/ 800 h 1600"/>
              <a:gd name="T32" fmla="*/ 2379 w 6336"/>
              <a:gd name="T33" fmla="*/ 1600 h 1600"/>
              <a:gd name="T34" fmla="*/ 3179 w 6336"/>
              <a:gd name="T35" fmla="*/ 800 h 1600"/>
              <a:gd name="T36" fmla="*/ 3179 w 6336"/>
              <a:gd name="T37" fmla="*/ 800 h 1600"/>
              <a:gd name="T38" fmla="*/ 3957 w 6336"/>
              <a:gd name="T39" fmla="*/ 22 h 1600"/>
              <a:gd name="T40" fmla="*/ 4736 w 6336"/>
              <a:gd name="T41" fmla="*/ 800 h 1600"/>
              <a:gd name="T42" fmla="*/ 4736 w 6336"/>
              <a:gd name="T43" fmla="*/ 800 h 1600"/>
              <a:gd name="T44" fmla="*/ 5536 w 6336"/>
              <a:gd name="T45" fmla="*/ 1600 h 1600"/>
              <a:gd name="T46" fmla="*/ 6336 w 6336"/>
              <a:gd name="T47" fmla="*/ 800 h 1600"/>
              <a:gd name="T48" fmla="*/ 6314 w 6336"/>
              <a:gd name="T49" fmla="*/ 800 h 1600"/>
              <a:gd name="connsiteX0" fmla="*/ 10000 w 10000"/>
              <a:gd name="connsiteY0" fmla="*/ 5000 h 10000"/>
              <a:gd name="connsiteX1" fmla="*/ 8737 w 10000"/>
              <a:gd name="connsiteY1" fmla="*/ 9863 h 10000"/>
              <a:gd name="connsiteX2" fmla="*/ 7508 w 10000"/>
              <a:gd name="connsiteY2" fmla="*/ 5000 h 10000"/>
              <a:gd name="connsiteX3" fmla="*/ 7508 w 10000"/>
              <a:gd name="connsiteY3" fmla="*/ 5000 h 10000"/>
              <a:gd name="connsiteX4" fmla="*/ 6245 w 10000"/>
              <a:gd name="connsiteY4" fmla="*/ 0 h 10000"/>
              <a:gd name="connsiteX5" fmla="*/ 4983 w 10000"/>
              <a:gd name="connsiteY5" fmla="*/ 5000 h 10000"/>
              <a:gd name="connsiteX6" fmla="*/ 4983 w 10000"/>
              <a:gd name="connsiteY6" fmla="*/ 5000 h 10000"/>
              <a:gd name="connsiteX7" fmla="*/ 3755 w 10000"/>
              <a:gd name="connsiteY7" fmla="*/ 9863 h 10000"/>
              <a:gd name="connsiteX8" fmla="*/ 2525 w 10000"/>
              <a:gd name="connsiteY8" fmla="*/ 5000 h 10000"/>
              <a:gd name="connsiteX9" fmla="*/ 2525 w 10000"/>
              <a:gd name="connsiteY9" fmla="*/ 5000 h 10000"/>
              <a:gd name="connsiteX10" fmla="*/ 1263 w 10000"/>
              <a:gd name="connsiteY10" fmla="*/ 0 h 10000"/>
              <a:gd name="connsiteX11" fmla="*/ 0 w 10000"/>
              <a:gd name="connsiteY11" fmla="*/ 5000 h 10000"/>
              <a:gd name="connsiteX12" fmla="*/ 35 w 10000"/>
              <a:gd name="connsiteY12" fmla="*/ 5000 h 10000"/>
              <a:gd name="connsiteX13" fmla="*/ 1263 w 10000"/>
              <a:gd name="connsiteY13" fmla="*/ 138 h 10000"/>
              <a:gd name="connsiteX14" fmla="*/ 2492 w 10000"/>
              <a:gd name="connsiteY14" fmla="*/ 5000 h 10000"/>
              <a:gd name="connsiteX15" fmla="*/ 2492 w 10000"/>
              <a:gd name="connsiteY15" fmla="*/ 5000 h 10000"/>
              <a:gd name="connsiteX16" fmla="*/ 3755 w 10000"/>
              <a:gd name="connsiteY16" fmla="*/ 10000 h 10000"/>
              <a:gd name="connsiteX17" fmla="*/ 5017 w 10000"/>
              <a:gd name="connsiteY17" fmla="*/ 5000 h 10000"/>
              <a:gd name="connsiteX18" fmla="*/ 5017 w 10000"/>
              <a:gd name="connsiteY18" fmla="*/ 5000 h 10000"/>
              <a:gd name="connsiteX19" fmla="*/ 6245 w 10000"/>
              <a:gd name="connsiteY19" fmla="*/ 138 h 10000"/>
              <a:gd name="connsiteX20" fmla="*/ 7475 w 10000"/>
              <a:gd name="connsiteY20" fmla="*/ 5000 h 10000"/>
              <a:gd name="connsiteX21" fmla="*/ 7475 w 10000"/>
              <a:gd name="connsiteY21" fmla="*/ 5000 h 10000"/>
              <a:gd name="connsiteX22" fmla="*/ 8737 w 10000"/>
              <a:gd name="connsiteY22" fmla="*/ 10000 h 10000"/>
              <a:gd name="connsiteX23" fmla="*/ 10000 w 10000"/>
              <a:gd name="connsiteY23" fmla="*/ 5000 h 10000"/>
              <a:gd name="connsiteX0" fmla="*/ 8737 w 8892"/>
              <a:gd name="connsiteY0" fmla="*/ 10000 h 10551"/>
              <a:gd name="connsiteX1" fmla="*/ 8737 w 8892"/>
              <a:gd name="connsiteY1" fmla="*/ 9863 h 10551"/>
              <a:gd name="connsiteX2" fmla="*/ 7508 w 8892"/>
              <a:gd name="connsiteY2" fmla="*/ 5000 h 10551"/>
              <a:gd name="connsiteX3" fmla="*/ 7508 w 8892"/>
              <a:gd name="connsiteY3" fmla="*/ 5000 h 10551"/>
              <a:gd name="connsiteX4" fmla="*/ 6245 w 8892"/>
              <a:gd name="connsiteY4" fmla="*/ 0 h 10551"/>
              <a:gd name="connsiteX5" fmla="*/ 4983 w 8892"/>
              <a:gd name="connsiteY5" fmla="*/ 5000 h 10551"/>
              <a:gd name="connsiteX6" fmla="*/ 4983 w 8892"/>
              <a:gd name="connsiteY6" fmla="*/ 5000 h 10551"/>
              <a:gd name="connsiteX7" fmla="*/ 3755 w 8892"/>
              <a:gd name="connsiteY7" fmla="*/ 9863 h 10551"/>
              <a:gd name="connsiteX8" fmla="*/ 2525 w 8892"/>
              <a:gd name="connsiteY8" fmla="*/ 5000 h 10551"/>
              <a:gd name="connsiteX9" fmla="*/ 2525 w 8892"/>
              <a:gd name="connsiteY9" fmla="*/ 5000 h 10551"/>
              <a:gd name="connsiteX10" fmla="*/ 1263 w 8892"/>
              <a:gd name="connsiteY10" fmla="*/ 0 h 10551"/>
              <a:gd name="connsiteX11" fmla="*/ 0 w 8892"/>
              <a:gd name="connsiteY11" fmla="*/ 5000 h 10551"/>
              <a:gd name="connsiteX12" fmla="*/ 35 w 8892"/>
              <a:gd name="connsiteY12" fmla="*/ 5000 h 10551"/>
              <a:gd name="connsiteX13" fmla="*/ 1263 w 8892"/>
              <a:gd name="connsiteY13" fmla="*/ 138 h 10551"/>
              <a:gd name="connsiteX14" fmla="*/ 2492 w 8892"/>
              <a:gd name="connsiteY14" fmla="*/ 5000 h 10551"/>
              <a:gd name="connsiteX15" fmla="*/ 2492 w 8892"/>
              <a:gd name="connsiteY15" fmla="*/ 5000 h 10551"/>
              <a:gd name="connsiteX16" fmla="*/ 3755 w 8892"/>
              <a:gd name="connsiteY16" fmla="*/ 10000 h 10551"/>
              <a:gd name="connsiteX17" fmla="*/ 5017 w 8892"/>
              <a:gd name="connsiteY17" fmla="*/ 5000 h 10551"/>
              <a:gd name="connsiteX18" fmla="*/ 5017 w 8892"/>
              <a:gd name="connsiteY18" fmla="*/ 5000 h 10551"/>
              <a:gd name="connsiteX19" fmla="*/ 6245 w 8892"/>
              <a:gd name="connsiteY19" fmla="*/ 138 h 10551"/>
              <a:gd name="connsiteX20" fmla="*/ 7475 w 8892"/>
              <a:gd name="connsiteY20" fmla="*/ 5000 h 10551"/>
              <a:gd name="connsiteX21" fmla="*/ 7475 w 8892"/>
              <a:gd name="connsiteY21" fmla="*/ 5000 h 10551"/>
              <a:gd name="connsiteX22" fmla="*/ 8737 w 8892"/>
              <a:gd name="connsiteY22" fmla="*/ 10000 h 10551"/>
              <a:gd name="connsiteX0" fmla="*/ 8406 w 9826"/>
              <a:gd name="connsiteY0" fmla="*/ 4739 h 9478"/>
              <a:gd name="connsiteX1" fmla="*/ 9826 w 9826"/>
              <a:gd name="connsiteY1" fmla="*/ 9348 h 9478"/>
              <a:gd name="connsiteX2" fmla="*/ 8444 w 9826"/>
              <a:gd name="connsiteY2" fmla="*/ 4739 h 9478"/>
              <a:gd name="connsiteX3" fmla="*/ 8444 w 9826"/>
              <a:gd name="connsiteY3" fmla="*/ 4739 h 9478"/>
              <a:gd name="connsiteX4" fmla="*/ 7023 w 9826"/>
              <a:gd name="connsiteY4" fmla="*/ 0 h 9478"/>
              <a:gd name="connsiteX5" fmla="*/ 5604 w 9826"/>
              <a:gd name="connsiteY5" fmla="*/ 4739 h 9478"/>
              <a:gd name="connsiteX6" fmla="*/ 5604 w 9826"/>
              <a:gd name="connsiteY6" fmla="*/ 4739 h 9478"/>
              <a:gd name="connsiteX7" fmla="*/ 4223 w 9826"/>
              <a:gd name="connsiteY7" fmla="*/ 9348 h 9478"/>
              <a:gd name="connsiteX8" fmla="*/ 2840 w 9826"/>
              <a:gd name="connsiteY8" fmla="*/ 4739 h 9478"/>
              <a:gd name="connsiteX9" fmla="*/ 2840 w 9826"/>
              <a:gd name="connsiteY9" fmla="*/ 4739 h 9478"/>
              <a:gd name="connsiteX10" fmla="*/ 1420 w 9826"/>
              <a:gd name="connsiteY10" fmla="*/ 0 h 9478"/>
              <a:gd name="connsiteX11" fmla="*/ 0 w 9826"/>
              <a:gd name="connsiteY11" fmla="*/ 4739 h 9478"/>
              <a:gd name="connsiteX12" fmla="*/ 39 w 9826"/>
              <a:gd name="connsiteY12" fmla="*/ 4739 h 9478"/>
              <a:gd name="connsiteX13" fmla="*/ 1420 w 9826"/>
              <a:gd name="connsiteY13" fmla="*/ 131 h 9478"/>
              <a:gd name="connsiteX14" fmla="*/ 2803 w 9826"/>
              <a:gd name="connsiteY14" fmla="*/ 4739 h 9478"/>
              <a:gd name="connsiteX15" fmla="*/ 2803 w 9826"/>
              <a:gd name="connsiteY15" fmla="*/ 4739 h 9478"/>
              <a:gd name="connsiteX16" fmla="*/ 4223 w 9826"/>
              <a:gd name="connsiteY16" fmla="*/ 9478 h 9478"/>
              <a:gd name="connsiteX17" fmla="*/ 5642 w 9826"/>
              <a:gd name="connsiteY17" fmla="*/ 4739 h 9478"/>
              <a:gd name="connsiteX18" fmla="*/ 5642 w 9826"/>
              <a:gd name="connsiteY18" fmla="*/ 4739 h 9478"/>
              <a:gd name="connsiteX19" fmla="*/ 7023 w 9826"/>
              <a:gd name="connsiteY19" fmla="*/ 131 h 9478"/>
              <a:gd name="connsiteX20" fmla="*/ 8406 w 9826"/>
              <a:gd name="connsiteY20" fmla="*/ 4739 h 9478"/>
              <a:gd name="connsiteX21" fmla="*/ 8406 w 9826"/>
              <a:gd name="connsiteY21" fmla="*/ 4739 h 9478"/>
              <a:gd name="connsiteX0" fmla="*/ 8555 w 8594"/>
              <a:gd name="connsiteY0" fmla="*/ 5000 h 10000"/>
              <a:gd name="connsiteX1" fmla="*/ 8594 w 8594"/>
              <a:gd name="connsiteY1" fmla="*/ 5000 h 10000"/>
              <a:gd name="connsiteX2" fmla="*/ 8594 w 8594"/>
              <a:gd name="connsiteY2" fmla="*/ 5000 h 10000"/>
              <a:gd name="connsiteX3" fmla="*/ 7147 w 8594"/>
              <a:gd name="connsiteY3" fmla="*/ 0 h 10000"/>
              <a:gd name="connsiteX4" fmla="*/ 5703 w 8594"/>
              <a:gd name="connsiteY4" fmla="*/ 5000 h 10000"/>
              <a:gd name="connsiteX5" fmla="*/ 5703 w 8594"/>
              <a:gd name="connsiteY5" fmla="*/ 5000 h 10000"/>
              <a:gd name="connsiteX6" fmla="*/ 4298 w 8594"/>
              <a:gd name="connsiteY6" fmla="*/ 9863 h 10000"/>
              <a:gd name="connsiteX7" fmla="*/ 2890 w 8594"/>
              <a:gd name="connsiteY7" fmla="*/ 5000 h 10000"/>
              <a:gd name="connsiteX8" fmla="*/ 2890 w 8594"/>
              <a:gd name="connsiteY8" fmla="*/ 5000 h 10000"/>
              <a:gd name="connsiteX9" fmla="*/ 1445 w 8594"/>
              <a:gd name="connsiteY9" fmla="*/ 0 h 10000"/>
              <a:gd name="connsiteX10" fmla="*/ 0 w 8594"/>
              <a:gd name="connsiteY10" fmla="*/ 5000 h 10000"/>
              <a:gd name="connsiteX11" fmla="*/ 40 w 8594"/>
              <a:gd name="connsiteY11" fmla="*/ 5000 h 10000"/>
              <a:gd name="connsiteX12" fmla="*/ 1445 w 8594"/>
              <a:gd name="connsiteY12" fmla="*/ 138 h 10000"/>
              <a:gd name="connsiteX13" fmla="*/ 2853 w 8594"/>
              <a:gd name="connsiteY13" fmla="*/ 5000 h 10000"/>
              <a:gd name="connsiteX14" fmla="*/ 2853 w 8594"/>
              <a:gd name="connsiteY14" fmla="*/ 5000 h 10000"/>
              <a:gd name="connsiteX15" fmla="*/ 4298 w 8594"/>
              <a:gd name="connsiteY15" fmla="*/ 10000 h 10000"/>
              <a:gd name="connsiteX16" fmla="*/ 5742 w 8594"/>
              <a:gd name="connsiteY16" fmla="*/ 5000 h 10000"/>
              <a:gd name="connsiteX17" fmla="*/ 5742 w 8594"/>
              <a:gd name="connsiteY17" fmla="*/ 5000 h 10000"/>
              <a:gd name="connsiteX18" fmla="*/ 7147 w 8594"/>
              <a:gd name="connsiteY18" fmla="*/ 138 h 10000"/>
              <a:gd name="connsiteX19" fmla="*/ 8555 w 8594"/>
              <a:gd name="connsiteY19" fmla="*/ 5000 h 10000"/>
              <a:gd name="connsiteX20" fmla="*/ 8555 w 8594"/>
              <a:gd name="connsiteY20" fmla="*/ 5000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8594" h="10000">
                <a:moveTo>
                  <a:pt x="8555" y="5000"/>
                </a:moveTo>
                <a:lnTo>
                  <a:pt x="8594" y="5000"/>
                </a:lnTo>
                <a:lnTo>
                  <a:pt x="8594" y="5000"/>
                </a:lnTo>
                <a:cubicBezTo>
                  <a:pt x="8594" y="2244"/>
                  <a:pt x="7944" y="0"/>
                  <a:pt x="7147" y="0"/>
                </a:cubicBezTo>
                <a:cubicBezTo>
                  <a:pt x="6350" y="0"/>
                  <a:pt x="5703" y="2244"/>
                  <a:pt x="5703" y="5000"/>
                </a:cubicBezTo>
                <a:lnTo>
                  <a:pt x="5703" y="5000"/>
                </a:lnTo>
                <a:cubicBezTo>
                  <a:pt x="5703" y="7681"/>
                  <a:pt x="5072" y="9863"/>
                  <a:pt x="4298" y="9863"/>
                </a:cubicBezTo>
                <a:cubicBezTo>
                  <a:pt x="3520" y="9863"/>
                  <a:pt x="2890" y="7681"/>
                  <a:pt x="2890" y="5000"/>
                </a:cubicBezTo>
                <a:lnTo>
                  <a:pt x="2890" y="5000"/>
                </a:lnTo>
                <a:cubicBezTo>
                  <a:pt x="2890" y="2244"/>
                  <a:pt x="2242" y="0"/>
                  <a:pt x="1445" y="0"/>
                </a:cubicBezTo>
                <a:cubicBezTo>
                  <a:pt x="649" y="0"/>
                  <a:pt x="0" y="2244"/>
                  <a:pt x="0" y="5000"/>
                </a:cubicBezTo>
                <a:lnTo>
                  <a:pt x="40" y="5000"/>
                </a:lnTo>
                <a:cubicBezTo>
                  <a:pt x="40" y="2319"/>
                  <a:pt x="671" y="138"/>
                  <a:pt x="1445" y="138"/>
                </a:cubicBezTo>
                <a:cubicBezTo>
                  <a:pt x="2221" y="138"/>
                  <a:pt x="2853" y="2319"/>
                  <a:pt x="2853" y="5000"/>
                </a:cubicBezTo>
                <a:lnTo>
                  <a:pt x="2853" y="5000"/>
                </a:lnTo>
                <a:cubicBezTo>
                  <a:pt x="2853" y="7756"/>
                  <a:pt x="3501" y="10000"/>
                  <a:pt x="4298" y="10000"/>
                </a:cubicBezTo>
                <a:cubicBezTo>
                  <a:pt x="5095" y="10000"/>
                  <a:pt x="5742" y="7756"/>
                  <a:pt x="5742" y="5000"/>
                </a:cubicBezTo>
                <a:lnTo>
                  <a:pt x="5742" y="5000"/>
                </a:lnTo>
                <a:cubicBezTo>
                  <a:pt x="5742" y="2319"/>
                  <a:pt x="6373" y="138"/>
                  <a:pt x="7147" y="138"/>
                </a:cubicBezTo>
                <a:cubicBezTo>
                  <a:pt x="7925" y="138"/>
                  <a:pt x="8555" y="2319"/>
                  <a:pt x="8555" y="5000"/>
                </a:cubicBezTo>
                <a:lnTo>
                  <a:pt x="8555" y="5000"/>
                </a:lnTo>
                <a:close/>
              </a:path>
            </a:pathLst>
          </a:custGeom>
          <a:gradFill>
            <a:gsLst>
              <a:gs pos="51000">
                <a:srgbClr val="0081C7"/>
              </a:gs>
              <a:gs pos="100000">
                <a:srgbClr val="25A14D"/>
              </a:gs>
              <a:gs pos="0">
                <a:srgbClr val="004494"/>
              </a:gs>
            </a:gsLst>
            <a:lin ang="0" scaled="0"/>
          </a:gradFill>
          <a:ln>
            <a:noFill/>
          </a:ln>
        </p:spPr>
        <p:txBody>
          <a:bodyPr vert="horz" wrap="square" lIns="121920" tIns="60960" rIns="121920" bIns="6096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7466" b="0" i="0" u="none" strike="noStrike" kern="1200" cap="none" spc="0" normalizeH="0" baseline="0" noProof="0">
              <a:ln>
                <a:noFill/>
              </a:ln>
              <a:solidFill>
                <a:srgbClr val="000000"/>
              </a:solidFill>
              <a:effectLst/>
              <a:uLnTx/>
              <a:uFillTx/>
              <a:latin typeface="Gill Sans" charset="0"/>
              <a:sym typeface="Gill Sans" charset="0"/>
            </a:endParaRPr>
          </a:p>
        </p:txBody>
      </p:sp>
      <p:sp>
        <p:nvSpPr>
          <p:cNvPr id="12" name="Rectangle 4"/>
          <p:cNvSpPr>
            <a:spLocks/>
          </p:cNvSpPr>
          <p:nvPr/>
        </p:nvSpPr>
        <p:spPr bwMode="auto">
          <a:xfrm>
            <a:off x="1966466" y="3977680"/>
            <a:ext cx="20522678" cy="4924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Fuel Cells &amp; Hydrogen Joint Undertaking (FCH 2 JU)</a:t>
            </a:r>
            <a:endParaRPr kumimoji="0" lang="en-US" sz="3200" b="1" i="0" u="none" strike="noStrike" kern="1200" cap="none" spc="0" normalizeH="0" baseline="0" noProof="0" dirty="0">
              <a:ln>
                <a:noFill/>
              </a:ln>
              <a:solidFill>
                <a:srgbClr val="FFFFFF"/>
              </a:solidFill>
              <a:effectLst/>
              <a:uLnTx/>
              <a:uFillTx/>
              <a:latin typeface="Calibri" charset="0"/>
              <a:ea typeface="Calibri" charset="0"/>
              <a:cs typeface="Calibri" charset="0"/>
              <a:sym typeface="Helvetica Neue Medium" charset="0"/>
            </a:endParaRPr>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90372" y="6815144"/>
            <a:ext cx="4103550" cy="2843632"/>
          </a:xfrm>
          <a:prstGeom prst="rect">
            <a:avLst/>
          </a:prstGeom>
        </p:spPr>
      </p:pic>
      <p:sp>
        <p:nvSpPr>
          <p:cNvPr id="15" name="Rectangle 4">
            <a:hlinkClick r:id="rId4" action="ppaction://hlinksldjump"/>
          </p:cNvPr>
          <p:cNvSpPr>
            <a:spLocks/>
          </p:cNvSpPr>
          <p:nvPr/>
        </p:nvSpPr>
        <p:spPr bwMode="auto">
          <a:xfrm>
            <a:off x="16595994" y="8823653"/>
            <a:ext cx="3888581" cy="9848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Research grouping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over 60 members</a:t>
            </a:r>
          </a:p>
        </p:txBody>
      </p:sp>
      <p:sp>
        <p:nvSpPr>
          <p:cNvPr id="17" name="Rectangle 4">
            <a:hlinkClick r:id="rId5" action="ppaction://hlinksldjump"/>
          </p:cNvPr>
          <p:cNvSpPr>
            <a:spLocks/>
          </p:cNvSpPr>
          <p:nvPr/>
        </p:nvSpPr>
        <p:spPr bwMode="auto">
          <a:xfrm>
            <a:off x="4064239" y="8577431"/>
            <a:ext cx="4148610" cy="147732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Industry grouping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smtClean="0">
                <a:ln>
                  <a:noFill/>
                </a:ln>
                <a:solidFill>
                  <a:srgbClr val="004494"/>
                </a:solidFill>
                <a:effectLst/>
                <a:uLnTx/>
                <a:uFillTx/>
                <a:latin typeface="Calibri" charset="0"/>
                <a:ea typeface="Calibri" charset="0"/>
                <a:cs typeface="Calibri" charset="0"/>
                <a:sym typeface="Gill Sans" charset="0"/>
              </a:rPr>
              <a:t>More than 130 </a:t>
            </a:r>
            <a:r>
              <a:rPr kumimoji="0" lang="en-US" sz="3200" b="0"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members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004494"/>
                </a:solidFill>
                <a:effectLst/>
                <a:uLnTx/>
                <a:uFillTx/>
                <a:latin typeface="Calibri" charset="0"/>
                <a:ea typeface="Calibri" charset="0"/>
                <a:cs typeface="Calibri" charset="0"/>
                <a:sym typeface="Helvetica Neue Medium" charset="0"/>
              </a:rPr>
              <a:t>50% SME</a:t>
            </a:r>
          </a:p>
        </p:txBody>
      </p:sp>
      <p:sp>
        <p:nvSpPr>
          <p:cNvPr id="18" name="Rectangle 4"/>
          <p:cNvSpPr>
            <a:spLocks/>
          </p:cNvSpPr>
          <p:nvPr/>
        </p:nvSpPr>
        <p:spPr bwMode="auto">
          <a:xfrm>
            <a:off x="1318792" y="12065803"/>
            <a:ext cx="21747162" cy="9848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a:solidFill>
                  <a:schemeClr val="tx1"/>
                </a:solidFill>
                <a:miter lim="800000"/>
                <a:headEnd type="none" w="med" len="med"/>
                <a:tailEnd type="none" w="med" len="med"/>
              </a14:hiddenLine>
            </a:ext>
          </a:extLst>
        </p:spPr>
        <p:txBody>
          <a:bodyPr wrap="square" lIns="0" tIns="0" rIns="0" bIns="0" anchor="ctr">
            <a:spAutoFit/>
          </a:bodyPr>
          <a:lstStyle>
            <a:lvl1pPr algn="l">
              <a:defRPr sz="1200">
                <a:solidFill>
                  <a:schemeClr val="tx1"/>
                </a:solidFill>
                <a:latin typeface="Gill Sans" charset="0"/>
              </a:defRPr>
            </a:lvl1pPr>
            <a:lvl2pPr algn="l">
              <a:defRPr sz="1200">
                <a:solidFill>
                  <a:schemeClr val="tx1"/>
                </a:solidFill>
                <a:latin typeface="Gill Sans" charset="0"/>
              </a:defRPr>
            </a:lvl2pPr>
            <a:lvl3pPr algn="l">
              <a:defRPr sz="1200">
                <a:solidFill>
                  <a:schemeClr val="tx1"/>
                </a:solidFill>
                <a:latin typeface="Gill Sans" charset="0"/>
              </a:defRPr>
            </a:lvl3pPr>
            <a:lvl4pPr algn="l">
              <a:defRPr sz="1200">
                <a:solidFill>
                  <a:schemeClr val="tx1"/>
                </a:solidFill>
                <a:latin typeface="Gill Sans" charset="0"/>
              </a:defRPr>
            </a:lvl4pPr>
            <a:lvl5pPr algn="l">
              <a:defRPr sz="1200">
                <a:solidFill>
                  <a:schemeClr val="tx1"/>
                </a:solidFill>
                <a:latin typeface="Gill Sans" charset="0"/>
              </a:defRPr>
            </a:lvl5pPr>
            <a:lvl6pPr fontAlgn="base">
              <a:spcBef>
                <a:spcPct val="0"/>
              </a:spcBef>
              <a:spcAft>
                <a:spcPct val="0"/>
              </a:spcAft>
              <a:defRPr sz="1200">
                <a:solidFill>
                  <a:schemeClr val="tx1"/>
                </a:solidFill>
                <a:latin typeface="Gill Sans" charset="0"/>
              </a:defRPr>
            </a:lvl6pPr>
            <a:lvl7pPr fontAlgn="base">
              <a:spcBef>
                <a:spcPct val="0"/>
              </a:spcBef>
              <a:spcAft>
                <a:spcPct val="0"/>
              </a:spcAft>
              <a:defRPr sz="1200">
                <a:solidFill>
                  <a:schemeClr val="tx1"/>
                </a:solidFill>
                <a:latin typeface="Gill Sans" charset="0"/>
              </a:defRPr>
            </a:lvl7pPr>
            <a:lvl8pPr fontAlgn="base">
              <a:spcBef>
                <a:spcPct val="0"/>
              </a:spcBef>
              <a:spcAft>
                <a:spcPct val="0"/>
              </a:spcAft>
              <a:defRPr sz="1200">
                <a:solidFill>
                  <a:schemeClr val="tx1"/>
                </a:solidFill>
                <a:latin typeface="Gill Sans" charset="0"/>
              </a:defRPr>
            </a:lvl8pPr>
            <a:lvl9pPr fontAlgn="base">
              <a:spcBef>
                <a:spcPct val="0"/>
              </a:spcBef>
              <a:spcAft>
                <a:spcPct val="0"/>
              </a:spcAft>
              <a:defRPr sz="1200">
                <a:solidFill>
                  <a:schemeClr val="tx1"/>
                </a:solidFill>
                <a:latin typeface="Gill Sans"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To implement an </a:t>
            </a:r>
            <a:r>
              <a:rPr kumimoji="0" lang="en-US" sz="3200" b="1" i="1"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optimal research and innovation </a:t>
            </a:r>
            <a:r>
              <a:rPr kumimoji="0" lang="en-US" sz="3200" b="1" i="1" u="none" strike="noStrike" kern="1200" cap="none" spc="0" normalizeH="0" baseline="0" noProof="0" dirty="0" err="1">
                <a:ln>
                  <a:noFill/>
                </a:ln>
                <a:solidFill>
                  <a:srgbClr val="004494"/>
                </a:solidFill>
                <a:effectLst/>
                <a:uLnTx/>
                <a:uFillTx/>
                <a:latin typeface="Calibri" charset="0"/>
                <a:ea typeface="Calibri" charset="0"/>
                <a:cs typeface="Calibri" charset="0"/>
                <a:sym typeface="Gill Sans" charset="0"/>
              </a:rPr>
              <a:t>programme</a:t>
            </a:r>
            <a:r>
              <a:rPr kumimoji="0" lang="en-US" sz="3200" b="1" i="1"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 </a:t>
            </a:r>
            <a:r>
              <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to bring FCH technologies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Gill Sans" charset="0"/>
              </a:rPr>
              <a:t>to the point of market readiness by 2020</a:t>
            </a:r>
            <a:endParaRPr kumimoji="0" lang="en-US" sz="3200" b="1" i="0" u="none" strike="noStrike" kern="1200" cap="none" spc="0" normalizeH="0" baseline="0" noProof="0" dirty="0">
              <a:ln>
                <a:noFill/>
              </a:ln>
              <a:solidFill>
                <a:srgbClr val="004494"/>
              </a:solidFill>
              <a:effectLst/>
              <a:uLnTx/>
              <a:uFillTx/>
              <a:latin typeface="Calibri" charset="0"/>
              <a:ea typeface="Calibri" charset="0"/>
              <a:cs typeface="Calibri" charset="0"/>
              <a:sym typeface="Helvetica Neue Medium" charset="0"/>
            </a:endParaRPr>
          </a:p>
        </p:txBody>
      </p:sp>
      <p:pic>
        <p:nvPicPr>
          <p:cNvPr id="16" name="Picture 15"/>
          <p:cNvPicPr>
            <a:picLocks noChangeAspect="1"/>
          </p:cNvPicPr>
          <p:nvPr/>
        </p:nvPicPr>
        <p:blipFill rotWithShape="1">
          <a:blip r:embed="rId6">
            <a:extLst>
              <a:ext uri="{28A0092B-C50C-407E-A947-70E740481C1C}">
                <a14:useLocalDpi xmlns:a14="http://schemas.microsoft.com/office/drawing/2010/main" val="0"/>
              </a:ext>
            </a:extLst>
          </a:blip>
          <a:srcRect l="5897" t="19398" r="7814" b="17773"/>
          <a:stretch/>
        </p:blipFill>
        <p:spPr>
          <a:xfrm>
            <a:off x="15803834" y="6807036"/>
            <a:ext cx="5101134" cy="1558549"/>
          </a:xfrm>
          <a:prstGeom prst="rect">
            <a:avLst/>
          </a:prstGeom>
        </p:spPr>
      </p:pic>
      <p:pic>
        <p:nvPicPr>
          <p:cNvPr id="1026" name="Picture 2" descr="Hydrogen Europ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138376" y="6888408"/>
            <a:ext cx="3451162" cy="139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21726053"/>
      </p:ext>
    </p:extLst>
  </p:cSld>
  <p:clrMapOvr>
    <a:masterClrMapping/>
  </p:clrMapOvr>
  <p:transition/>
  <p:timing>
    <p:tnLst>
      <p:par>
        <p:cTn id="1" dur="indefinite" restart="never" nodeType="tmRoot">
          <p:childTnLst>
            <p:par>
              <p:cTn id="2"/>
            </p:par>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Espace réservé du contenu 28"/>
          <p:cNvPicPr>
            <a:picLocks noGrp="1" noChangeAspect="1"/>
          </p:cNvPicPr>
          <p:nvPr>
            <p:ph sz="quarter" idx="22"/>
          </p:nvPr>
        </p:nvPicPr>
        <p:blipFill rotWithShape="1">
          <a:blip r:embed="rId3" cstate="print">
            <a:extLst>
              <a:ext uri="{28A0092B-C50C-407E-A947-70E740481C1C}">
                <a14:useLocalDpi xmlns:a14="http://schemas.microsoft.com/office/drawing/2010/main" val="0"/>
              </a:ext>
            </a:extLst>
          </a:blip>
          <a:srcRect t="1" r="23189" b="6276"/>
          <a:stretch/>
        </p:blipFill>
        <p:spPr>
          <a:xfrm flipH="1">
            <a:off x="16066908" y="10639278"/>
            <a:ext cx="6235610" cy="843678"/>
          </a:xfrm>
        </p:spPr>
      </p:pic>
      <p:sp>
        <p:nvSpPr>
          <p:cNvPr id="3" name="Slide Number Placeholder 2"/>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1E7C23-2AAD-0D45-B01B-5A673730BB06}" type="slidenum">
              <a:rPr kumimoji="0" lang="en-US" sz="2400" b="0" i="0" u="none" strike="noStrike" kern="1200" cap="none" spc="0" normalizeH="0" baseline="0" noProof="0" smtClean="0">
                <a:ln>
                  <a:noFill/>
                </a:ln>
                <a:solidFill>
                  <a:srgbClr val="004494"/>
                </a:solidFill>
                <a:effectLst/>
                <a:uLnTx/>
                <a:uFillTx/>
                <a:latin typeface="Calibri" charset="0"/>
                <a:cs typeface="Calibri" charset="0"/>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2400" b="0" i="0" u="none" strike="noStrike" kern="1200" cap="none" spc="0" normalizeH="0" baseline="0" noProof="0" dirty="0">
              <a:ln>
                <a:noFill/>
              </a:ln>
              <a:solidFill>
                <a:srgbClr val="004494"/>
              </a:solidFill>
              <a:effectLst/>
              <a:uLnTx/>
              <a:uFillTx/>
              <a:latin typeface="Calibri" charset="0"/>
              <a:cs typeface="Calibri" charset="0"/>
              <a:sym typeface="Gill Sans" charset="0"/>
            </a:endParaRPr>
          </a:p>
        </p:txBody>
      </p:sp>
      <p:sp>
        <p:nvSpPr>
          <p:cNvPr id="4" name="Content Placeholder 3"/>
          <p:cNvSpPr>
            <a:spLocks noGrp="1"/>
          </p:cNvSpPr>
          <p:nvPr>
            <p:ph sz="quarter" idx="20"/>
          </p:nvPr>
        </p:nvSpPr>
        <p:spPr/>
        <p:txBody>
          <a:bodyPr/>
          <a:lstStyle/>
          <a:p>
            <a:r>
              <a:rPr lang="en-US" dirty="0"/>
              <a:t>The hydrogen economy</a:t>
            </a:r>
          </a:p>
          <a:p>
            <a:endParaRPr lang="en-US" dirty="0"/>
          </a:p>
        </p:txBody>
      </p:sp>
      <p:sp>
        <p:nvSpPr>
          <p:cNvPr id="5" name="Content Placeholder 4"/>
          <p:cNvSpPr>
            <a:spLocks noGrp="1"/>
          </p:cNvSpPr>
          <p:nvPr>
            <p:ph sz="quarter" idx="21"/>
          </p:nvPr>
        </p:nvSpPr>
        <p:spPr>
          <a:xfrm>
            <a:off x="1102768" y="1671169"/>
            <a:ext cx="20234248" cy="492443"/>
          </a:xfrm>
        </p:spPr>
        <p:txBody>
          <a:bodyPr/>
          <a:lstStyle/>
          <a:p>
            <a:r>
              <a:rPr lang="en-US" dirty="0"/>
              <a:t>Fuel cells, as an efficient conversion </a:t>
            </a:r>
            <a:r>
              <a:rPr lang="en-US" dirty="0" smtClean="0"/>
              <a:t>technology &amp; Hydrogen</a:t>
            </a:r>
            <a:r>
              <a:rPr lang="en-US" dirty="0"/>
              <a:t>, as a clean energy </a:t>
            </a:r>
            <a:r>
              <a:rPr lang="en-US" dirty="0" smtClean="0"/>
              <a:t>carrier</a:t>
            </a:r>
            <a:endParaRPr lang="en-US" dirty="0"/>
          </a:p>
        </p:txBody>
      </p:sp>
      <p:pic>
        <p:nvPicPr>
          <p:cNvPr id="6" name="Content Placeholder 5"/>
          <p:cNvPicPr>
            <a:picLocks noChangeAspect="1"/>
          </p:cNvPicPr>
          <p:nvPr/>
        </p:nvPicPr>
        <p:blipFill rotWithShape="1">
          <a:blip r:embed="rId4">
            <a:extLst>
              <a:ext uri="{28A0092B-C50C-407E-A947-70E740481C1C}">
                <a14:useLocalDpi xmlns:a14="http://schemas.microsoft.com/office/drawing/2010/main" val="0"/>
              </a:ext>
            </a:extLst>
          </a:blip>
          <a:srcRect l="32468"/>
          <a:stretch/>
        </p:blipFill>
        <p:spPr>
          <a:xfrm>
            <a:off x="0" y="8462957"/>
            <a:ext cx="2854762" cy="1616820"/>
          </a:xfrm>
          <a:prstGeom prst="rect">
            <a:avLst/>
          </a:prstGeom>
        </p:spPr>
      </p:pic>
      <p:pic>
        <p:nvPicPr>
          <p:cNvPr id="7" name="Picture 6">
            <a:hlinkClick r:id="rId5" action="ppaction://hlinksldjump"/>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5505" y="6505834"/>
            <a:ext cx="2767619" cy="1868734"/>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671416" y="6519609"/>
            <a:ext cx="1477242" cy="1263734"/>
          </a:xfrm>
          <a:prstGeom prst="rect">
            <a:avLst/>
          </a:prstGeom>
        </p:spPr>
      </p:pic>
      <p:pic>
        <p:nvPicPr>
          <p:cNvPr id="10" name="Picture 9">
            <a:hlinkClick r:id="rId8" action="ppaction://hlinksldjump"/>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373896" y="8677466"/>
            <a:ext cx="2706565" cy="1078397"/>
          </a:xfrm>
          <a:prstGeom prst="rect">
            <a:avLst/>
          </a:prstGeom>
        </p:spPr>
      </p:pic>
      <p:pic>
        <p:nvPicPr>
          <p:cNvPr id="13" name="Picture 12"/>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9517048" y="8866848"/>
            <a:ext cx="849428" cy="618558"/>
          </a:xfrm>
          <a:prstGeom prst="rect">
            <a:avLst/>
          </a:prstGeom>
        </p:spPr>
      </p:pic>
      <p:pic>
        <p:nvPicPr>
          <p:cNvPr id="14" name="Picture 13"/>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4663124" y="8500014"/>
            <a:ext cx="4035009" cy="1454330"/>
          </a:xfrm>
          <a:prstGeom prst="rect">
            <a:avLst/>
          </a:prstGeom>
        </p:spPr>
      </p:pic>
      <p:pic>
        <p:nvPicPr>
          <p:cNvPr id="15" name="Picture 14"/>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8404917" y="7344520"/>
            <a:ext cx="3262505" cy="1184450"/>
          </a:xfrm>
          <a:prstGeom prst="rect">
            <a:avLst/>
          </a:prstGeom>
        </p:spPr>
      </p:pic>
      <p:cxnSp>
        <p:nvCxnSpPr>
          <p:cNvPr id="20" name="Straight Arrow Connector 19"/>
          <p:cNvCxnSpPr/>
          <p:nvPr/>
        </p:nvCxnSpPr>
        <p:spPr bwMode="auto">
          <a:xfrm flipV="1">
            <a:off x="12283678" y="7783344"/>
            <a:ext cx="1852538" cy="3028622"/>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1" name="Straight Arrow Connector 20"/>
          <p:cNvCxnSpPr/>
          <p:nvPr/>
        </p:nvCxnSpPr>
        <p:spPr bwMode="auto">
          <a:xfrm flipV="1">
            <a:off x="13848184" y="8254138"/>
            <a:ext cx="4391261" cy="4951"/>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23" name="Straight Arrow Connector 22"/>
          <p:cNvCxnSpPr/>
          <p:nvPr/>
        </p:nvCxnSpPr>
        <p:spPr bwMode="auto">
          <a:xfrm>
            <a:off x="12650017" y="10195270"/>
            <a:ext cx="5589428" cy="16049"/>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26" name="Picture 2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302518" y="7438455"/>
            <a:ext cx="1610303" cy="1377564"/>
          </a:xfrm>
          <a:prstGeom prst="rect">
            <a:avLst/>
          </a:prstGeom>
        </p:spPr>
      </p:pic>
      <p:pic>
        <p:nvPicPr>
          <p:cNvPr id="28" name="Picture 27"/>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4341617" y="6711271"/>
            <a:ext cx="4309070" cy="1284116"/>
          </a:xfrm>
          <a:prstGeom prst="rect">
            <a:avLst/>
          </a:prstGeom>
        </p:spPr>
      </p:pic>
      <p:pic>
        <p:nvPicPr>
          <p:cNvPr id="11" name="Picture 10"/>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3342737" y="9954344"/>
            <a:ext cx="2460444" cy="1715244"/>
          </a:xfrm>
          <a:prstGeom prst="rect">
            <a:avLst/>
          </a:prstGeom>
        </p:spPr>
      </p:pic>
      <p:pic>
        <p:nvPicPr>
          <p:cNvPr id="32" name="Picture 31"/>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021629" y="6618785"/>
            <a:ext cx="3684892" cy="1631955"/>
          </a:xfrm>
          <a:prstGeom prst="rect">
            <a:avLst/>
          </a:prstGeom>
        </p:spPr>
      </p:pic>
      <p:pic>
        <p:nvPicPr>
          <p:cNvPr id="31" name="Picture 3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977596" y="6544602"/>
            <a:ext cx="1425152" cy="1447350"/>
          </a:xfrm>
          <a:prstGeom prst="rect">
            <a:avLst/>
          </a:prstGeom>
        </p:spPr>
      </p:pic>
      <p:pic>
        <p:nvPicPr>
          <p:cNvPr id="33" name="Picture 3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0" y="10195270"/>
            <a:ext cx="2312573" cy="1727628"/>
          </a:xfrm>
          <a:prstGeom prst="rect">
            <a:avLst/>
          </a:prstGeom>
        </p:spPr>
      </p:pic>
      <p:cxnSp>
        <p:nvCxnSpPr>
          <p:cNvPr id="48" name="Straight Arrow Connector 47"/>
          <p:cNvCxnSpPr/>
          <p:nvPr/>
        </p:nvCxnSpPr>
        <p:spPr bwMode="auto">
          <a:xfrm>
            <a:off x="12266615" y="10821747"/>
            <a:ext cx="1164425" cy="4658"/>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4" name="Straight Arrow Connector 53"/>
          <p:cNvCxnSpPr/>
          <p:nvPr/>
        </p:nvCxnSpPr>
        <p:spPr bwMode="auto">
          <a:xfrm>
            <a:off x="8878205" y="9202467"/>
            <a:ext cx="4331742" cy="7264"/>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1" name="Straight Arrow Connector 60"/>
          <p:cNvCxnSpPr/>
          <p:nvPr/>
        </p:nvCxnSpPr>
        <p:spPr bwMode="auto">
          <a:xfrm>
            <a:off x="13280500" y="9209731"/>
            <a:ext cx="1217152" cy="34896"/>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35" name="Picture 34"/>
          <p:cNvPicPr>
            <a:picLocks noChangeAspect="1"/>
          </p:cNvPicPr>
          <p:nvPr/>
        </p:nvPicPr>
        <p:blipFill rotWithShape="1">
          <a:blip r:embed="rId19">
            <a:extLst>
              <a:ext uri="{28A0092B-C50C-407E-A947-70E740481C1C}">
                <a14:useLocalDpi xmlns:a14="http://schemas.microsoft.com/office/drawing/2010/main" val="0"/>
              </a:ext>
            </a:extLst>
          </a:blip>
          <a:srcRect r="31198" b="60451"/>
          <a:stretch/>
        </p:blipFill>
        <p:spPr>
          <a:xfrm flipH="1">
            <a:off x="21436885" y="9270802"/>
            <a:ext cx="2868338" cy="693199"/>
          </a:xfrm>
          <a:prstGeom prst="rect">
            <a:avLst/>
          </a:prstGeom>
        </p:spPr>
      </p:pic>
      <p:pic>
        <p:nvPicPr>
          <p:cNvPr id="36" name="Picture 35"/>
          <p:cNvPicPr>
            <a:picLocks noChangeAspect="1"/>
          </p:cNvPicPr>
          <p:nvPr/>
        </p:nvPicPr>
        <p:blipFill rotWithShape="1">
          <a:blip r:embed="rId19">
            <a:extLst>
              <a:ext uri="{28A0092B-C50C-407E-A947-70E740481C1C}">
                <a14:useLocalDpi xmlns:a14="http://schemas.microsoft.com/office/drawing/2010/main" val="0"/>
              </a:ext>
            </a:extLst>
          </a:blip>
          <a:srcRect r="31198" b="60451"/>
          <a:stretch/>
        </p:blipFill>
        <p:spPr>
          <a:xfrm flipH="1">
            <a:off x="19296067" y="9783581"/>
            <a:ext cx="2977053" cy="704666"/>
          </a:xfrm>
          <a:prstGeom prst="rect">
            <a:avLst/>
          </a:prstGeom>
        </p:spPr>
      </p:pic>
      <p:cxnSp>
        <p:nvCxnSpPr>
          <p:cNvPr id="41" name="Straight Arrow Connector 40"/>
          <p:cNvCxnSpPr/>
          <p:nvPr/>
        </p:nvCxnSpPr>
        <p:spPr bwMode="auto">
          <a:xfrm>
            <a:off x="5449303" y="9263960"/>
            <a:ext cx="1130858" cy="3911"/>
          </a:xfrm>
          <a:prstGeom prst="straightConnector1">
            <a:avLst/>
          </a:prstGeom>
          <a:blipFill dpi="0" rotWithShape="0">
            <a:blip r:embed="rId13"/>
            <a:srcRect/>
            <a:tile tx="0" ty="0" sx="100000" sy="100000" flip="none" algn="tl"/>
          </a:blipFill>
          <a:ln w="76200" cap="flat" cmpd="sng" algn="ctr">
            <a:solidFill>
              <a:srgbClr val="FFD616"/>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38" name="Straight Connector 37"/>
          <p:cNvCxnSpPr/>
          <p:nvPr/>
        </p:nvCxnSpPr>
        <p:spPr bwMode="auto">
          <a:xfrm>
            <a:off x="5449303" y="7995387"/>
            <a:ext cx="0" cy="1641264"/>
          </a:xfrm>
          <a:prstGeom prst="line">
            <a:avLst/>
          </a:prstGeom>
          <a:blipFill dpi="0" rotWithShape="0">
            <a:blip r:embed="rId13"/>
            <a:srcRect/>
            <a:tile tx="0" ty="0" sx="100000" sy="100000" flip="none" algn="tl"/>
          </a:blipFill>
          <a:ln w="76200" cap="flat" cmpd="sng" algn="ctr">
            <a:solidFill>
              <a:srgbClr val="FFD616"/>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1" name="Straight Connector 50"/>
          <p:cNvCxnSpPr/>
          <p:nvPr/>
        </p:nvCxnSpPr>
        <p:spPr bwMode="auto">
          <a:xfrm flipV="1">
            <a:off x="3017497" y="9626012"/>
            <a:ext cx="2458579" cy="21277"/>
          </a:xfrm>
          <a:prstGeom prst="line">
            <a:avLst/>
          </a:prstGeom>
          <a:blipFill dpi="0" rotWithShape="0">
            <a:blip r:embed="rId13"/>
            <a:srcRect/>
            <a:tile tx="0" ty="0" sx="100000" sy="100000" flip="none" algn="tl"/>
          </a:blipFill>
          <a:ln w="76200" cap="flat" cmpd="sng" algn="ctr">
            <a:solidFill>
              <a:srgbClr val="FFD616"/>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52" name="Straight Connector 51"/>
          <p:cNvCxnSpPr/>
          <p:nvPr/>
        </p:nvCxnSpPr>
        <p:spPr bwMode="auto">
          <a:xfrm flipV="1">
            <a:off x="2981985" y="8019082"/>
            <a:ext cx="2458579" cy="21277"/>
          </a:xfrm>
          <a:prstGeom prst="line">
            <a:avLst/>
          </a:prstGeom>
          <a:blipFill dpi="0" rotWithShape="0">
            <a:blip r:embed="rId13"/>
            <a:srcRect/>
            <a:tile tx="0" ty="0" sx="100000" sy="100000" flip="none" algn="tl"/>
          </a:blipFill>
          <a:ln w="76200" cap="flat" cmpd="sng" algn="ctr">
            <a:solidFill>
              <a:srgbClr val="FFD616"/>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pic>
        <p:nvPicPr>
          <p:cNvPr id="53" name="Picture 52"/>
          <p:cNvPicPr>
            <a:picLocks noChangeAspect="1"/>
          </p:cNvPicPr>
          <p:nvPr/>
        </p:nvPicPr>
        <p:blipFill rotWithShape="1">
          <a:blip r:embed="rId20"/>
          <a:srcRect l="5798" t="17945" r="8366" b="9471"/>
          <a:stretch/>
        </p:blipFill>
        <p:spPr>
          <a:xfrm>
            <a:off x="6390713" y="10455017"/>
            <a:ext cx="2417035" cy="1279606"/>
          </a:xfrm>
          <a:prstGeom prst="rect">
            <a:avLst/>
          </a:prstGeom>
        </p:spPr>
      </p:pic>
      <p:cxnSp>
        <p:nvCxnSpPr>
          <p:cNvPr id="62" name="Straight Arrow Connector 61"/>
          <p:cNvCxnSpPr/>
          <p:nvPr/>
        </p:nvCxnSpPr>
        <p:spPr bwMode="auto">
          <a:xfrm flipH="1">
            <a:off x="10614039" y="8259088"/>
            <a:ext cx="24966" cy="953160"/>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66" name="Straight Arrow Connector 65"/>
          <p:cNvCxnSpPr/>
          <p:nvPr/>
        </p:nvCxnSpPr>
        <p:spPr bwMode="auto">
          <a:xfrm flipV="1">
            <a:off x="8690172" y="11326429"/>
            <a:ext cx="4472752" cy="10656"/>
          </a:xfrm>
          <a:prstGeom prst="straightConnector1">
            <a:avLst/>
          </a:prstGeom>
          <a:blipFill dpi="0" rotWithShape="0">
            <a:blip r:embed="rId13"/>
            <a:srcRect/>
            <a:tile tx="0" ty="0" sx="100000" sy="100000" flip="none" algn="tl"/>
          </a:blipFill>
          <a:ln w="76200" cap="flat" cmpd="sng" algn="ctr">
            <a:solidFill>
              <a:srgbClr val="AF4035"/>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79" name="Straight Arrow Connector 78"/>
          <p:cNvCxnSpPr/>
          <p:nvPr/>
        </p:nvCxnSpPr>
        <p:spPr bwMode="auto">
          <a:xfrm>
            <a:off x="11290336" y="9256630"/>
            <a:ext cx="32922" cy="2080455"/>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6" name="Straight Connector 15"/>
          <p:cNvCxnSpPr/>
          <p:nvPr/>
        </p:nvCxnSpPr>
        <p:spPr bwMode="auto">
          <a:xfrm>
            <a:off x="23276469" y="10746432"/>
            <a:ext cx="292795" cy="0"/>
          </a:xfrm>
          <a:prstGeom prst="line">
            <a:avLst/>
          </a:prstGeom>
          <a:blipFill dpi="0" rotWithShape="0">
            <a:blip r:embed="rId13"/>
            <a:srcRect/>
            <a:tile tx="0" ty="0" sx="100000" sy="100000" flip="none" algn="tl"/>
          </a:blipFill>
          <a:ln w="76200" cap="rnd" cmpd="sng" algn="ctr">
            <a:solidFill>
              <a:srgbClr val="AF4035"/>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nvGrpSpPr>
          <p:cNvPr id="30" name="Group 29"/>
          <p:cNvGrpSpPr/>
          <p:nvPr/>
        </p:nvGrpSpPr>
        <p:grpSpPr>
          <a:xfrm>
            <a:off x="23054449" y="10602415"/>
            <a:ext cx="946863" cy="1024725"/>
            <a:chOff x="23054449" y="10587747"/>
            <a:chExt cx="946863" cy="1039393"/>
          </a:xfrm>
        </p:grpSpPr>
        <p:pic>
          <p:nvPicPr>
            <p:cNvPr id="37" name="Picture 36"/>
            <p:cNvPicPr>
              <a:picLocks noChangeAspect="1"/>
            </p:cNvPicPr>
            <p:nvPr/>
          </p:nvPicPr>
          <p:blipFill rotWithShape="1">
            <a:blip r:embed="rId19">
              <a:extLst>
                <a:ext uri="{28A0092B-C50C-407E-A947-70E740481C1C}">
                  <a14:useLocalDpi xmlns:a14="http://schemas.microsoft.com/office/drawing/2010/main" val="0"/>
                </a:ext>
              </a:extLst>
            </a:blip>
            <a:srcRect l="74805" t="43102"/>
            <a:stretch/>
          </p:blipFill>
          <p:spPr>
            <a:xfrm>
              <a:off x="23054449" y="10840874"/>
              <a:ext cx="832455" cy="786266"/>
            </a:xfrm>
            <a:prstGeom prst="rect">
              <a:avLst/>
            </a:prstGeom>
          </p:spPr>
        </p:pic>
        <p:sp>
          <p:nvSpPr>
            <p:cNvPr id="49" name="Content Placeholder 3"/>
            <p:cNvSpPr txBox="1">
              <a:spLocks/>
            </p:cNvSpPr>
            <p:nvPr/>
          </p:nvSpPr>
          <p:spPr>
            <a:xfrm>
              <a:off x="23353240" y="10587747"/>
              <a:ext cx="648072" cy="317369"/>
            </a:xfrm>
            <a:prstGeom prst="rect">
              <a:avLst/>
            </a:prstGeom>
          </p:spPr>
          <p:txBody>
            <a:bodyPr lIns="0" tIns="0" rIns="0" bIns="0" anchor="t" anchorCtr="0">
              <a:noAutofit/>
            </a:bodyPr>
            <a:lstStyle>
              <a:lvl1pPr marL="317500" indent="0" algn="l" rtl="0" fontAlgn="base">
                <a:spcBef>
                  <a:spcPts val="5200"/>
                </a:spcBef>
                <a:spcAft>
                  <a:spcPct val="0"/>
                </a:spcAft>
                <a:buSzPct val="171000"/>
                <a:buFont typeface="Gill Sans" charset="0"/>
                <a:buNone/>
                <a:defRPr sz="5400" b="1" kern="1200">
                  <a:solidFill>
                    <a:srgbClr val="004494"/>
                  </a:solidFill>
                  <a:latin typeface="Calibri" charset="0"/>
                  <a:ea typeface="Calibri" charset="0"/>
                  <a:cs typeface="Calibri" charset="0"/>
                  <a:sym typeface="Gill Sans" charset="0"/>
                </a:defRPr>
              </a:lvl1pPr>
              <a:lvl2pPr marL="762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2pPr>
              <a:lvl3pPr marL="1206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3pPr>
              <a:lvl4pPr marL="16510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4pPr>
              <a:lvl5pPr marL="2095500" indent="0" algn="l" rtl="0" fontAlgn="base">
                <a:spcBef>
                  <a:spcPts val="5200"/>
                </a:spcBef>
                <a:spcAft>
                  <a:spcPct val="0"/>
                </a:spcAft>
                <a:buSzPct val="171000"/>
                <a:buFont typeface="Gill Sans" charset="0"/>
                <a:buNone/>
                <a:defRPr sz="5600" kern="1200">
                  <a:solidFill>
                    <a:srgbClr val="174489"/>
                  </a:solidFill>
                  <a:latin typeface="DIN Condensed" charset="0"/>
                  <a:ea typeface="DIN Condensed" charset="0"/>
                  <a:cs typeface="DIN Condensed"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dirty="0" smtClean="0">
                  <a:solidFill>
                    <a:srgbClr val="AF4035"/>
                  </a:solidFill>
                </a:rPr>
                <a:t>NG</a:t>
              </a:r>
              <a:endParaRPr lang="en-US" sz="1800" dirty="0">
                <a:solidFill>
                  <a:srgbClr val="AF4035"/>
                </a:solidFill>
              </a:endParaRPr>
            </a:p>
          </p:txBody>
        </p:sp>
      </p:grpSp>
      <p:cxnSp>
        <p:nvCxnSpPr>
          <p:cNvPr id="71" name="Straight Arrow Connector 70"/>
          <p:cNvCxnSpPr/>
          <p:nvPr/>
        </p:nvCxnSpPr>
        <p:spPr bwMode="auto">
          <a:xfrm flipV="1">
            <a:off x="10021629" y="9227179"/>
            <a:ext cx="0" cy="989339"/>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2" name="Straight Arrow Connector 81"/>
          <p:cNvCxnSpPr/>
          <p:nvPr/>
        </p:nvCxnSpPr>
        <p:spPr bwMode="auto">
          <a:xfrm>
            <a:off x="9080461" y="7919668"/>
            <a:ext cx="0" cy="1296996"/>
          </a:xfrm>
          <a:prstGeom prst="straightConnector1">
            <a:avLst/>
          </a:prstGeom>
          <a:blipFill dpi="0" rotWithShape="0">
            <a:blip r:embed="rId13"/>
            <a:srcRect/>
            <a:tile tx="0" ty="0" sx="100000" sy="100000" flip="none" algn="tl"/>
          </a:blipFill>
          <a:ln w="57150" cap="flat" cmpd="sng" algn="ctr">
            <a:solidFill>
              <a:srgbClr val="0081C7"/>
            </a:solidFill>
            <a:prstDash val="solid"/>
            <a:round/>
            <a:headEnd type="triangle"/>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87" name="Elbow Connector 86"/>
          <p:cNvCxnSpPr/>
          <p:nvPr/>
        </p:nvCxnSpPr>
        <p:spPr bwMode="auto">
          <a:xfrm flipV="1">
            <a:off x="3581279" y="10211321"/>
            <a:ext cx="6440350" cy="905947"/>
          </a:xfrm>
          <a:prstGeom prst="bentConnector3">
            <a:avLst>
              <a:gd name="adj1" fmla="val 19991"/>
            </a:avLst>
          </a:prstGeom>
          <a:blipFill dpi="0" rotWithShape="0">
            <a:blip r:embed="rId13"/>
            <a:srcRect/>
            <a:tile tx="0" ty="0" sx="100000" sy="100000" flip="none" algn="tl"/>
          </a:blipFill>
          <a:ln w="76200" cap="flat" cmpd="sng" algn="ctr">
            <a:solidFill>
              <a:srgbClr val="0081C7"/>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5" name="Straight Arrow Connector 94"/>
          <p:cNvCxnSpPr/>
          <p:nvPr/>
        </p:nvCxnSpPr>
        <p:spPr bwMode="auto">
          <a:xfrm flipH="1">
            <a:off x="2233184" y="11110022"/>
            <a:ext cx="1497601" cy="0"/>
          </a:xfrm>
          <a:prstGeom prst="straightConnector1">
            <a:avLst/>
          </a:prstGeom>
          <a:blipFill dpi="0" rotWithShape="0">
            <a:blip r:embed="rId13"/>
            <a:srcRect/>
            <a:tile tx="0" ty="0" sx="100000" sy="100000" flip="none" algn="tl"/>
          </a:blipFill>
          <a:ln w="76200" cap="flat" cmpd="sng" algn="ctr">
            <a:solidFill>
              <a:srgbClr val="0081C7"/>
            </a:solidFill>
            <a:prstDash val="solid"/>
            <a:round/>
            <a:headEnd type="none" w="med" len="med"/>
            <a:tailEnd type="triangle"/>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1042825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978217" y="5074483"/>
            <a:ext cx="14997963" cy="4598243"/>
            <a:chOff x="4833351" y="5694847"/>
            <a:chExt cx="14997963" cy="4598243"/>
          </a:xfrm>
        </p:grpSpPr>
        <p:cxnSp>
          <p:nvCxnSpPr>
            <p:cNvPr id="8" name="Connecteur droit 21"/>
            <p:cNvCxnSpPr/>
            <p:nvPr/>
          </p:nvCxnSpPr>
          <p:spPr bwMode="auto">
            <a:xfrm flipH="1">
              <a:off x="11124581" y="8845516"/>
              <a:ext cx="752039" cy="632860"/>
            </a:xfrm>
            <a:prstGeom prst="line">
              <a:avLst/>
            </a:prstGeom>
            <a:blipFill dpi="0" rotWithShape="0">
              <a:blip r:embed="rId3"/>
              <a:srcRect/>
              <a:tile tx="0" ty="0" sx="100000" sy="100000" flip="none" algn="tl"/>
            </a:blipFill>
            <a:ln w="19050"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9" name="Connecteur droit 26"/>
            <p:cNvCxnSpPr/>
            <p:nvPr/>
          </p:nvCxnSpPr>
          <p:spPr bwMode="auto">
            <a:xfrm flipH="1">
              <a:off x="7471432" y="5707628"/>
              <a:ext cx="3246918" cy="199077"/>
            </a:xfrm>
            <a:prstGeom prst="line">
              <a:avLst/>
            </a:prstGeom>
            <a:blipFill dpi="0" rotWithShape="0">
              <a:blip r:embed="rId3"/>
              <a:srcRect/>
              <a:tile tx="0" ty="0" sx="100000" sy="100000" flip="none" algn="tl"/>
            </a:blipFill>
            <a:ln w="19050"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0" name="Connecteur droit 28"/>
            <p:cNvCxnSpPr/>
            <p:nvPr/>
          </p:nvCxnSpPr>
          <p:spPr bwMode="auto">
            <a:xfrm flipH="1">
              <a:off x="4833351" y="7203436"/>
              <a:ext cx="5618370" cy="2640451"/>
            </a:xfrm>
            <a:prstGeom prst="line">
              <a:avLst/>
            </a:prstGeom>
            <a:blipFill dpi="0" rotWithShape="0">
              <a:blip r:embed="rId3"/>
              <a:srcRect/>
              <a:tile tx="0" ty="0" sx="100000" sy="100000" flip="none" algn="tl"/>
            </a:blipFill>
            <a:ln w="19050"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1" name="Connecteur droit 32"/>
            <p:cNvCxnSpPr/>
            <p:nvPr/>
          </p:nvCxnSpPr>
          <p:spPr bwMode="auto">
            <a:xfrm flipH="1" flipV="1">
              <a:off x="14854997" y="5694847"/>
              <a:ext cx="4976317" cy="568564"/>
            </a:xfrm>
            <a:prstGeom prst="line">
              <a:avLst/>
            </a:prstGeom>
            <a:blipFill dpi="0" rotWithShape="0">
              <a:blip r:embed="rId3"/>
              <a:srcRect/>
              <a:tile tx="0" ty="0" sx="100000" sy="100000" flip="none" algn="tl"/>
            </a:blipFill>
            <a:ln w="19050"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cxnSp>
          <p:nvCxnSpPr>
            <p:cNvPr id="12" name="Connecteur droit 37"/>
            <p:cNvCxnSpPr/>
            <p:nvPr/>
          </p:nvCxnSpPr>
          <p:spPr bwMode="auto">
            <a:xfrm flipH="1" flipV="1">
              <a:off x="14828624" y="8528770"/>
              <a:ext cx="1701191" cy="1764320"/>
            </a:xfrm>
            <a:prstGeom prst="line">
              <a:avLst/>
            </a:prstGeom>
            <a:blipFill dpi="0" rotWithShape="0">
              <a:blip r:embed="rId3"/>
              <a:srcRect/>
              <a:tile tx="0" ty="0" sx="100000" sy="100000" flip="none" algn="tl"/>
            </a:blipFill>
            <a:ln w="19050" cap="flat" cmpd="sng" algn="ctr">
              <a:solidFill>
                <a:srgbClr val="17448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cxnSp>
      </p:grpSp>
      <p:sp>
        <p:nvSpPr>
          <p:cNvPr id="2" name="Content Placeholder 1"/>
          <p:cNvSpPr>
            <a:spLocks noGrp="1"/>
          </p:cNvSpPr>
          <p:nvPr>
            <p:ph sz="quarter" idx="20"/>
          </p:nvPr>
        </p:nvSpPr>
        <p:spPr/>
        <p:txBody>
          <a:bodyPr/>
          <a:lstStyle/>
          <a:p>
            <a:r>
              <a:rPr lang="en-US" dirty="0">
                <a:sym typeface="Helvetica Neue Medium" charset="0"/>
              </a:rPr>
              <a:t>FCH 2 JU Objectives</a:t>
            </a:r>
          </a:p>
          <a:p>
            <a:endParaRPr lang="en-US" dirty="0"/>
          </a:p>
        </p:txBody>
      </p:sp>
      <p:sp>
        <p:nvSpPr>
          <p:cNvPr id="3" name="Content Placeholder 2"/>
          <p:cNvSpPr>
            <a:spLocks noGrp="1"/>
          </p:cNvSpPr>
          <p:nvPr>
            <p:ph sz="quarter" idx="21"/>
          </p:nvPr>
        </p:nvSpPr>
        <p:spPr>
          <a:xfrm>
            <a:off x="1102768" y="1671169"/>
            <a:ext cx="20234248" cy="492443"/>
          </a:xfrm>
        </p:spPr>
        <p:txBody>
          <a:bodyPr/>
          <a:lstStyle/>
          <a:p>
            <a:r>
              <a:rPr lang="en-US" dirty="0" smtClean="0"/>
              <a:t>Market </a:t>
            </a:r>
            <a:r>
              <a:rPr lang="en-US" dirty="0"/>
              <a:t>readiness </a:t>
            </a:r>
            <a:r>
              <a:rPr lang="en-US" dirty="0" smtClean="0"/>
              <a:t>of a </a:t>
            </a:r>
            <a:r>
              <a:rPr lang="en-US" dirty="0"/>
              <a:t>portfolio of clean, efficient and affordable solutions </a:t>
            </a:r>
            <a:r>
              <a:rPr lang="en-US" dirty="0" smtClean="0"/>
              <a:t>for our </a:t>
            </a:r>
            <a:r>
              <a:rPr lang="en-US" dirty="0"/>
              <a:t>energy </a:t>
            </a:r>
            <a:r>
              <a:rPr lang="en-US" dirty="0" smtClean="0"/>
              <a:t>and transport systems</a:t>
            </a:r>
            <a:endParaRPr lang="en-US" dirty="0"/>
          </a:p>
        </p:txBody>
      </p:sp>
      <p:sp>
        <p:nvSpPr>
          <p:cNvPr id="5" name="Slide Number Placeholder 4"/>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1E7C23-2AAD-0D45-B01B-5A673730BB06}" type="slidenum">
              <a:rPr kumimoji="0" lang="en-US" sz="2400" b="0" i="0" u="none" strike="noStrike" kern="1200" cap="none" spc="0" normalizeH="0" baseline="0" noProof="0" smtClean="0">
                <a:ln>
                  <a:noFill/>
                </a:ln>
                <a:solidFill>
                  <a:srgbClr val="004494"/>
                </a:solidFill>
                <a:effectLst/>
                <a:uLnTx/>
                <a:uFillTx/>
                <a:latin typeface="Calibri" charset="0"/>
                <a:cs typeface="Calibri" charset="0"/>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2400" b="0" i="0" u="none" strike="noStrike" kern="1200" cap="none" spc="0" normalizeH="0" baseline="0" noProof="0" dirty="0">
              <a:ln>
                <a:noFill/>
              </a:ln>
              <a:solidFill>
                <a:srgbClr val="004494"/>
              </a:solidFill>
              <a:effectLst/>
              <a:uLnTx/>
              <a:uFillTx/>
              <a:latin typeface="Calibri" charset="0"/>
              <a:cs typeface="Calibri" charset="0"/>
              <a:sym typeface="Gill Sans" charset="0"/>
            </a:endParaRPr>
          </a:p>
        </p:txBody>
      </p:sp>
      <p:grpSp>
        <p:nvGrpSpPr>
          <p:cNvPr id="13" name="Group 12"/>
          <p:cNvGrpSpPr/>
          <p:nvPr/>
        </p:nvGrpSpPr>
        <p:grpSpPr>
          <a:xfrm>
            <a:off x="3084703" y="2194705"/>
            <a:ext cx="5184999" cy="5666073"/>
            <a:chOff x="3084703" y="2194705"/>
            <a:chExt cx="5184999" cy="5666073"/>
          </a:xfrm>
        </p:grpSpPr>
        <p:sp>
          <p:nvSpPr>
            <p:cNvPr id="14" name="Oval 13"/>
            <p:cNvSpPr/>
            <p:nvPr/>
          </p:nvSpPr>
          <p:spPr bwMode="auto">
            <a:xfrm>
              <a:off x="3084703" y="2675779"/>
              <a:ext cx="5184999" cy="5184999"/>
            </a:xfrm>
            <a:prstGeom prst="ellipse">
              <a:avLst/>
            </a:prstGeom>
            <a:solidFill>
              <a:srgbClr val="0081C7"/>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Clean Transport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Reduce fuel cell system costs for transport applications</a:t>
              </a: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p:txBody>
        </p:sp>
        <p:grpSp>
          <p:nvGrpSpPr>
            <p:cNvPr id="15" name="Group 14"/>
            <p:cNvGrpSpPr/>
            <p:nvPr/>
          </p:nvGrpSpPr>
          <p:grpSpPr>
            <a:xfrm>
              <a:off x="4978216" y="2194705"/>
              <a:ext cx="1397973" cy="1397973"/>
              <a:chOff x="4991200" y="2435691"/>
              <a:chExt cx="1397973" cy="1397973"/>
            </a:xfrm>
          </p:grpSpPr>
          <p:sp>
            <p:nvSpPr>
              <p:cNvPr id="16" name="Ellipse 25"/>
              <p:cNvSpPr/>
              <p:nvPr/>
            </p:nvSpPr>
            <p:spPr bwMode="auto">
              <a:xfrm>
                <a:off x="4991200" y="2435691"/>
                <a:ext cx="1397973" cy="1397973"/>
              </a:xfrm>
              <a:prstGeom prst="ellipse">
                <a:avLst/>
              </a:prstGeom>
              <a:solidFill>
                <a:schemeClr val="bg1"/>
              </a:solidFill>
              <a:ln w="25400" cap="flat" cmpd="sng" algn="ctr">
                <a:solidFill>
                  <a:srgbClr val="0081C7"/>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4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04076" y="2922670"/>
                <a:ext cx="914923" cy="424016"/>
              </a:xfrm>
              <a:prstGeom prst="rect">
                <a:avLst/>
              </a:prstGeom>
            </p:spPr>
          </p:pic>
        </p:grpSp>
      </p:grpSp>
      <p:grpSp>
        <p:nvGrpSpPr>
          <p:cNvPr id="18" name="Group 17"/>
          <p:cNvGrpSpPr/>
          <p:nvPr/>
        </p:nvGrpSpPr>
        <p:grpSpPr>
          <a:xfrm>
            <a:off x="1715016" y="6822244"/>
            <a:ext cx="5671172" cy="6120681"/>
            <a:chOff x="67170" y="6713984"/>
            <a:chExt cx="5671172" cy="6120681"/>
          </a:xfrm>
        </p:grpSpPr>
        <p:sp>
          <p:nvSpPr>
            <p:cNvPr id="19" name="Oval 18"/>
            <p:cNvSpPr/>
            <p:nvPr/>
          </p:nvSpPr>
          <p:spPr bwMode="auto">
            <a:xfrm>
              <a:off x="67170" y="7163493"/>
              <a:ext cx="5671172" cy="5671172"/>
            </a:xfrm>
            <a:prstGeom prst="ellipse">
              <a:avLst/>
            </a:prstGeom>
            <a:solidFill>
              <a:srgbClr val="25A14D"/>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2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Green hydrogen production</a:t>
              </a:r>
            </a:p>
            <a:p>
              <a:pPr marL="0" marR="0" lvl="0" indent="0" algn="ctr" defTabSz="914400" rtl="0" eaLnBrk="1" fontAlgn="base" latinLnBrk="0" hangingPunct="1">
                <a:lnSpc>
                  <a:spcPct val="12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Increase efficiency and reduce costs of hydrogen production, mainly from water electrolysis and renewables</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p:txBody>
        </p:sp>
        <p:grpSp>
          <p:nvGrpSpPr>
            <p:cNvPr id="20" name="Group 19"/>
            <p:cNvGrpSpPr/>
            <p:nvPr/>
          </p:nvGrpSpPr>
          <p:grpSpPr>
            <a:xfrm>
              <a:off x="2203769" y="6713984"/>
              <a:ext cx="1397973" cy="1397973"/>
              <a:chOff x="2254896" y="6713984"/>
              <a:chExt cx="1397973" cy="1397973"/>
            </a:xfrm>
          </p:grpSpPr>
          <p:sp>
            <p:nvSpPr>
              <p:cNvPr id="21" name="Ellipse 29"/>
              <p:cNvSpPr/>
              <p:nvPr/>
            </p:nvSpPr>
            <p:spPr bwMode="auto">
              <a:xfrm>
                <a:off x="2254896" y="6713984"/>
                <a:ext cx="1397973" cy="1397973"/>
              </a:xfrm>
              <a:prstGeom prst="ellipse">
                <a:avLst/>
              </a:prstGeom>
              <a:solidFill>
                <a:schemeClr val="bg1"/>
              </a:solidFill>
              <a:ln w="25400" cap="flat" cmpd="sng" algn="ctr">
                <a:solidFill>
                  <a:srgbClr val="25A14D"/>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4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22" name="Picture 2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05901" y="6870146"/>
                <a:ext cx="693754" cy="945602"/>
              </a:xfrm>
              <a:prstGeom prst="rect">
                <a:avLst/>
              </a:prstGeom>
            </p:spPr>
          </p:pic>
        </p:grpSp>
      </p:grpSp>
      <p:grpSp>
        <p:nvGrpSpPr>
          <p:cNvPr id="23" name="Group 22"/>
          <p:cNvGrpSpPr/>
          <p:nvPr/>
        </p:nvGrpSpPr>
        <p:grpSpPr>
          <a:xfrm>
            <a:off x="14999863" y="7383149"/>
            <a:ext cx="5184999" cy="5688021"/>
            <a:chOff x="14999863" y="7383149"/>
            <a:chExt cx="5184999" cy="5688021"/>
          </a:xfrm>
        </p:grpSpPr>
        <p:sp>
          <p:nvSpPr>
            <p:cNvPr id="24" name="Oval 23"/>
            <p:cNvSpPr/>
            <p:nvPr/>
          </p:nvSpPr>
          <p:spPr bwMode="auto">
            <a:xfrm>
              <a:off x="14999863" y="7886171"/>
              <a:ext cx="5184999" cy="5184999"/>
            </a:xfrm>
            <a:prstGeom prst="ellipse">
              <a:avLst/>
            </a:prstGeom>
            <a:solidFill>
              <a:srgbClr val="00449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Minimal use of critical raw materials</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Reduce </a:t>
              </a:r>
              <a:r>
                <a:rPr kumimoji="0" lang="en-US" sz="2800" b="0" i="0" u="none" strike="noStrike" kern="1200" cap="none" spc="0" normalizeH="0" baseline="0" noProof="0" dirty="0" smtClean="0">
                  <a:ln>
                    <a:noFill/>
                  </a:ln>
                  <a:solidFill>
                    <a:srgbClr val="FFFFFF"/>
                  </a:solidFill>
                  <a:effectLst/>
                  <a:uLnTx/>
                  <a:uFillTx/>
                  <a:latin typeface="Calibri" charset="0"/>
                  <a:ea typeface="Calibri" charset="0"/>
                  <a:cs typeface="Calibri" charset="0"/>
                  <a:sym typeface="Gill Sans" charset="0"/>
                </a:rPr>
                <a:t>platinum </a:t>
              </a: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loading</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p:txBody>
        </p:sp>
        <p:grpSp>
          <p:nvGrpSpPr>
            <p:cNvPr id="25" name="Group 24"/>
            <p:cNvGrpSpPr/>
            <p:nvPr/>
          </p:nvGrpSpPr>
          <p:grpSpPr>
            <a:xfrm>
              <a:off x="16893376" y="7383149"/>
              <a:ext cx="1397973" cy="1397973"/>
              <a:chOff x="16842699" y="7383149"/>
              <a:chExt cx="1397973" cy="1397973"/>
            </a:xfrm>
          </p:grpSpPr>
          <p:sp>
            <p:nvSpPr>
              <p:cNvPr id="26" name="Ellipse 27"/>
              <p:cNvSpPr/>
              <p:nvPr/>
            </p:nvSpPr>
            <p:spPr bwMode="auto">
              <a:xfrm>
                <a:off x="16842699" y="7383149"/>
                <a:ext cx="1397973" cy="1397973"/>
              </a:xfrm>
              <a:prstGeom prst="ellipse">
                <a:avLst/>
              </a:prstGeom>
              <a:solidFill>
                <a:schemeClr val="bg1"/>
              </a:solid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4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27" name="Picture 2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174049">
                <a:off x="17109899" y="7766265"/>
                <a:ext cx="853452" cy="631741"/>
              </a:xfrm>
              <a:prstGeom prst="rect">
                <a:avLst/>
              </a:prstGeom>
            </p:spPr>
          </p:pic>
        </p:grpSp>
      </p:grpSp>
      <p:grpSp>
        <p:nvGrpSpPr>
          <p:cNvPr id="28" name="Group 27"/>
          <p:cNvGrpSpPr/>
          <p:nvPr/>
        </p:nvGrpSpPr>
        <p:grpSpPr>
          <a:xfrm>
            <a:off x="17599302" y="1715470"/>
            <a:ext cx="5721442" cy="6703728"/>
            <a:chOff x="17867523" y="2029741"/>
            <a:chExt cx="5184999" cy="6075185"/>
          </a:xfrm>
        </p:grpSpPr>
        <p:sp>
          <p:nvSpPr>
            <p:cNvPr id="29" name="Oval 28"/>
            <p:cNvSpPr/>
            <p:nvPr/>
          </p:nvSpPr>
          <p:spPr bwMode="auto">
            <a:xfrm>
              <a:off x="17867523" y="2919927"/>
              <a:ext cx="5184999" cy="5184999"/>
            </a:xfrm>
            <a:prstGeom prst="ellipse">
              <a:avLst/>
            </a:prstGeom>
            <a:solidFill>
              <a:srgbClr val="25A18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H</a:t>
              </a:r>
              <a:r>
                <a:rPr kumimoji="0" lang="en-US" sz="4400" b="1" i="0" u="none" strike="noStrike" kern="1200" cap="none" spc="0" normalizeH="0" baseline="-25000" noProof="0" dirty="0">
                  <a:ln>
                    <a:noFill/>
                  </a:ln>
                  <a:solidFill>
                    <a:srgbClr val="FFFFFF"/>
                  </a:solidFill>
                  <a:effectLst/>
                  <a:uLnTx/>
                  <a:uFillTx/>
                  <a:latin typeface="Calibri" charset="0"/>
                  <a:ea typeface="Calibri" charset="0"/>
                  <a:cs typeface="Calibri" charset="0"/>
                  <a:sym typeface="Gill Sans" charset="0"/>
                </a:rPr>
                <a:t>2</a:t>
              </a: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 storage for grid balancing</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Demonstrate on a large-scale hydrogen’s capacity to harness power from renewables and support its integration into the energy system</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p:txBody>
        </p:sp>
        <p:grpSp>
          <p:nvGrpSpPr>
            <p:cNvPr id="30" name="Group 29"/>
            <p:cNvGrpSpPr/>
            <p:nvPr/>
          </p:nvGrpSpPr>
          <p:grpSpPr>
            <a:xfrm>
              <a:off x="19761036" y="2029741"/>
              <a:ext cx="1397973" cy="1397973"/>
              <a:chOff x="19752840" y="2029741"/>
              <a:chExt cx="1397973" cy="1397973"/>
            </a:xfrm>
          </p:grpSpPr>
          <p:sp>
            <p:nvSpPr>
              <p:cNvPr id="31" name="Ellipse 3"/>
              <p:cNvSpPr/>
              <p:nvPr/>
            </p:nvSpPr>
            <p:spPr bwMode="auto">
              <a:xfrm>
                <a:off x="19752840" y="2029741"/>
                <a:ext cx="1397973" cy="1397973"/>
              </a:xfrm>
              <a:prstGeom prst="ellipse">
                <a:avLst/>
              </a:prstGeom>
              <a:solidFill>
                <a:schemeClr val="bg1"/>
              </a:solidFill>
              <a:ln w="25400" cap="flat" cmpd="sng" algn="ctr">
                <a:solidFill>
                  <a:srgbClr val="25A18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4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32" name="Picture 3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0013349" y="2194705"/>
                <a:ext cx="876955" cy="961614"/>
              </a:xfrm>
              <a:prstGeom prst="rect">
                <a:avLst/>
              </a:prstGeom>
            </p:spPr>
          </p:pic>
        </p:grpSp>
      </p:grpSp>
      <p:grpSp>
        <p:nvGrpSpPr>
          <p:cNvPr id="33" name="Group 32"/>
          <p:cNvGrpSpPr/>
          <p:nvPr/>
        </p:nvGrpSpPr>
        <p:grpSpPr>
          <a:xfrm>
            <a:off x="7487979" y="7756038"/>
            <a:ext cx="5184999" cy="5689055"/>
            <a:chOff x="6574953" y="7578080"/>
            <a:chExt cx="5184999" cy="5689055"/>
          </a:xfrm>
        </p:grpSpPr>
        <p:sp>
          <p:nvSpPr>
            <p:cNvPr id="34" name="Oval 33"/>
            <p:cNvSpPr/>
            <p:nvPr/>
          </p:nvSpPr>
          <p:spPr bwMode="auto">
            <a:xfrm>
              <a:off x="6574953" y="8082136"/>
              <a:ext cx="5184999" cy="5184999"/>
            </a:xfrm>
            <a:prstGeom prst="ellipse">
              <a:avLst/>
            </a:prstGeom>
            <a:solidFill>
              <a:srgbClr val="66B679"/>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Heat &amp; electricity production</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Gill Sans" charset="0"/>
                </a:rPr>
                <a:t>Increase fuel cell efficiency and lifetime</a:t>
              </a:r>
              <a:endParaRPr kumimoji="0" lang="en-US" sz="2800" b="0" i="0" u="none" strike="noStrike" kern="1200" cap="none" spc="0" normalizeH="0" baseline="0" noProof="0" dirty="0">
                <a:ln>
                  <a:noFill/>
                </a:ln>
                <a:solidFill>
                  <a:srgbClr val="FFFFFF"/>
                </a:solidFill>
                <a:effectLst/>
                <a:uLnTx/>
                <a:uFillTx/>
                <a:latin typeface="Calibri" charset="0"/>
                <a:ea typeface="Calibri" charset="0"/>
                <a:cs typeface="Calibri" charset="0"/>
                <a:sym typeface="Calibri" panose="020F050202020403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2800" b="0" i="0" u="none" strike="noStrike" kern="1200" cap="none" spc="0" normalizeH="0" baseline="0" noProof="0" dirty="0">
                <a:ln>
                  <a:noFill/>
                </a:ln>
                <a:solidFill>
                  <a:srgbClr val="000000"/>
                </a:solidFill>
                <a:effectLst/>
                <a:uLnTx/>
                <a:uFillTx/>
                <a:latin typeface="Calibri" charset="0"/>
                <a:ea typeface="Calibri" charset="0"/>
                <a:cs typeface="Calibri" charset="0"/>
                <a:sym typeface="Gill Sans" charset="0"/>
              </a:endParaRPr>
            </a:p>
          </p:txBody>
        </p:sp>
        <p:grpSp>
          <p:nvGrpSpPr>
            <p:cNvPr id="35" name="Group 34"/>
            <p:cNvGrpSpPr/>
            <p:nvPr/>
          </p:nvGrpSpPr>
          <p:grpSpPr>
            <a:xfrm>
              <a:off x="8468466" y="7578080"/>
              <a:ext cx="1397973" cy="1397973"/>
              <a:chOff x="8854406" y="7327954"/>
              <a:chExt cx="1397973" cy="1397973"/>
            </a:xfrm>
          </p:grpSpPr>
          <p:sp>
            <p:nvSpPr>
              <p:cNvPr id="36" name="Ellipse 24"/>
              <p:cNvSpPr/>
              <p:nvPr/>
            </p:nvSpPr>
            <p:spPr bwMode="auto">
              <a:xfrm>
                <a:off x="8854406" y="7327954"/>
                <a:ext cx="1397973" cy="1397973"/>
              </a:xfrm>
              <a:prstGeom prst="ellipse">
                <a:avLst/>
              </a:prstGeom>
              <a:solidFill>
                <a:schemeClr val="bg1"/>
              </a:solidFill>
              <a:ln w="25400" cap="flat" cmpd="sng" algn="ctr">
                <a:solidFill>
                  <a:srgbClr val="66B679"/>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4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pic>
            <p:nvPicPr>
              <p:cNvPr id="37" name="Picture 3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12715" y="7668392"/>
                <a:ext cx="356395" cy="800621"/>
              </a:xfrm>
              <a:prstGeom prst="rect">
                <a:avLst/>
              </a:prstGeom>
            </p:spPr>
          </p:pic>
        </p:grpSp>
      </p:grpSp>
      <p:sp>
        <p:nvSpPr>
          <p:cNvPr id="38" name="Oval 5"/>
          <p:cNvSpPr/>
          <p:nvPr/>
        </p:nvSpPr>
        <p:spPr bwMode="auto">
          <a:xfrm>
            <a:off x="10419744" y="3398986"/>
            <a:ext cx="5465496" cy="5465496"/>
          </a:xfrm>
          <a:prstGeom prst="ellipse">
            <a:avLst/>
          </a:prstGeom>
          <a:solidFill>
            <a:srgbClr val="F8F6F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sp>
        <p:nvSpPr>
          <p:cNvPr id="40" name="Oval 39"/>
          <p:cNvSpPr/>
          <p:nvPr/>
        </p:nvSpPr>
        <p:spPr bwMode="auto">
          <a:xfrm>
            <a:off x="10881201" y="3877493"/>
            <a:ext cx="4565054" cy="4565054"/>
          </a:xfrm>
          <a:prstGeom prst="ellipse">
            <a:avLst/>
          </a:prstGeom>
          <a:blipFill dpi="0" rotWithShape="0">
            <a:blip r:embed="rId9"/>
            <a:srcRect/>
            <a:stretch>
              <a:fillRect/>
            </a:stretch>
          </a:blip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a:ln>
                <a:noFill/>
              </a:ln>
              <a:solidFill>
                <a:srgbClr val="000000"/>
              </a:solidFill>
              <a:effectLst/>
              <a:uLnTx/>
              <a:uFillTx/>
              <a:latin typeface="Gill Sans" charset="0"/>
              <a:ea typeface="Heiti SC Light" charset="0"/>
              <a:cs typeface="Heiti SC Light" charset="0"/>
              <a:sym typeface="Gill Sans" charset="0"/>
            </a:endParaRPr>
          </a:p>
        </p:txBody>
      </p:sp>
    </p:spTree>
    <p:extLst>
      <p:ext uri="{BB962C8B-B14F-4D97-AF65-F5344CB8AC3E}">
        <p14:creationId xmlns:p14="http://schemas.microsoft.com/office/powerpoint/2010/main" val="2608179052"/>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fld id="{CD1E7C23-2AAD-0D45-B01B-5A673730BB06}" type="slidenum">
              <a:rPr lang="en-US" smtClean="0"/>
              <a:pPr/>
              <a:t>7</a:t>
            </a:fld>
            <a:endParaRPr lang="en-US" dirty="0"/>
          </a:p>
        </p:txBody>
      </p:sp>
      <p:sp>
        <p:nvSpPr>
          <p:cNvPr id="3" name="Content Placeholder 2"/>
          <p:cNvSpPr>
            <a:spLocks noGrp="1"/>
          </p:cNvSpPr>
          <p:nvPr>
            <p:ph sz="quarter" idx="20"/>
          </p:nvPr>
        </p:nvSpPr>
        <p:spPr/>
        <p:txBody>
          <a:bodyPr/>
          <a:lstStyle/>
          <a:p>
            <a:r>
              <a:rPr lang="en-US" dirty="0" smtClean="0"/>
              <a:t>Attracting investment from industry and research</a:t>
            </a:r>
            <a:endParaRPr lang="en-US" dirty="0"/>
          </a:p>
        </p:txBody>
      </p:sp>
      <p:sp>
        <p:nvSpPr>
          <p:cNvPr id="4" name="Content Placeholder 3"/>
          <p:cNvSpPr>
            <a:spLocks noGrp="1"/>
          </p:cNvSpPr>
          <p:nvPr>
            <p:ph sz="quarter" idx="21"/>
          </p:nvPr>
        </p:nvSpPr>
        <p:spPr>
          <a:xfrm>
            <a:off x="1262271" y="1506002"/>
            <a:ext cx="20234248" cy="615553"/>
          </a:xfrm>
        </p:spPr>
        <p:txBody>
          <a:bodyPr/>
          <a:lstStyle/>
          <a:p>
            <a:r>
              <a:rPr lang="en-US" sz="4000" b="1" dirty="0" smtClean="0"/>
              <a:t>203 projects, 730 M€ public support, on both research and innovation activities</a:t>
            </a:r>
            <a:endParaRPr lang="en-US" sz="4000" b="1" dirty="0"/>
          </a:p>
        </p:txBody>
      </p:sp>
      <p:grpSp>
        <p:nvGrpSpPr>
          <p:cNvPr id="6" name="Group 5"/>
          <p:cNvGrpSpPr/>
          <p:nvPr/>
        </p:nvGrpSpPr>
        <p:grpSpPr>
          <a:xfrm>
            <a:off x="1750840" y="3887820"/>
            <a:ext cx="13154479" cy="6984776"/>
            <a:chOff x="2601647" y="4821267"/>
            <a:chExt cx="13154479" cy="6984776"/>
          </a:xfrm>
        </p:grpSpPr>
        <p:sp>
          <p:nvSpPr>
            <p:cNvPr id="7" name="Oval 6"/>
            <p:cNvSpPr/>
            <p:nvPr/>
          </p:nvSpPr>
          <p:spPr bwMode="auto">
            <a:xfrm>
              <a:off x="2601647" y="4821267"/>
              <a:ext cx="6984776" cy="6984776"/>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sp>
          <p:nvSpPr>
            <p:cNvPr id="8" name="Oval 7"/>
            <p:cNvSpPr/>
            <p:nvPr/>
          </p:nvSpPr>
          <p:spPr bwMode="auto">
            <a:xfrm>
              <a:off x="8771350" y="4821267"/>
              <a:ext cx="6984776" cy="6984776"/>
            </a:xfrm>
            <a:prstGeom prst="ellipse">
              <a:avLst/>
            </a:prstGeom>
            <a:solidFill>
              <a:schemeClr val="bg1"/>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5600" b="0" i="0" u="none" strike="noStrike" cap="none" normalizeH="0" baseline="0">
                <a:ln>
                  <a:noFill/>
                </a:ln>
                <a:solidFill>
                  <a:srgbClr val="000000"/>
                </a:solidFill>
                <a:effectLst/>
                <a:latin typeface="Gill Sans" charset="0"/>
                <a:ea typeface="Heiti SC Light" charset="0"/>
                <a:cs typeface="Heiti SC Light" charset="0"/>
                <a:sym typeface="Gill Sans" charset="0"/>
              </a:endParaRPr>
            </a:p>
          </p:txBody>
        </p:sp>
      </p:grpSp>
      <p:pic>
        <p:nvPicPr>
          <p:cNvPr id="22" name="Content Placeholder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60467" y="6260788"/>
            <a:ext cx="748172" cy="750977"/>
          </a:xfrm>
          <a:prstGeom prst="rect">
            <a:avLst/>
          </a:prstGeom>
        </p:spPr>
      </p:pic>
      <p:sp>
        <p:nvSpPr>
          <p:cNvPr id="60" name="Text Placeholder 3"/>
          <p:cNvSpPr txBox="1">
            <a:spLocks/>
          </p:cNvSpPr>
          <p:nvPr/>
        </p:nvSpPr>
        <p:spPr>
          <a:xfrm>
            <a:off x="3983088" y="9904336"/>
            <a:ext cx="2448272" cy="907956"/>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indent="0" algn="ctr">
              <a:spcBef>
                <a:spcPts val="0"/>
              </a:spcBef>
              <a:buNone/>
            </a:pPr>
            <a:r>
              <a:rPr lang="is-IS" sz="4800" b="1" dirty="0" smtClean="0">
                <a:solidFill>
                  <a:schemeClr val="bg1">
                    <a:lumMod val="50000"/>
                  </a:schemeClr>
                </a:solidFill>
              </a:rPr>
              <a:t>Million €</a:t>
            </a:r>
            <a:endParaRPr lang="fr-FR" sz="4800" b="1" dirty="0">
              <a:solidFill>
                <a:schemeClr val="bg1">
                  <a:lumMod val="50000"/>
                </a:schemeClr>
              </a:solidFill>
            </a:endParaRPr>
          </a:p>
        </p:txBody>
      </p:sp>
      <p:grpSp>
        <p:nvGrpSpPr>
          <p:cNvPr id="12" name="Group 11"/>
          <p:cNvGrpSpPr/>
          <p:nvPr/>
        </p:nvGrpSpPr>
        <p:grpSpPr>
          <a:xfrm>
            <a:off x="10215679" y="6199931"/>
            <a:ext cx="2328766" cy="2328764"/>
            <a:chOff x="10230027" y="5918341"/>
            <a:chExt cx="2328766" cy="2328764"/>
          </a:xfrm>
        </p:grpSpPr>
        <p:sp>
          <p:nvSpPr>
            <p:cNvPr id="26" name="Oval 25"/>
            <p:cNvSpPr/>
            <p:nvPr/>
          </p:nvSpPr>
          <p:spPr bwMode="auto">
            <a:xfrm>
              <a:off x="10230027" y="5918341"/>
              <a:ext cx="2328766" cy="2328764"/>
            </a:xfrm>
            <a:prstGeom prst="ellipse">
              <a:avLst/>
            </a:prstGeom>
            <a:gradFill flip="none" rotWithShape="1">
              <a:gsLst>
                <a:gs pos="0">
                  <a:srgbClr val="0181C7"/>
                </a:gs>
                <a:gs pos="100000">
                  <a:srgbClr val="3DA7AB"/>
                </a:gs>
              </a:gsLst>
              <a:lin ang="2700000" scaled="1"/>
              <a:tileRect/>
            </a:gradFill>
            <a:ln w="5715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endParaRPr lang="en-US" sz="2400" b="1" dirty="0">
                <a:solidFill>
                  <a:schemeClr val="bg1"/>
                </a:solidFill>
                <a:latin typeface="Calibri" charset="0"/>
                <a:ea typeface="Calibri" charset="0"/>
                <a:cs typeface="Calibri" charset="0"/>
              </a:endParaRPr>
            </a:p>
            <a:p>
              <a:endParaRPr lang="en-US" sz="2400" b="1" dirty="0">
                <a:solidFill>
                  <a:schemeClr val="bg1"/>
                </a:solidFill>
                <a:latin typeface="Calibri" charset="0"/>
                <a:ea typeface="Calibri" charset="0"/>
                <a:cs typeface="Calibri" charset="0"/>
              </a:endParaRPr>
            </a:p>
            <a:p>
              <a:endParaRPr lang="en-US" sz="1000" b="1" i="1" dirty="0">
                <a:solidFill>
                  <a:schemeClr val="bg1"/>
                </a:solidFill>
                <a:latin typeface="Calibri" charset="0"/>
                <a:ea typeface="Calibri" charset="0"/>
                <a:cs typeface="Calibri" charset="0"/>
              </a:endParaRPr>
            </a:p>
            <a:p>
              <a:r>
                <a:rPr lang="en-US" sz="2000" b="1" i="1" dirty="0" smtClean="0">
                  <a:solidFill>
                    <a:schemeClr val="bg1"/>
                  </a:solidFill>
                  <a:latin typeface="Calibri" charset="0"/>
                  <a:ea typeface="Calibri" charset="0"/>
                  <a:cs typeface="Calibri" charset="0"/>
                </a:rPr>
                <a:t>FCH JU Funding</a:t>
              </a:r>
              <a:endParaRPr lang="en-US" sz="2000" b="1" dirty="0">
                <a:solidFill>
                  <a:schemeClr val="bg1"/>
                </a:solidFill>
                <a:latin typeface="Calibri" charset="0"/>
                <a:ea typeface="Calibri" charset="0"/>
                <a:cs typeface="Calibri" charset="0"/>
                <a:sym typeface="Helvetica Neue Medium" charset="0"/>
              </a:endParaRPr>
            </a:p>
          </p:txBody>
        </p:sp>
        <p:pic>
          <p:nvPicPr>
            <p:cNvPr id="27" name="Content Placeholder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66105" y="6176149"/>
              <a:ext cx="748172" cy="750977"/>
            </a:xfrm>
            <a:prstGeom prst="rect">
              <a:avLst/>
            </a:prstGeom>
            <a:ln w="57150">
              <a:noFill/>
            </a:ln>
          </p:spPr>
        </p:pic>
      </p:grpSp>
      <p:pic>
        <p:nvPicPr>
          <p:cNvPr id="13" name="Picture 12"/>
          <p:cNvPicPr>
            <a:picLocks noChangeAspect="1"/>
          </p:cNvPicPr>
          <p:nvPr/>
        </p:nvPicPr>
        <p:blipFill rotWithShape="1">
          <a:blip r:embed="rId4">
            <a:extLst>
              <a:ext uri="{BEBA8EAE-BF5A-486C-A8C5-ECC9F3942E4B}">
                <a14:imgProps xmlns:a14="http://schemas.microsoft.com/office/drawing/2010/main">
                  <a14:imgLayer r:embed="rId5">
                    <a14:imgEffect>
                      <a14:brightnessContrast bright="20000" contrast="-40000"/>
                    </a14:imgEffect>
                  </a14:imgLayer>
                </a14:imgProps>
              </a:ext>
            </a:extLst>
          </a:blip>
          <a:srcRect l="6673" t="18881" r="6369" b="7271"/>
          <a:stretch/>
        </p:blipFill>
        <p:spPr>
          <a:xfrm>
            <a:off x="2576109" y="5993769"/>
            <a:ext cx="5255680" cy="3436061"/>
          </a:xfrm>
          <a:prstGeom prst="rect">
            <a:avLst/>
          </a:prstGeom>
        </p:spPr>
      </p:pic>
      <p:sp>
        <p:nvSpPr>
          <p:cNvPr id="23" name="Text Placeholder 3"/>
          <p:cNvSpPr txBox="1">
            <a:spLocks/>
          </p:cNvSpPr>
          <p:nvPr/>
        </p:nvSpPr>
        <p:spPr>
          <a:xfrm>
            <a:off x="2867767" y="5345832"/>
            <a:ext cx="1337054" cy="868964"/>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indent="0">
              <a:spcBef>
                <a:spcPts val="0"/>
              </a:spcBef>
              <a:buNone/>
            </a:pPr>
            <a:r>
              <a:rPr lang="is-IS" sz="4800" b="1" dirty="0" smtClean="0">
                <a:solidFill>
                  <a:schemeClr val="bg1">
                    <a:lumMod val="50000"/>
                  </a:schemeClr>
                </a:solidFill>
              </a:rPr>
              <a:t>730 </a:t>
            </a:r>
            <a:endParaRPr lang="fr-FR" sz="4800" b="1" dirty="0">
              <a:solidFill>
                <a:schemeClr val="bg1">
                  <a:lumMod val="50000"/>
                </a:schemeClr>
              </a:solidFill>
            </a:endParaRPr>
          </a:p>
        </p:txBody>
      </p:sp>
      <p:sp>
        <p:nvSpPr>
          <p:cNvPr id="24" name="Text Placeholder 3"/>
          <p:cNvSpPr txBox="1">
            <a:spLocks/>
          </p:cNvSpPr>
          <p:nvPr/>
        </p:nvSpPr>
        <p:spPr>
          <a:xfrm>
            <a:off x="6023525" y="5744029"/>
            <a:ext cx="1815565" cy="907956"/>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indent="0" algn="ctr">
              <a:spcBef>
                <a:spcPts val="0"/>
              </a:spcBef>
              <a:buNone/>
            </a:pPr>
            <a:r>
              <a:rPr lang="is-IS" sz="4800" b="1" dirty="0" smtClean="0">
                <a:solidFill>
                  <a:schemeClr val="bg1">
                    <a:lumMod val="50000"/>
                  </a:schemeClr>
                </a:solidFill>
              </a:rPr>
              <a:t>779</a:t>
            </a:r>
            <a:endParaRPr lang="fr-FR" sz="4800" b="1" dirty="0">
              <a:solidFill>
                <a:schemeClr val="bg1">
                  <a:lumMod val="50000"/>
                </a:schemeClr>
              </a:solidFill>
            </a:endParaRPr>
          </a:p>
        </p:txBody>
      </p:sp>
      <p:sp>
        <p:nvSpPr>
          <p:cNvPr id="9" name="TextBox 8"/>
          <p:cNvSpPr txBox="1"/>
          <p:nvPr/>
        </p:nvSpPr>
        <p:spPr>
          <a:xfrm>
            <a:off x="7265150" y="7357991"/>
            <a:ext cx="489895" cy="707886"/>
          </a:xfrm>
          <a:prstGeom prst="rect">
            <a:avLst/>
          </a:prstGeom>
          <a:noFill/>
        </p:spPr>
        <p:txBody>
          <a:bodyPr wrap="square" rtlCol="0">
            <a:spAutoFit/>
          </a:bodyPr>
          <a:lstStyle/>
          <a:p>
            <a:r>
              <a:rPr lang="en-GB" sz="4000" dirty="0">
                <a:solidFill>
                  <a:srgbClr val="174489"/>
                </a:solidFill>
              </a:rPr>
              <a:t>*</a:t>
            </a:r>
          </a:p>
        </p:txBody>
      </p:sp>
      <p:sp>
        <p:nvSpPr>
          <p:cNvPr id="10" name="TextBox 9"/>
          <p:cNvSpPr txBox="1"/>
          <p:nvPr/>
        </p:nvSpPr>
        <p:spPr>
          <a:xfrm>
            <a:off x="2867767" y="12303313"/>
            <a:ext cx="11233248" cy="1323439"/>
          </a:xfrm>
          <a:prstGeom prst="rect">
            <a:avLst/>
          </a:prstGeom>
          <a:noFill/>
        </p:spPr>
        <p:txBody>
          <a:bodyPr wrap="square" rtlCol="0">
            <a:spAutoFit/>
          </a:bodyPr>
          <a:lstStyle/>
          <a:p>
            <a:pPr algn="l"/>
            <a:r>
              <a:rPr lang="en-GB" sz="2000" i="1" dirty="0" smtClean="0">
                <a:solidFill>
                  <a:srgbClr val="06389E"/>
                </a:solidFill>
              </a:rPr>
              <a:t>* Other resources including private and national/regional funding</a:t>
            </a:r>
          </a:p>
          <a:p>
            <a:pPr algn="l"/>
            <a:r>
              <a:rPr lang="en-GB" sz="2000" i="1" dirty="0" smtClean="0">
                <a:solidFill>
                  <a:srgbClr val="06389E"/>
                </a:solidFill>
              </a:rPr>
              <a:t>RIA=Research and Innovation action</a:t>
            </a:r>
          </a:p>
          <a:p>
            <a:pPr algn="l"/>
            <a:r>
              <a:rPr lang="en-GB" sz="2000" i="1" dirty="0" smtClean="0">
                <a:solidFill>
                  <a:srgbClr val="06389E"/>
                </a:solidFill>
              </a:rPr>
              <a:t>IA=Innovation actions</a:t>
            </a:r>
          </a:p>
          <a:p>
            <a:pPr algn="l"/>
            <a:r>
              <a:rPr lang="en-GB" sz="2000" i="1" dirty="0" smtClean="0">
                <a:solidFill>
                  <a:srgbClr val="06389E"/>
                </a:solidFill>
              </a:rPr>
              <a:t>CSA=Coordination and Support action</a:t>
            </a:r>
            <a:endParaRPr lang="en-GB" sz="2000" i="1" dirty="0">
              <a:solidFill>
                <a:srgbClr val="06389E"/>
              </a:solidFill>
            </a:endParaRPr>
          </a:p>
        </p:txBody>
      </p:sp>
      <p:graphicFrame>
        <p:nvGraphicFramePr>
          <p:cNvPr id="51" name="Chart 50"/>
          <p:cNvGraphicFramePr/>
          <p:nvPr>
            <p:extLst/>
          </p:nvPr>
        </p:nvGraphicFramePr>
        <p:xfrm>
          <a:off x="9120169" y="4986338"/>
          <a:ext cx="6332986" cy="6109644"/>
        </p:xfrm>
        <a:graphic>
          <a:graphicData uri="http://schemas.openxmlformats.org/drawingml/2006/chart">
            <c:chart xmlns:c="http://schemas.openxmlformats.org/drawingml/2006/chart" xmlns:r="http://schemas.openxmlformats.org/officeDocument/2006/relationships" r:id="rId6"/>
          </a:graphicData>
        </a:graphic>
      </p:graphicFrame>
      <p:sp>
        <p:nvSpPr>
          <p:cNvPr id="11" name="TextBox 10"/>
          <p:cNvSpPr txBox="1"/>
          <p:nvPr/>
        </p:nvSpPr>
        <p:spPr>
          <a:xfrm>
            <a:off x="13804003" y="6749402"/>
            <a:ext cx="697627" cy="707886"/>
          </a:xfrm>
          <a:prstGeom prst="rect">
            <a:avLst/>
          </a:prstGeom>
          <a:noFill/>
        </p:spPr>
        <p:txBody>
          <a:bodyPr wrap="none" rtlCol="0">
            <a:spAutoFit/>
          </a:bodyPr>
          <a:lstStyle/>
          <a:p>
            <a:r>
              <a:rPr lang="en-US" sz="4000" b="1" dirty="0" smtClean="0">
                <a:solidFill>
                  <a:srgbClr val="004494"/>
                </a:solidFill>
              </a:rPr>
              <a:t>IA</a:t>
            </a:r>
            <a:endParaRPr lang="en-GB" sz="4000" b="1" dirty="0">
              <a:solidFill>
                <a:srgbClr val="004494"/>
              </a:solidFill>
            </a:endParaRPr>
          </a:p>
        </p:txBody>
      </p:sp>
      <p:sp>
        <p:nvSpPr>
          <p:cNvPr id="62" name="TextBox 61"/>
          <p:cNvSpPr txBox="1"/>
          <p:nvPr/>
        </p:nvSpPr>
        <p:spPr>
          <a:xfrm>
            <a:off x="8663608" y="8510495"/>
            <a:ext cx="1067921" cy="707886"/>
          </a:xfrm>
          <a:prstGeom prst="rect">
            <a:avLst/>
          </a:prstGeom>
          <a:noFill/>
        </p:spPr>
        <p:txBody>
          <a:bodyPr wrap="none" rtlCol="0">
            <a:spAutoFit/>
          </a:bodyPr>
          <a:lstStyle/>
          <a:p>
            <a:r>
              <a:rPr lang="en-US" sz="4000" b="1" dirty="0" smtClean="0">
                <a:solidFill>
                  <a:srgbClr val="0081C7"/>
                </a:solidFill>
              </a:rPr>
              <a:t>RIA</a:t>
            </a:r>
            <a:endParaRPr lang="en-GB" sz="4000" b="1" dirty="0">
              <a:solidFill>
                <a:srgbClr val="0081C7"/>
              </a:solidFill>
            </a:endParaRPr>
          </a:p>
        </p:txBody>
      </p:sp>
      <p:sp>
        <p:nvSpPr>
          <p:cNvPr id="63" name="TextBox 62"/>
          <p:cNvSpPr txBox="1"/>
          <p:nvPr/>
        </p:nvSpPr>
        <p:spPr>
          <a:xfrm>
            <a:off x="10493981" y="4236371"/>
            <a:ext cx="1266693" cy="707886"/>
          </a:xfrm>
          <a:prstGeom prst="rect">
            <a:avLst/>
          </a:prstGeom>
          <a:noFill/>
        </p:spPr>
        <p:txBody>
          <a:bodyPr wrap="none" rtlCol="0">
            <a:spAutoFit/>
          </a:bodyPr>
          <a:lstStyle/>
          <a:p>
            <a:r>
              <a:rPr lang="en-US" sz="4000" b="1" dirty="0" smtClean="0">
                <a:solidFill>
                  <a:srgbClr val="3DA7AB"/>
                </a:solidFill>
              </a:rPr>
              <a:t>CSA</a:t>
            </a:r>
            <a:endParaRPr lang="en-GB" sz="4000" b="1" dirty="0">
              <a:solidFill>
                <a:srgbClr val="3DA7AB"/>
              </a:solidFill>
            </a:endParaRPr>
          </a:p>
        </p:txBody>
      </p:sp>
      <p:sp>
        <p:nvSpPr>
          <p:cNvPr id="64" name="Text Placeholder 3"/>
          <p:cNvSpPr txBox="1">
            <a:spLocks/>
          </p:cNvSpPr>
          <p:nvPr/>
        </p:nvSpPr>
        <p:spPr>
          <a:xfrm>
            <a:off x="9568822" y="9842093"/>
            <a:ext cx="3714041" cy="749066"/>
          </a:xfrm>
          <a:prstGeom prst="rect">
            <a:avLst/>
          </a:prstGeom>
        </p:spPr>
        <p:txBody>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9500" indent="0" algn="ctr">
              <a:spcBef>
                <a:spcPts val="0"/>
              </a:spcBef>
              <a:buNone/>
            </a:pPr>
            <a:r>
              <a:rPr lang="is-IS" sz="3600" b="1" dirty="0" smtClean="0">
                <a:solidFill>
                  <a:schemeClr val="bg1">
                    <a:lumMod val="50000"/>
                  </a:schemeClr>
                </a:solidFill>
              </a:rPr>
              <a:t>No. projects, M€</a:t>
            </a:r>
            <a:endParaRPr lang="fr-FR" sz="3600" b="1" dirty="0">
              <a:solidFill>
                <a:schemeClr val="bg1">
                  <a:lumMod val="50000"/>
                </a:schemeClr>
              </a:solidFill>
            </a:endParaRPr>
          </a:p>
        </p:txBody>
      </p:sp>
      <p:grpSp>
        <p:nvGrpSpPr>
          <p:cNvPr id="65" name="Group 64"/>
          <p:cNvGrpSpPr/>
          <p:nvPr/>
        </p:nvGrpSpPr>
        <p:grpSpPr>
          <a:xfrm>
            <a:off x="617154" y="4847353"/>
            <a:ext cx="816528" cy="7106033"/>
            <a:chOff x="617154" y="4847353"/>
            <a:chExt cx="816528" cy="7197934"/>
          </a:xfrm>
        </p:grpSpPr>
        <p:sp>
          <p:nvSpPr>
            <p:cNvPr id="66" name="Rectangle 65"/>
            <p:cNvSpPr/>
            <p:nvPr/>
          </p:nvSpPr>
          <p:spPr bwMode="auto">
            <a:xfrm>
              <a:off x="947564" y="7470097"/>
              <a:ext cx="155204" cy="3258394"/>
            </a:xfrm>
            <a:prstGeom prst="rect">
              <a:avLst/>
            </a:prstGeom>
            <a:solidFill>
              <a:srgbClr val="25A14D"/>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sp>
          <p:nvSpPr>
            <p:cNvPr id="67" name="Rectangle 66"/>
            <p:cNvSpPr/>
            <p:nvPr/>
          </p:nvSpPr>
          <p:spPr bwMode="auto">
            <a:xfrm>
              <a:off x="947564" y="4894862"/>
              <a:ext cx="155204" cy="2578658"/>
            </a:xfrm>
            <a:prstGeom prst="rect">
              <a:avLst/>
            </a:prstGeom>
            <a:solidFill>
              <a:srgbClr val="00449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sp>
          <p:nvSpPr>
            <p:cNvPr id="68" name="Rectangle 67"/>
            <p:cNvSpPr/>
            <p:nvPr/>
          </p:nvSpPr>
          <p:spPr bwMode="auto">
            <a:xfrm>
              <a:off x="947564" y="10728491"/>
              <a:ext cx="155204" cy="1316796"/>
            </a:xfrm>
            <a:prstGeom prst="rect">
              <a:avLst/>
            </a:prstGeom>
            <a:solidFill>
              <a:srgbClr val="F6AA3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F6AA34"/>
                </a:solidFill>
                <a:effectLst/>
                <a:uLnTx/>
                <a:uFillTx/>
                <a:latin typeface="Gill Sans" charset="0"/>
                <a:ea typeface="Heiti SC Light" charset="0"/>
                <a:cs typeface="Heiti SC Light" charset="0"/>
                <a:sym typeface="Gill Sans" charset="0"/>
              </a:endParaRPr>
            </a:p>
          </p:txBody>
        </p:sp>
        <p:grpSp>
          <p:nvGrpSpPr>
            <p:cNvPr id="69" name="Group 68"/>
            <p:cNvGrpSpPr/>
            <p:nvPr/>
          </p:nvGrpSpPr>
          <p:grpSpPr>
            <a:xfrm>
              <a:off x="634880" y="10224578"/>
              <a:ext cx="798802" cy="798802"/>
              <a:chOff x="673315" y="6994813"/>
              <a:chExt cx="798802" cy="798802"/>
            </a:xfrm>
          </p:grpSpPr>
          <p:sp>
            <p:nvSpPr>
              <p:cNvPr id="76" name="Ellipse 33"/>
              <p:cNvSpPr/>
              <p:nvPr/>
            </p:nvSpPr>
            <p:spPr bwMode="auto">
              <a:xfrm>
                <a:off x="673315" y="6994813"/>
                <a:ext cx="798802" cy="798802"/>
              </a:xfrm>
              <a:prstGeom prst="ellipse">
                <a:avLst/>
              </a:prstGeom>
              <a:solidFill>
                <a:schemeClr val="bg1"/>
              </a:solidFill>
              <a:ln w="25400" cap="flat" cmpd="sng" algn="ctr">
                <a:solidFill>
                  <a:srgbClr val="F6AA3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77" name="Image 3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2920" y="7282989"/>
                <a:ext cx="387297" cy="267236"/>
              </a:xfrm>
              <a:prstGeom prst="rect">
                <a:avLst/>
              </a:prstGeom>
            </p:spPr>
          </p:pic>
        </p:grpSp>
        <p:grpSp>
          <p:nvGrpSpPr>
            <p:cNvPr id="70" name="Group 69"/>
            <p:cNvGrpSpPr/>
            <p:nvPr/>
          </p:nvGrpSpPr>
          <p:grpSpPr>
            <a:xfrm>
              <a:off x="617154" y="4847353"/>
              <a:ext cx="798802" cy="798802"/>
              <a:chOff x="598712" y="6923294"/>
              <a:chExt cx="798802" cy="798802"/>
            </a:xfrm>
          </p:grpSpPr>
          <p:sp>
            <p:nvSpPr>
              <p:cNvPr id="74" name="Ellipse 36"/>
              <p:cNvSpPr/>
              <p:nvPr/>
            </p:nvSpPr>
            <p:spPr bwMode="auto">
              <a:xfrm>
                <a:off x="598712" y="6923294"/>
                <a:ext cx="798802" cy="798802"/>
              </a:xfrm>
              <a:prstGeom prst="ellipse">
                <a:avLst/>
              </a:prstGeom>
              <a:solidFill>
                <a:schemeClr val="bg1"/>
              </a:solid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75" name="Picture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4046" y="7195680"/>
                <a:ext cx="548134" cy="254030"/>
              </a:xfrm>
              <a:prstGeom prst="rect">
                <a:avLst/>
              </a:prstGeom>
            </p:spPr>
          </p:pic>
        </p:grpSp>
        <p:grpSp>
          <p:nvGrpSpPr>
            <p:cNvPr id="71" name="Group 70"/>
            <p:cNvGrpSpPr/>
            <p:nvPr/>
          </p:nvGrpSpPr>
          <p:grpSpPr>
            <a:xfrm>
              <a:off x="617154" y="7080606"/>
              <a:ext cx="798802" cy="798802"/>
              <a:chOff x="598712" y="4042974"/>
              <a:chExt cx="798802" cy="798802"/>
            </a:xfrm>
          </p:grpSpPr>
          <p:sp>
            <p:nvSpPr>
              <p:cNvPr id="72" name="Ellipse 29"/>
              <p:cNvSpPr/>
              <p:nvPr/>
            </p:nvSpPr>
            <p:spPr bwMode="auto">
              <a:xfrm>
                <a:off x="598712" y="4042974"/>
                <a:ext cx="798802" cy="798802"/>
              </a:xfrm>
              <a:prstGeom prst="ellipse">
                <a:avLst/>
              </a:prstGeom>
              <a:solidFill>
                <a:schemeClr val="bg1"/>
              </a:solidFill>
              <a:ln w="25400" cap="flat" cmpd="sng" algn="ctr">
                <a:solidFill>
                  <a:srgbClr val="25A14D"/>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73" name="Picture 5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28910" y="4307199"/>
                <a:ext cx="173858" cy="390561"/>
              </a:xfrm>
              <a:prstGeom prst="rect">
                <a:avLst/>
              </a:prstGeom>
            </p:spPr>
          </p:pic>
        </p:grpSp>
      </p:grpSp>
      <p:pic>
        <p:nvPicPr>
          <p:cNvPr id="14" name="Picture 13"/>
          <p:cNvPicPr>
            <a:picLocks noChangeAspect="1"/>
          </p:cNvPicPr>
          <p:nvPr/>
        </p:nvPicPr>
        <p:blipFill rotWithShape="1">
          <a:blip r:embed="rId10">
            <a:clrChange>
              <a:clrFrom>
                <a:srgbClr val="C9DAF8"/>
              </a:clrFrom>
              <a:clrTo>
                <a:srgbClr val="C9DAF8">
                  <a:alpha val="0"/>
                </a:srgbClr>
              </a:clrTo>
            </a:clrChange>
          </a:blip>
          <a:srcRect l="13855" b="6832"/>
          <a:stretch/>
        </p:blipFill>
        <p:spPr>
          <a:xfrm>
            <a:off x="15514738" y="3322658"/>
            <a:ext cx="8556934" cy="7772116"/>
          </a:xfrm>
          <a:prstGeom prst="roundRect">
            <a:avLst/>
          </a:prstGeom>
          <a:ln>
            <a:noFill/>
          </a:ln>
        </p:spPr>
      </p:pic>
      <p:sp>
        <p:nvSpPr>
          <p:cNvPr id="16" name="TextBox 15"/>
          <p:cNvSpPr txBox="1"/>
          <p:nvPr/>
        </p:nvSpPr>
        <p:spPr>
          <a:xfrm>
            <a:off x="16038116" y="11229329"/>
            <a:ext cx="470000" cy="707886"/>
          </a:xfrm>
          <a:prstGeom prst="rect">
            <a:avLst/>
          </a:prstGeom>
          <a:noFill/>
        </p:spPr>
        <p:txBody>
          <a:bodyPr wrap="none" rtlCol="0">
            <a:spAutoFit/>
          </a:bodyPr>
          <a:lstStyle/>
          <a:p>
            <a:r>
              <a:rPr lang="en-US" sz="4000" b="1" dirty="0" smtClean="0">
                <a:solidFill>
                  <a:schemeClr val="accent1"/>
                </a:solidFill>
              </a:rPr>
              <a:t>0</a:t>
            </a:r>
            <a:endParaRPr lang="en-GB" sz="4000" b="1" dirty="0">
              <a:solidFill>
                <a:schemeClr val="accent1"/>
              </a:solidFill>
            </a:endParaRPr>
          </a:p>
        </p:txBody>
      </p:sp>
      <p:pic>
        <p:nvPicPr>
          <p:cNvPr id="19" name="Picture 18"/>
          <p:cNvPicPr>
            <a:picLocks noChangeAspect="1"/>
          </p:cNvPicPr>
          <p:nvPr/>
        </p:nvPicPr>
        <p:blipFill rotWithShape="1">
          <a:blip r:embed="rId11">
            <a:clrChange>
              <a:clrFrom>
                <a:srgbClr val="C9DAF8"/>
              </a:clrFrom>
              <a:clrTo>
                <a:srgbClr val="C9DAF8">
                  <a:alpha val="0"/>
                </a:srgbClr>
              </a:clrTo>
            </a:clrChange>
          </a:blip>
          <a:srcRect l="5100" t="34471" r="3089" b="40536"/>
          <a:stretch/>
        </p:blipFill>
        <p:spPr>
          <a:xfrm>
            <a:off x="16565024" y="11278653"/>
            <a:ext cx="5708096" cy="594040"/>
          </a:xfrm>
          <a:prstGeom prst="rect">
            <a:avLst/>
          </a:prstGeom>
        </p:spPr>
      </p:pic>
      <p:sp>
        <p:nvSpPr>
          <p:cNvPr id="43" name="TextBox 42"/>
          <p:cNvSpPr txBox="1"/>
          <p:nvPr/>
        </p:nvSpPr>
        <p:spPr>
          <a:xfrm>
            <a:off x="22273120" y="11229329"/>
            <a:ext cx="1896673" cy="707886"/>
          </a:xfrm>
          <a:prstGeom prst="rect">
            <a:avLst/>
          </a:prstGeom>
          <a:noFill/>
        </p:spPr>
        <p:txBody>
          <a:bodyPr wrap="none" rtlCol="0">
            <a:spAutoFit/>
          </a:bodyPr>
          <a:lstStyle/>
          <a:p>
            <a:r>
              <a:rPr lang="en-US" sz="4000" b="1" dirty="0" smtClean="0">
                <a:solidFill>
                  <a:schemeClr val="accent1"/>
                </a:solidFill>
              </a:rPr>
              <a:t>190 M€</a:t>
            </a:r>
            <a:endParaRPr lang="en-GB" sz="4000" b="1" dirty="0">
              <a:solidFill>
                <a:schemeClr val="accent1"/>
              </a:solidFill>
            </a:endParaRPr>
          </a:p>
        </p:txBody>
      </p:sp>
    </p:spTree>
    <p:extLst>
      <p:ext uri="{BB962C8B-B14F-4D97-AF65-F5344CB8AC3E}">
        <p14:creationId xmlns:p14="http://schemas.microsoft.com/office/powerpoint/2010/main" val="1628670035"/>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3665770"/>
            <a:ext cx="18350671" cy="8983308"/>
            <a:chOff x="-254015" y="3520596"/>
            <a:chExt cx="18350671" cy="8983308"/>
          </a:xfrm>
        </p:grpSpPr>
        <p:sp>
          <p:nvSpPr>
            <p:cNvPr id="8" name="Rectangle 7"/>
            <p:cNvSpPr/>
            <p:nvPr/>
          </p:nvSpPr>
          <p:spPr bwMode="auto">
            <a:xfrm>
              <a:off x="-254015" y="3689351"/>
              <a:ext cx="12950071" cy="8280060"/>
            </a:xfrm>
            <a:prstGeom prst="rect">
              <a:avLst/>
            </a:prstGeom>
            <a:gradFill flip="none" rotWithShape="1">
              <a:gsLst>
                <a:gs pos="0">
                  <a:srgbClr val="0181C7"/>
                </a:gs>
                <a:gs pos="98000">
                  <a:srgbClr val="3DA7AB"/>
                </a:gs>
              </a:gsLst>
              <a:lin ang="2700000" scaled="1"/>
              <a:tileRect/>
            </a:gra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sp>
          <p:nvSpPr>
            <p:cNvPr id="9" name="Oval 8"/>
            <p:cNvSpPr/>
            <p:nvPr/>
          </p:nvSpPr>
          <p:spPr bwMode="auto">
            <a:xfrm>
              <a:off x="9113348" y="3520596"/>
              <a:ext cx="8983308" cy="8983308"/>
            </a:xfrm>
            <a:prstGeom prst="ellipse">
              <a:avLst/>
            </a:prstGeom>
            <a:solidFill>
              <a:srgbClr val="F8F6F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grpSp>
      <p:sp>
        <p:nvSpPr>
          <p:cNvPr id="5" name="Slide Number Placeholder 4"/>
          <p:cNvSpPr>
            <a:spLocks noGrp="1"/>
          </p:cNvSpPr>
          <p:nvPr>
            <p:ph type="sldNum" sz="quarter" idx="4"/>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D1E7C23-2AAD-0D45-B01B-5A673730BB06}" type="slidenum">
              <a:rPr kumimoji="0" lang="en-US" sz="2400" b="0" i="0" u="none" strike="noStrike" kern="1200" cap="none" spc="0" normalizeH="0" baseline="0" noProof="0" smtClean="0">
                <a:ln>
                  <a:noFill/>
                </a:ln>
                <a:solidFill>
                  <a:srgbClr val="004494"/>
                </a:solidFill>
                <a:effectLst/>
                <a:uLnTx/>
                <a:uFillTx/>
                <a:latin typeface="Calibri" charset="0"/>
                <a:cs typeface="Calibri" charset="0"/>
                <a:sym typeface="Gill Sans"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US" sz="2400" b="0" i="0" u="none" strike="noStrike" kern="1200" cap="none" spc="0" normalizeH="0" baseline="0" noProof="0" dirty="0">
              <a:ln>
                <a:noFill/>
              </a:ln>
              <a:solidFill>
                <a:srgbClr val="004494"/>
              </a:solidFill>
              <a:effectLst/>
              <a:uLnTx/>
              <a:uFillTx/>
              <a:latin typeface="Calibri" charset="0"/>
              <a:cs typeface="Calibri" charset="0"/>
              <a:sym typeface="Gill Sans" charset="0"/>
            </a:endParaRPr>
          </a:p>
        </p:txBody>
      </p:sp>
      <p:graphicFrame>
        <p:nvGraphicFramePr>
          <p:cNvPr id="57" name="Content Placeholder 56"/>
          <p:cNvGraphicFramePr>
            <a:graphicFrameLocks noGrp="1"/>
          </p:cNvGraphicFramePr>
          <p:nvPr>
            <p:ph sz="quarter" idx="22"/>
            <p:extLst>
              <p:ext uri="{D42A27DB-BD31-4B8C-83A1-F6EECF244321}">
                <p14:modId xmlns:p14="http://schemas.microsoft.com/office/powerpoint/2010/main" val="757773737"/>
              </p:ext>
            </p:extLst>
          </p:nvPr>
        </p:nvGraphicFramePr>
        <p:xfrm>
          <a:off x="2050332" y="4091000"/>
          <a:ext cx="17146368" cy="9059106"/>
        </p:xfrm>
        <a:graphic>
          <a:graphicData uri="http://schemas.openxmlformats.org/drawingml/2006/chart">
            <c:chart xmlns:c="http://schemas.openxmlformats.org/drawingml/2006/chart" xmlns:r="http://schemas.openxmlformats.org/officeDocument/2006/relationships" r:id="rId3"/>
          </a:graphicData>
        </a:graphic>
      </p:graphicFrame>
      <p:grpSp>
        <p:nvGrpSpPr>
          <p:cNvPr id="16" name="Group 15"/>
          <p:cNvGrpSpPr/>
          <p:nvPr/>
        </p:nvGrpSpPr>
        <p:grpSpPr>
          <a:xfrm>
            <a:off x="617154" y="4847353"/>
            <a:ext cx="816528" cy="7106033"/>
            <a:chOff x="617154" y="4847353"/>
            <a:chExt cx="816528" cy="7197934"/>
          </a:xfrm>
        </p:grpSpPr>
        <p:sp>
          <p:nvSpPr>
            <p:cNvPr id="13" name="Rectangle 12"/>
            <p:cNvSpPr/>
            <p:nvPr/>
          </p:nvSpPr>
          <p:spPr bwMode="auto">
            <a:xfrm>
              <a:off x="947564" y="7470097"/>
              <a:ext cx="155204" cy="3258394"/>
            </a:xfrm>
            <a:prstGeom prst="rect">
              <a:avLst/>
            </a:prstGeom>
            <a:solidFill>
              <a:srgbClr val="25A14D"/>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sp>
          <p:nvSpPr>
            <p:cNvPr id="14" name="Rectangle 13"/>
            <p:cNvSpPr/>
            <p:nvPr/>
          </p:nvSpPr>
          <p:spPr bwMode="auto">
            <a:xfrm>
              <a:off x="947564" y="4894862"/>
              <a:ext cx="155204" cy="2578658"/>
            </a:xfrm>
            <a:prstGeom prst="rect">
              <a:avLst/>
            </a:prstGeom>
            <a:solidFill>
              <a:srgbClr val="00449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sp>
          <p:nvSpPr>
            <p:cNvPr id="15" name="Rectangle 14"/>
            <p:cNvSpPr/>
            <p:nvPr/>
          </p:nvSpPr>
          <p:spPr bwMode="auto">
            <a:xfrm>
              <a:off x="947564" y="10728491"/>
              <a:ext cx="155204" cy="1316796"/>
            </a:xfrm>
            <a:prstGeom prst="rect">
              <a:avLst/>
            </a:prstGeom>
            <a:solidFill>
              <a:srgbClr val="F6AA34"/>
            </a:solid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5600" b="0" i="0" u="none" strike="noStrike" kern="1200" cap="none" spc="0" normalizeH="0" baseline="0" noProof="0" smtClean="0">
                <a:ln>
                  <a:noFill/>
                </a:ln>
                <a:solidFill>
                  <a:srgbClr val="F6AA34"/>
                </a:solidFill>
                <a:effectLst/>
                <a:uLnTx/>
                <a:uFillTx/>
                <a:latin typeface="Gill Sans" charset="0"/>
                <a:ea typeface="Heiti SC Light" charset="0"/>
                <a:cs typeface="Heiti SC Light" charset="0"/>
                <a:sym typeface="Gill Sans" charset="0"/>
              </a:endParaRPr>
            </a:p>
          </p:txBody>
        </p:sp>
        <p:grpSp>
          <p:nvGrpSpPr>
            <p:cNvPr id="19" name="Group 18"/>
            <p:cNvGrpSpPr/>
            <p:nvPr/>
          </p:nvGrpSpPr>
          <p:grpSpPr>
            <a:xfrm>
              <a:off x="634880" y="10224578"/>
              <a:ext cx="798802" cy="798802"/>
              <a:chOff x="673315" y="6994813"/>
              <a:chExt cx="798802" cy="798802"/>
            </a:xfrm>
          </p:grpSpPr>
          <p:sp>
            <p:nvSpPr>
              <p:cNvPr id="20" name="Ellipse 33"/>
              <p:cNvSpPr/>
              <p:nvPr/>
            </p:nvSpPr>
            <p:spPr bwMode="auto">
              <a:xfrm>
                <a:off x="673315" y="6994813"/>
                <a:ext cx="798802" cy="798802"/>
              </a:xfrm>
              <a:prstGeom prst="ellipse">
                <a:avLst/>
              </a:prstGeom>
              <a:solidFill>
                <a:schemeClr val="bg1"/>
              </a:solidFill>
              <a:ln w="25400" cap="flat" cmpd="sng" algn="ctr">
                <a:solidFill>
                  <a:srgbClr val="F6AA3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21" name="Image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82920" y="7282989"/>
                <a:ext cx="387297" cy="267236"/>
              </a:xfrm>
              <a:prstGeom prst="rect">
                <a:avLst/>
              </a:prstGeom>
            </p:spPr>
          </p:pic>
        </p:grpSp>
        <p:grpSp>
          <p:nvGrpSpPr>
            <p:cNvPr id="22" name="Group 21"/>
            <p:cNvGrpSpPr/>
            <p:nvPr/>
          </p:nvGrpSpPr>
          <p:grpSpPr>
            <a:xfrm>
              <a:off x="617154" y="4847353"/>
              <a:ext cx="798802" cy="798802"/>
              <a:chOff x="598712" y="6923294"/>
              <a:chExt cx="798802" cy="798802"/>
            </a:xfrm>
          </p:grpSpPr>
          <p:sp>
            <p:nvSpPr>
              <p:cNvPr id="23" name="Ellipse 36"/>
              <p:cNvSpPr/>
              <p:nvPr/>
            </p:nvSpPr>
            <p:spPr bwMode="auto">
              <a:xfrm>
                <a:off x="598712" y="6923294"/>
                <a:ext cx="798802" cy="798802"/>
              </a:xfrm>
              <a:prstGeom prst="ellipse">
                <a:avLst/>
              </a:prstGeom>
              <a:solidFill>
                <a:schemeClr val="bg1"/>
              </a:solidFill>
              <a:ln w="25400" cap="flat" cmpd="sng" algn="ctr">
                <a:solidFill>
                  <a:srgbClr val="004494"/>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24"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24046" y="7195680"/>
                <a:ext cx="548134" cy="254030"/>
              </a:xfrm>
              <a:prstGeom prst="rect">
                <a:avLst/>
              </a:prstGeom>
            </p:spPr>
          </p:pic>
        </p:grpSp>
        <p:grpSp>
          <p:nvGrpSpPr>
            <p:cNvPr id="6" name="Group 5"/>
            <p:cNvGrpSpPr/>
            <p:nvPr/>
          </p:nvGrpSpPr>
          <p:grpSpPr>
            <a:xfrm>
              <a:off x="617154" y="7080606"/>
              <a:ext cx="798802" cy="798802"/>
              <a:chOff x="598712" y="4042974"/>
              <a:chExt cx="798802" cy="798802"/>
            </a:xfrm>
          </p:grpSpPr>
          <p:sp>
            <p:nvSpPr>
              <p:cNvPr id="17" name="Ellipse 29"/>
              <p:cNvSpPr/>
              <p:nvPr/>
            </p:nvSpPr>
            <p:spPr bwMode="auto">
              <a:xfrm>
                <a:off x="598712" y="4042974"/>
                <a:ext cx="798802" cy="798802"/>
              </a:xfrm>
              <a:prstGeom prst="ellipse">
                <a:avLst/>
              </a:prstGeom>
              <a:solidFill>
                <a:schemeClr val="bg1"/>
              </a:solidFill>
              <a:ln w="25400" cap="flat" cmpd="sng" algn="ctr">
                <a:solidFill>
                  <a:srgbClr val="25A14D"/>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fr-FR" sz="5600" b="0" i="0" u="none" strike="noStrike" kern="1200" cap="none" spc="0" normalizeH="0" baseline="0" noProof="0" smtClean="0">
                  <a:ln>
                    <a:noFill/>
                  </a:ln>
                  <a:solidFill>
                    <a:srgbClr val="000000"/>
                  </a:solidFill>
                  <a:effectLst/>
                  <a:uLnTx/>
                  <a:uFillTx/>
                  <a:latin typeface="Gill Sans" charset="0"/>
                  <a:ea typeface="Heiti SC Light" charset="0"/>
                  <a:cs typeface="Heiti SC Light" charset="0"/>
                  <a:sym typeface="Gill Sans" charset="0"/>
                </a:endParaRPr>
              </a:p>
            </p:txBody>
          </p:sp>
          <p:pic>
            <p:nvPicPr>
              <p:cNvPr id="52" name="Picture 5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28910" y="4307199"/>
                <a:ext cx="173858" cy="390561"/>
              </a:xfrm>
              <a:prstGeom prst="rect">
                <a:avLst/>
              </a:prstGeom>
            </p:spPr>
          </p:pic>
        </p:grpSp>
      </p:grpSp>
      <p:sp>
        <p:nvSpPr>
          <p:cNvPr id="50" name="Content Placeholder 2"/>
          <p:cNvSpPr>
            <a:spLocks noGrp="1"/>
          </p:cNvSpPr>
          <p:nvPr>
            <p:ph sz="quarter" idx="20"/>
          </p:nvPr>
        </p:nvSpPr>
        <p:spPr>
          <a:xfrm>
            <a:off x="1231782" y="706289"/>
            <a:ext cx="20234248" cy="830997"/>
          </a:xfrm>
        </p:spPr>
        <p:txBody>
          <a:bodyPr/>
          <a:lstStyle/>
          <a:p>
            <a:r>
              <a:rPr lang="en-US" dirty="0" smtClean="0"/>
              <a:t>Complex portfolio of projects</a:t>
            </a:r>
            <a:endParaRPr lang="en-US" dirty="0"/>
          </a:p>
        </p:txBody>
      </p:sp>
      <p:sp>
        <p:nvSpPr>
          <p:cNvPr id="4" name="Oval 3"/>
          <p:cNvSpPr/>
          <p:nvPr/>
        </p:nvSpPr>
        <p:spPr bwMode="auto">
          <a:xfrm>
            <a:off x="11216425" y="5438639"/>
            <a:ext cx="5547600" cy="5547974"/>
          </a:xfrm>
          <a:prstGeom prst="ellipse">
            <a:avLst/>
          </a:prstGeom>
          <a:solidFill>
            <a:schemeClr val="bg1"/>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dirty="0" smtClean="0">
              <a:ln>
                <a:noFill/>
              </a:ln>
              <a:solidFill>
                <a:srgbClr val="000000"/>
              </a:solidFill>
              <a:effectLst/>
              <a:latin typeface="Gill Sans" charset="0"/>
              <a:ea typeface="Heiti SC Light" charset="0"/>
              <a:cs typeface="Heiti SC Light" charset="0"/>
              <a:sym typeface="Gill Sans" charset="0"/>
            </a:endParaRPr>
          </a:p>
        </p:txBody>
      </p:sp>
      <p:sp>
        <p:nvSpPr>
          <p:cNvPr id="29" name="Text Placeholder 3"/>
          <p:cNvSpPr txBox="1">
            <a:spLocks/>
          </p:cNvSpPr>
          <p:nvPr/>
        </p:nvSpPr>
        <p:spPr>
          <a:xfrm rot="5280000">
            <a:off x="11865300" y="6365456"/>
            <a:ext cx="4643032" cy="3672408"/>
          </a:xfrm>
          <a:prstGeom prst="rect">
            <a:avLst/>
          </a:prstGeom>
        </p:spPr>
        <p:txBody>
          <a:bodyPr wrap="square">
            <a:prstTxWarp prst="textArchUp">
              <a:avLst>
                <a:gd name="adj" fmla="val 9230022"/>
              </a:avLst>
            </a:prstTxWarp>
          </a:bodyPr>
          <a:lstStyle>
            <a:lvl1pPr marL="1117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1pPr>
            <a:lvl2pPr marL="1562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2pPr>
            <a:lvl3pPr marL="2006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3pPr>
            <a:lvl4pPr marL="24511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4pPr>
            <a:lvl5pPr marL="2895600" indent="-800100" algn="l" rtl="0" fontAlgn="base">
              <a:spcBef>
                <a:spcPts val="5200"/>
              </a:spcBef>
              <a:spcAft>
                <a:spcPct val="0"/>
              </a:spcAft>
              <a:buSzPct val="171000"/>
              <a:buFont typeface="Gill Sans" charset="0"/>
              <a:buChar char="•"/>
              <a:defRPr sz="2800" kern="1200">
                <a:solidFill>
                  <a:srgbClr val="7F7F7F"/>
                </a:solidFill>
                <a:latin typeface="Calibri" charset="0"/>
                <a:ea typeface="Calibri" charset="0"/>
                <a:cs typeface="Calibri" charset="0"/>
                <a:sym typeface="Gill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8500" lvl="2" indent="0">
              <a:spcBef>
                <a:spcPts val="0"/>
              </a:spcBef>
              <a:buNone/>
            </a:pPr>
            <a:r>
              <a:rPr lang="en-US" sz="5400" b="1" dirty="0" smtClean="0">
                <a:solidFill>
                  <a:srgbClr val="174489"/>
                </a:solidFill>
                <a:effectLst>
                  <a:outerShdw blurRad="38100" dist="38100" dir="2700000" algn="tl">
                    <a:srgbClr val="000000">
                      <a:alpha val="43137"/>
                    </a:srgbClr>
                  </a:outerShdw>
                </a:effectLst>
              </a:rPr>
              <a:t>T  R  A  N  S  P  O  R  T </a:t>
            </a:r>
            <a:endParaRPr lang="en-US" sz="5400" b="1" dirty="0">
              <a:solidFill>
                <a:srgbClr val="174489"/>
              </a:solidFill>
              <a:effectLst>
                <a:outerShdw blurRad="38100" dist="38100" dir="2700000" algn="tl">
                  <a:srgbClr val="000000">
                    <a:alpha val="43137"/>
                  </a:srgbClr>
                </a:outerShdw>
              </a:effectLst>
            </a:endParaRPr>
          </a:p>
        </p:txBody>
      </p:sp>
      <p:sp>
        <p:nvSpPr>
          <p:cNvPr id="41" name="Text Placeholder 3"/>
          <p:cNvSpPr txBox="1">
            <a:spLocks/>
          </p:cNvSpPr>
          <p:nvPr/>
        </p:nvSpPr>
        <p:spPr>
          <a:xfrm rot="14820000">
            <a:off x="12023084" y="5462788"/>
            <a:ext cx="4864930" cy="5206774"/>
          </a:xfrm>
          <a:prstGeom prst="rect">
            <a:avLst/>
          </a:prstGeom>
        </p:spPr>
        <p:txBody>
          <a:bodyPr spcFirstLastPara="1" wrap="square" numCol="1">
            <a:prstTxWarp prst="textArchUp">
              <a:avLst>
                <a:gd name="adj" fmla="val 10688673"/>
              </a:avLst>
            </a:prstTxWarp>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marL="918500" lvl="2" indent="0">
              <a:spcBef>
                <a:spcPts val="0"/>
              </a:spcBef>
              <a:buNone/>
            </a:pPr>
            <a:r>
              <a:rPr lang="en-US" sz="6000" b="1" dirty="0" smtClean="0">
                <a:solidFill>
                  <a:srgbClr val="00B050"/>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E   N   E   R   G   Y</a:t>
            </a:r>
            <a:r>
              <a:rPr lang="en-US" sz="6000" b="1" dirty="0" smtClean="0">
                <a:solidFill>
                  <a:schemeClr val="accent4">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rPr>
              <a:t> </a:t>
            </a:r>
            <a:endParaRPr lang="en-US" sz="6000" b="1" dirty="0">
              <a:solidFill>
                <a:schemeClr val="accent4">
                  <a:lumMod val="75000"/>
                </a:schemeClr>
              </a:solidFill>
              <a:effectLst>
                <a:outerShdw blurRad="38100" dist="38100" dir="2700000" algn="tl">
                  <a:srgbClr val="000000">
                    <a:alpha val="43137"/>
                  </a:srgbClr>
                </a:outerShdw>
              </a:effectLst>
              <a:latin typeface="Calibri" panose="020F0502020204030204" pitchFamily="34" charset="0"/>
              <a:cs typeface="Calibri" panose="020F0502020204030204" pitchFamily="34" charset="0"/>
            </a:endParaRPr>
          </a:p>
        </p:txBody>
      </p:sp>
      <p:sp>
        <p:nvSpPr>
          <p:cNvPr id="45" name="TextBox 44"/>
          <p:cNvSpPr txBox="1"/>
          <p:nvPr/>
        </p:nvSpPr>
        <p:spPr>
          <a:xfrm>
            <a:off x="2114701" y="4841131"/>
            <a:ext cx="7915955" cy="6386364"/>
          </a:xfrm>
          <a:prstGeom prst="rect">
            <a:avLst/>
          </a:prstGeom>
          <a:noFill/>
        </p:spPr>
        <p:txBody>
          <a:bodyPr wrap="square" rtlCol="0">
            <a:spAutoFit/>
          </a:bodyPr>
          <a:lstStyle/>
          <a:p>
            <a:pPr marL="457200" indent="-457200" algn="l">
              <a:spcBef>
                <a:spcPts val="600"/>
              </a:spcBef>
              <a:buClr>
                <a:schemeClr val="accent1">
                  <a:lumMod val="75000"/>
                </a:schemeClr>
              </a:buClr>
              <a:buSzPct val="100000"/>
              <a:buFont typeface="Wingdings" panose="05000000000000000000" pitchFamily="2" charset="2"/>
              <a:buChar char="§"/>
            </a:pPr>
            <a:r>
              <a:rPr lang="en-GB" sz="3200" b="1" dirty="0">
                <a:solidFill>
                  <a:schemeClr val="bg1"/>
                </a:solidFill>
                <a:latin typeface="+mn-lt"/>
              </a:rPr>
              <a:t>Panel 1 - Technology validation in transport applications	</a:t>
            </a:r>
          </a:p>
          <a:p>
            <a:pPr marL="457200" indent="-457200" algn="l">
              <a:spcBef>
                <a:spcPts val="600"/>
              </a:spcBef>
              <a:buClr>
                <a:srgbClr val="148FFD"/>
              </a:buClr>
              <a:buSzPct val="100000"/>
              <a:buFont typeface="Wingdings" panose="05000000000000000000" pitchFamily="2" charset="2"/>
              <a:buChar char="§"/>
            </a:pPr>
            <a:r>
              <a:rPr lang="en-US" sz="3200" b="1" dirty="0">
                <a:solidFill>
                  <a:schemeClr val="bg1"/>
                </a:solidFill>
                <a:latin typeface="+mn-lt"/>
              </a:rPr>
              <a:t>Panel 2 - Research activities for transport applications	</a:t>
            </a:r>
          </a:p>
          <a:p>
            <a:pPr marL="457200" indent="-457200" algn="l">
              <a:spcBef>
                <a:spcPts val="600"/>
              </a:spcBef>
              <a:buClr>
                <a:schemeClr val="accent5">
                  <a:lumMod val="50000"/>
                </a:schemeClr>
              </a:buClr>
              <a:buSzPct val="100000"/>
              <a:buFont typeface="Wingdings" panose="05000000000000000000" pitchFamily="2" charset="2"/>
              <a:buChar char="§"/>
            </a:pPr>
            <a:r>
              <a:rPr lang="en-US" sz="3200" b="1" dirty="0">
                <a:solidFill>
                  <a:schemeClr val="bg1"/>
                </a:solidFill>
                <a:latin typeface="+mn-lt"/>
              </a:rPr>
              <a:t>Panel 3 - Technology validation in stationary applications	</a:t>
            </a:r>
          </a:p>
          <a:p>
            <a:pPr marL="457200" indent="-457200" algn="l">
              <a:spcBef>
                <a:spcPts val="600"/>
              </a:spcBef>
              <a:buClr>
                <a:srgbClr val="25A14D"/>
              </a:buClr>
              <a:buSzPct val="100000"/>
              <a:buFont typeface="Wingdings" panose="05000000000000000000" pitchFamily="2" charset="2"/>
              <a:buChar char="§"/>
            </a:pPr>
            <a:r>
              <a:rPr lang="en-US" sz="3200" b="1" dirty="0">
                <a:solidFill>
                  <a:schemeClr val="bg1"/>
                </a:solidFill>
                <a:latin typeface="+mn-lt"/>
              </a:rPr>
              <a:t>Panel 4 - Research activities for stationary applications	</a:t>
            </a:r>
          </a:p>
          <a:p>
            <a:pPr marL="457200" indent="-457200" algn="l">
              <a:spcBef>
                <a:spcPts val="600"/>
              </a:spcBef>
              <a:buClr>
                <a:srgbClr val="00FF00"/>
              </a:buClr>
              <a:buSzPct val="100000"/>
              <a:buFont typeface="Wingdings" panose="05000000000000000000" pitchFamily="2" charset="2"/>
              <a:buChar char="§"/>
            </a:pPr>
            <a:r>
              <a:rPr lang="en-US" sz="3200" b="1" dirty="0">
                <a:solidFill>
                  <a:schemeClr val="bg1"/>
                </a:solidFill>
                <a:latin typeface="+mn-lt"/>
              </a:rPr>
              <a:t>Panel 5 - Hydrogen production, </a:t>
            </a:r>
            <a:r>
              <a:rPr lang="en-US" sz="3200" b="1" dirty="0" smtClean="0">
                <a:solidFill>
                  <a:schemeClr val="bg1"/>
                </a:solidFill>
                <a:latin typeface="+mn-lt"/>
              </a:rPr>
              <a:t/>
            </a:r>
            <a:br>
              <a:rPr lang="en-US" sz="3200" b="1" dirty="0" smtClean="0">
                <a:solidFill>
                  <a:schemeClr val="bg1"/>
                </a:solidFill>
                <a:latin typeface="+mn-lt"/>
              </a:rPr>
            </a:br>
            <a:r>
              <a:rPr lang="en-US" sz="3200" b="1" dirty="0" smtClean="0">
                <a:solidFill>
                  <a:schemeClr val="bg1"/>
                </a:solidFill>
                <a:latin typeface="+mn-lt"/>
              </a:rPr>
              <a:t>distribution </a:t>
            </a:r>
            <a:r>
              <a:rPr lang="en-US" sz="3200" b="1" dirty="0">
                <a:solidFill>
                  <a:schemeClr val="bg1"/>
                </a:solidFill>
                <a:latin typeface="+mn-lt"/>
              </a:rPr>
              <a:t>and storage: research and validation	</a:t>
            </a:r>
          </a:p>
          <a:p>
            <a:pPr marL="457200" indent="-457200" algn="l">
              <a:spcBef>
                <a:spcPts val="600"/>
              </a:spcBef>
              <a:buClr>
                <a:srgbClr val="FFD616"/>
              </a:buClr>
              <a:buSzPct val="100000"/>
              <a:buFont typeface="Wingdings" panose="05000000000000000000" pitchFamily="2" charset="2"/>
              <a:buChar char="§"/>
            </a:pPr>
            <a:r>
              <a:rPr lang="en-GB" sz="3200" b="1" dirty="0">
                <a:solidFill>
                  <a:schemeClr val="bg1"/>
                </a:solidFill>
                <a:latin typeface="+mn-lt"/>
              </a:rPr>
              <a:t>Panel 6 - Cross-cutting</a:t>
            </a:r>
            <a:r>
              <a:rPr lang="en-GB" sz="3200" b="1" dirty="0">
                <a:solidFill>
                  <a:schemeClr val="bg1"/>
                </a:solidFill>
              </a:rPr>
              <a:t>	</a:t>
            </a:r>
          </a:p>
        </p:txBody>
      </p:sp>
      <p:sp>
        <p:nvSpPr>
          <p:cNvPr id="46" name="Rectangle 45"/>
          <p:cNvSpPr/>
          <p:nvPr/>
        </p:nvSpPr>
        <p:spPr bwMode="auto">
          <a:xfrm>
            <a:off x="2087101" y="5016276"/>
            <a:ext cx="360000" cy="360000"/>
          </a:xfrm>
          <a:prstGeom prst="rect">
            <a:avLst/>
          </a:prstGeom>
          <a:solidFill>
            <a:srgbClr val="004494"/>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49" name="Rectangle 48"/>
          <p:cNvSpPr/>
          <p:nvPr/>
        </p:nvSpPr>
        <p:spPr bwMode="auto">
          <a:xfrm>
            <a:off x="2087101" y="8082136"/>
            <a:ext cx="360000" cy="360000"/>
          </a:xfrm>
          <a:prstGeom prst="rect">
            <a:avLst/>
          </a:prstGeom>
          <a:solidFill>
            <a:srgbClr val="25A14D"/>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53" name="Rectangle 52"/>
          <p:cNvSpPr/>
          <p:nvPr/>
        </p:nvSpPr>
        <p:spPr bwMode="auto">
          <a:xfrm>
            <a:off x="2087101" y="7074024"/>
            <a:ext cx="360000" cy="360000"/>
          </a:xfrm>
          <a:prstGeom prst="rect">
            <a:avLst/>
          </a:prstGeom>
          <a:solidFill>
            <a:srgbClr val="336600"/>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54" name="Rectangle 53"/>
          <p:cNvSpPr/>
          <p:nvPr/>
        </p:nvSpPr>
        <p:spPr bwMode="auto">
          <a:xfrm>
            <a:off x="2087101" y="5993904"/>
            <a:ext cx="360000" cy="360000"/>
          </a:xfrm>
          <a:prstGeom prst="rect">
            <a:avLst/>
          </a:prstGeom>
          <a:solidFill>
            <a:srgbClr val="148FFD"/>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56" name="Rectangle 55"/>
          <p:cNvSpPr/>
          <p:nvPr/>
        </p:nvSpPr>
        <p:spPr bwMode="auto">
          <a:xfrm>
            <a:off x="2087101" y="9162256"/>
            <a:ext cx="360000" cy="360000"/>
          </a:xfrm>
          <a:prstGeom prst="rect">
            <a:avLst/>
          </a:prstGeom>
          <a:solidFill>
            <a:srgbClr val="00FF00"/>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62" name="Rectangle 61"/>
          <p:cNvSpPr/>
          <p:nvPr/>
        </p:nvSpPr>
        <p:spPr bwMode="auto">
          <a:xfrm>
            <a:off x="2087101" y="10674464"/>
            <a:ext cx="360000" cy="360000"/>
          </a:xfrm>
          <a:prstGeom prst="rect">
            <a:avLst/>
          </a:prstGeom>
          <a:solidFill>
            <a:srgbClr val="FABC27"/>
          </a:solidFill>
          <a:ln w="25400" cap="flat" cmpd="sng" algn="ctr">
            <a:solidFill>
              <a:schemeClr val="bg1"/>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GB"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endParaRPr>
          </a:p>
        </p:txBody>
      </p:sp>
      <p:sp>
        <p:nvSpPr>
          <p:cNvPr id="66" name="Content Placeholder 3"/>
          <p:cNvSpPr>
            <a:spLocks noGrp="1"/>
          </p:cNvSpPr>
          <p:nvPr>
            <p:ph sz="quarter" idx="21"/>
          </p:nvPr>
        </p:nvSpPr>
        <p:spPr>
          <a:xfrm>
            <a:off x="1262271" y="1506002"/>
            <a:ext cx="20234248" cy="615553"/>
          </a:xfrm>
        </p:spPr>
        <p:txBody>
          <a:bodyPr/>
          <a:lstStyle/>
          <a:p>
            <a:r>
              <a:rPr lang="en-US" sz="4000" b="1" dirty="0" smtClean="0"/>
              <a:t>From research to validation and field demonstration</a:t>
            </a:r>
            <a:endParaRPr lang="en-US" sz="4000" b="1" dirty="0"/>
          </a:p>
        </p:txBody>
      </p:sp>
      <p:sp>
        <p:nvSpPr>
          <p:cNvPr id="37" name="TextBox 36"/>
          <p:cNvSpPr txBox="1"/>
          <p:nvPr/>
        </p:nvSpPr>
        <p:spPr>
          <a:xfrm rot="-780000">
            <a:off x="12405983" y="3415294"/>
            <a:ext cx="1723550" cy="1200329"/>
          </a:xfrm>
          <a:prstGeom prst="rect">
            <a:avLst/>
          </a:prstGeom>
          <a:noFill/>
        </p:spPr>
        <p:txBody>
          <a:bodyPr wrap="none" rtlCol="0">
            <a:spAutoFit/>
          </a:bodyPr>
          <a:lstStyle/>
          <a:p>
            <a:r>
              <a:rPr lang="en-US" sz="3600" b="1" dirty="0" smtClean="0">
                <a:ln w="0"/>
                <a:solidFill>
                  <a:srgbClr val="F6AA34"/>
                </a:solidFill>
                <a:effectLst>
                  <a:outerShdw blurRad="38100" dist="19050" dir="2700000" algn="tl" rotWithShape="0">
                    <a:schemeClr val="dk1">
                      <a:alpha val="40000"/>
                    </a:schemeClr>
                  </a:outerShdw>
                </a:effectLst>
              </a:rPr>
              <a:t>Cross-</a:t>
            </a:r>
            <a:br>
              <a:rPr lang="en-US" sz="3600" b="1" dirty="0" smtClean="0">
                <a:ln w="0"/>
                <a:solidFill>
                  <a:srgbClr val="F6AA34"/>
                </a:solidFill>
                <a:effectLst>
                  <a:outerShdw blurRad="38100" dist="19050" dir="2700000" algn="tl" rotWithShape="0">
                    <a:schemeClr val="dk1">
                      <a:alpha val="40000"/>
                    </a:schemeClr>
                  </a:outerShdw>
                </a:effectLst>
              </a:rPr>
            </a:br>
            <a:r>
              <a:rPr lang="en-US" sz="3600" b="1" dirty="0" smtClean="0">
                <a:ln w="0"/>
                <a:solidFill>
                  <a:srgbClr val="F6AA34"/>
                </a:solidFill>
                <a:effectLst>
                  <a:outerShdw blurRad="38100" dist="19050" dir="2700000" algn="tl" rotWithShape="0">
                    <a:schemeClr val="dk1">
                      <a:alpha val="40000"/>
                    </a:schemeClr>
                  </a:outerShdw>
                </a:effectLst>
              </a:rPr>
              <a:t>cutting</a:t>
            </a:r>
            <a:endParaRPr lang="en-GB" sz="3600" b="1" dirty="0">
              <a:ln w="0"/>
              <a:solidFill>
                <a:srgbClr val="F6AA34"/>
              </a:solidFill>
              <a:effectLst>
                <a:outerShdw blurRad="38100" dist="19050" dir="2700000" algn="tl" rotWithShape="0">
                  <a:schemeClr val="dk1">
                    <a:alpha val="40000"/>
                  </a:schemeClr>
                </a:outerShdw>
              </a:effectLst>
            </a:endParaRPr>
          </a:p>
        </p:txBody>
      </p:sp>
      <p:sp>
        <p:nvSpPr>
          <p:cNvPr id="42" name="TextBox 41"/>
          <p:cNvSpPr txBox="1"/>
          <p:nvPr/>
        </p:nvSpPr>
        <p:spPr>
          <a:xfrm>
            <a:off x="12580134" y="7204274"/>
            <a:ext cx="2972011" cy="1815882"/>
          </a:xfrm>
          <a:prstGeom prst="rect">
            <a:avLst/>
          </a:prstGeom>
          <a:noFill/>
        </p:spPr>
        <p:txBody>
          <a:bodyPr wrap="square" rtlCol="0">
            <a:spAutoFit/>
          </a:bodyPr>
          <a:lstStyle/>
          <a:p>
            <a:pPr algn="l">
              <a:tabLst>
                <a:tab pos="1254125" algn="r"/>
                <a:tab pos="1423988" algn="l"/>
              </a:tabLst>
            </a:pPr>
            <a:r>
              <a:rPr lang="en-US" b="1" dirty="0" smtClean="0">
                <a:solidFill>
                  <a:schemeClr val="tx2"/>
                </a:solidFill>
              </a:rPr>
              <a:t>	</a:t>
            </a:r>
            <a:r>
              <a:rPr lang="en-US" b="1" dirty="0" smtClean="0">
                <a:solidFill>
                  <a:schemeClr val="tx2"/>
                </a:solidFill>
                <a:effectLst>
                  <a:outerShdw blurRad="38100" dist="38100" dir="2700000" algn="tl">
                    <a:srgbClr val="000000">
                      <a:alpha val="43137"/>
                    </a:srgbClr>
                  </a:outerShdw>
                </a:effectLst>
              </a:rPr>
              <a:t>203 </a:t>
            </a:r>
            <a:r>
              <a:rPr lang="en-US" sz="2800" b="1" dirty="0" smtClean="0">
                <a:solidFill>
                  <a:schemeClr val="tx2"/>
                </a:solidFill>
                <a:effectLst>
                  <a:outerShdw blurRad="38100" dist="38100" dir="2700000" algn="tl">
                    <a:srgbClr val="000000">
                      <a:alpha val="43137"/>
                    </a:srgbClr>
                  </a:outerShdw>
                </a:effectLst>
              </a:rPr>
              <a:t>projects</a:t>
            </a:r>
          </a:p>
          <a:p>
            <a:pPr algn="l">
              <a:tabLst>
                <a:tab pos="1254125" algn="r"/>
                <a:tab pos="1423988" algn="l"/>
              </a:tabLst>
            </a:pPr>
            <a:r>
              <a:rPr lang="en-US" b="1" dirty="0" smtClean="0">
                <a:solidFill>
                  <a:schemeClr val="tx2"/>
                </a:solidFill>
                <a:effectLst>
                  <a:outerShdw blurRad="38100" dist="38100" dir="2700000" algn="tl">
                    <a:srgbClr val="000000">
                      <a:alpha val="43137"/>
                    </a:srgbClr>
                  </a:outerShdw>
                </a:effectLst>
              </a:rPr>
              <a:t>	730 </a:t>
            </a:r>
            <a:r>
              <a:rPr lang="en-US" sz="2800" b="1" dirty="0" smtClean="0">
                <a:solidFill>
                  <a:schemeClr val="tx2"/>
                </a:solidFill>
                <a:effectLst>
                  <a:outerShdw blurRad="38100" dist="38100" dir="2700000" algn="tl">
                    <a:srgbClr val="000000">
                      <a:alpha val="43137"/>
                    </a:srgbClr>
                  </a:outerShdw>
                </a:effectLst>
              </a:rPr>
              <a:t>M€</a:t>
            </a:r>
            <a:endParaRPr lang="en-GB" sz="2800" b="1" dirty="0">
              <a:solidFill>
                <a:schemeClr val="tx2"/>
              </a:solidFill>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7" cstate="print">
            <a:extLst>
              <a:ext uri="{28A0092B-C50C-407E-A947-70E740481C1C}">
                <a14:useLocalDpi xmlns:a14="http://schemas.microsoft.com/office/drawing/2010/main" val="0"/>
              </a:ext>
            </a:extLst>
          </a:blip>
          <a:srcRect t="46185" b="21364"/>
          <a:stretch/>
        </p:blipFill>
        <p:spPr>
          <a:xfrm>
            <a:off x="15989540" y="3255644"/>
            <a:ext cx="8394460" cy="1821128"/>
          </a:xfrm>
          <a:prstGeom prst="rect">
            <a:avLst/>
          </a:prstGeom>
          <a:ln w="38100">
            <a:solidFill>
              <a:schemeClr val="accent1"/>
            </a:solidFill>
          </a:ln>
        </p:spPr>
      </p:pic>
      <p:pic>
        <p:nvPicPr>
          <p:cNvPr id="3" name="Picture 2"/>
          <p:cNvPicPr>
            <a:picLocks noChangeAspect="1"/>
          </p:cNvPicPr>
          <p:nvPr/>
        </p:nvPicPr>
        <p:blipFill rotWithShape="1">
          <a:blip r:embed="rId8">
            <a:extLst>
              <a:ext uri="{28A0092B-C50C-407E-A947-70E740481C1C}">
                <a14:useLocalDpi xmlns:a14="http://schemas.microsoft.com/office/drawing/2010/main" val="0"/>
              </a:ext>
            </a:extLst>
          </a:blip>
          <a:srcRect l="40920" t="56488" b="11275"/>
          <a:stretch/>
        </p:blipFill>
        <p:spPr>
          <a:xfrm>
            <a:off x="17769651" y="9260504"/>
            <a:ext cx="2827179" cy="2016225"/>
          </a:xfrm>
          <a:prstGeom prst="rect">
            <a:avLst/>
          </a:prstGeom>
          <a:ln w="38100">
            <a:noFill/>
          </a:ln>
        </p:spPr>
      </p:pic>
      <p:pic>
        <p:nvPicPr>
          <p:cNvPr id="10" name="Picture 9"/>
          <p:cNvPicPr>
            <a:picLocks noChangeAspect="1"/>
          </p:cNvPicPr>
          <p:nvPr/>
        </p:nvPicPr>
        <p:blipFill rotWithShape="1">
          <a:blip r:embed="rId9">
            <a:extLst>
              <a:ext uri="{28A0092B-C50C-407E-A947-70E740481C1C}">
                <a14:useLocalDpi xmlns:a14="http://schemas.microsoft.com/office/drawing/2010/main" val="0"/>
              </a:ext>
            </a:extLst>
          </a:blip>
          <a:srcRect l="30722" t="15057" r="33746" b="9008"/>
          <a:stretch/>
        </p:blipFill>
        <p:spPr>
          <a:xfrm>
            <a:off x="17807041" y="5133955"/>
            <a:ext cx="3334733" cy="4008774"/>
          </a:xfrm>
          <a:prstGeom prst="rect">
            <a:avLst/>
          </a:prstGeom>
          <a:ln w="38100">
            <a:solidFill>
              <a:schemeClr val="accent1"/>
            </a:solidFill>
          </a:ln>
        </p:spPr>
      </p:pic>
      <p:pic>
        <p:nvPicPr>
          <p:cNvPr id="11" name="Picture 10"/>
          <p:cNvPicPr>
            <a:picLocks noChangeAspect="1"/>
          </p:cNvPicPr>
          <p:nvPr/>
        </p:nvPicPr>
        <p:blipFill rotWithShape="1">
          <a:blip r:embed="rId10">
            <a:clrChange>
              <a:clrFrom>
                <a:srgbClr val="FFFFFF"/>
              </a:clrFrom>
              <a:clrTo>
                <a:srgbClr val="FFFFFF">
                  <a:alpha val="0"/>
                </a:srgbClr>
              </a:clrTo>
            </a:clrChange>
            <a:extLst>
              <a:ext uri="{28A0092B-C50C-407E-A947-70E740481C1C}">
                <a14:useLocalDpi xmlns:a14="http://schemas.microsoft.com/office/drawing/2010/main" val="0"/>
              </a:ext>
            </a:extLst>
          </a:blip>
          <a:srcRect l="24248" r="24249"/>
          <a:stretch/>
        </p:blipFill>
        <p:spPr>
          <a:xfrm>
            <a:off x="21190254" y="5138295"/>
            <a:ext cx="3171098" cy="4010400"/>
          </a:xfrm>
          <a:prstGeom prst="rect">
            <a:avLst/>
          </a:prstGeom>
          <a:ln w="38100">
            <a:solidFill>
              <a:schemeClr val="accent1"/>
            </a:solidFill>
          </a:ln>
        </p:spPr>
      </p:pic>
      <p:pic>
        <p:nvPicPr>
          <p:cNvPr id="12" name="Picture 11"/>
          <p:cNvPicPr>
            <a:picLocks noChangeAspect="1"/>
          </p:cNvPicPr>
          <p:nvPr/>
        </p:nvPicPr>
        <p:blipFill rotWithShape="1">
          <a:blip r:embed="rId11" cstate="print">
            <a:extLst>
              <a:ext uri="{28A0092B-C50C-407E-A947-70E740481C1C}">
                <a14:useLocalDpi xmlns:a14="http://schemas.microsoft.com/office/drawing/2010/main" val="0"/>
              </a:ext>
            </a:extLst>
          </a:blip>
          <a:srcRect l="5882" t="11464" b="5278"/>
          <a:stretch/>
        </p:blipFill>
        <p:spPr>
          <a:xfrm>
            <a:off x="16584488" y="11394504"/>
            <a:ext cx="4842362" cy="2160240"/>
          </a:xfrm>
          <a:prstGeom prst="rect">
            <a:avLst/>
          </a:prstGeom>
          <a:ln w="38100">
            <a:solidFill>
              <a:schemeClr val="accent1"/>
            </a:solidFill>
          </a:ln>
        </p:spPr>
      </p:pic>
      <p:pic>
        <p:nvPicPr>
          <p:cNvPr id="25" name="Picture 24"/>
          <p:cNvPicPr>
            <a:picLocks noChangeAspect="1"/>
          </p:cNvPicPr>
          <p:nvPr/>
        </p:nvPicPr>
        <p:blipFill rotWithShape="1">
          <a:blip r:embed="rId12" cstate="print">
            <a:extLst>
              <a:ext uri="{28A0092B-C50C-407E-A947-70E740481C1C}">
                <a14:useLocalDpi xmlns:a14="http://schemas.microsoft.com/office/drawing/2010/main" val="0"/>
              </a:ext>
            </a:extLst>
          </a:blip>
          <a:srcRect l="32250"/>
          <a:stretch/>
        </p:blipFill>
        <p:spPr>
          <a:xfrm>
            <a:off x="20863429" y="9199912"/>
            <a:ext cx="3528392" cy="2868142"/>
          </a:xfrm>
          <a:prstGeom prst="rect">
            <a:avLst/>
          </a:prstGeom>
          <a:ln w="38100">
            <a:solidFill>
              <a:schemeClr val="accent1"/>
            </a:solidFill>
          </a:ln>
        </p:spPr>
      </p:pic>
    </p:spTree>
    <p:extLst>
      <p:ext uri="{BB962C8B-B14F-4D97-AF65-F5344CB8AC3E}">
        <p14:creationId xmlns:p14="http://schemas.microsoft.com/office/powerpoint/2010/main" val="2891818951"/>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quarter" idx="20"/>
          </p:nvPr>
        </p:nvSpPr>
        <p:spPr/>
        <p:txBody>
          <a:bodyPr/>
          <a:lstStyle/>
          <a:p>
            <a:r>
              <a:rPr lang="en-GB" dirty="0" smtClean="0"/>
              <a:t>Annual Programme Review 2017</a:t>
            </a:r>
            <a:endParaRPr lang="en-GB" dirty="0"/>
          </a:p>
        </p:txBody>
      </p:sp>
      <p:sp>
        <p:nvSpPr>
          <p:cNvPr id="3" name="Content Placeholder 2"/>
          <p:cNvSpPr>
            <a:spLocks noGrp="1"/>
          </p:cNvSpPr>
          <p:nvPr>
            <p:ph sz="quarter" idx="21"/>
          </p:nvPr>
        </p:nvSpPr>
        <p:spPr>
          <a:xfrm>
            <a:off x="1102768" y="1671169"/>
            <a:ext cx="20234248" cy="615553"/>
          </a:xfrm>
        </p:spPr>
        <p:txBody>
          <a:bodyPr/>
          <a:lstStyle/>
          <a:p>
            <a:r>
              <a:rPr lang="en-GB" sz="4000" b="1" dirty="0" smtClean="0"/>
              <a:t>Exceptional effort of a team of more than 100 projects consortia, JRC and Programme Office</a:t>
            </a:r>
            <a:endParaRPr lang="en-GB" sz="4000" b="1" dirty="0"/>
          </a:p>
        </p:txBody>
      </p:sp>
      <p:sp>
        <p:nvSpPr>
          <p:cNvPr id="5" name="Slide Number Placeholder 4"/>
          <p:cNvSpPr>
            <a:spLocks noGrp="1"/>
          </p:cNvSpPr>
          <p:nvPr>
            <p:ph type="sldNum" sz="quarter" idx="4"/>
          </p:nvPr>
        </p:nvSpPr>
        <p:spPr/>
        <p:txBody>
          <a:bodyPr/>
          <a:lstStyle/>
          <a:p>
            <a:fld id="{CD1E7C23-2AAD-0D45-B01B-5A673730BB06}" type="slidenum">
              <a:rPr lang="en-US" smtClean="0"/>
              <a:pPr/>
              <a:t>9</a:t>
            </a:fld>
            <a:endParaRPr lang="en-US" dirty="0"/>
          </a:p>
        </p:txBody>
      </p:sp>
      <p:sp>
        <p:nvSpPr>
          <p:cNvPr id="6" name="Text Placeholder 5"/>
          <p:cNvSpPr>
            <a:spLocks noGrp="1"/>
          </p:cNvSpPr>
          <p:nvPr>
            <p:ph type="body" sz="quarter" idx="24"/>
          </p:nvPr>
        </p:nvSpPr>
        <p:spPr>
          <a:xfrm>
            <a:off x="670720" y="3689648"/>
            <a:ext cx="23402600" cy="8320226"/>
          </a:xfrm>
        </p:spPr>
        <p:txBody>
          <a:bodyPr/>
          <a:lstStyle/>
          <a:p>
            <a:r>
              <a:rPr lang="en-US" sz="3600" dirty="0" smtClean="0">
                <a:solidFill>
                  <a:schemeClr val="tx1"/>
                </a:solidFill>
              </a:rPr>
              <a:t>Performed </a:t>
            </a:r>
            <a:r>
              <a:rPr lang="en-US" sz="3600" dirty="0">
                <a:solidFill>
                  <a:schemeClr val="tx1"/>
                </a:solidFill>
              </a:rPr>
              <a:t>on the basis of the projects funded by the </a:t>
            </a:r>
            <a:r>
              <a:rPr lang="en-US" sz="3600" dirty="0" err="1">
                <a:solidFill>
                  <a:schemeClr val="tx1"/>
                </a:solidFill>
              </a:rPr>
              <a:t>programme</a:t>
            </a:r>
            <a:r>
              <a:rPr lang="en-US" sz="3600" dirty="0">
                <a:solidFill>
                  <a:schemeClr val="tx1"/>
                </a:solidFill>
              </a:rPr>
              <a:t> and </a:t>
            </a:r>
            <a:r>
              <a:rPr lang="en-US" sz="3600" dirty="0" smtClean="0">
                <a:solidFill>
                  <a:schemeClr val="tx1"/>
                </a:solidFill>
              </a:rPr>
              <a:t>carried </a:t>
            </a:r>
            <a:r>
              <a:rPr lang="en-US" sz="3600" dirty="0">
                <a:solidFill>
                  <a:schemeClr val="tx1"/>
                </a:solidFill>
              </a:rPr>
              <a:t>out by external </a:t>
            </a:r>
            <a:r>
              <a:rPr lang="en-US" sz="3600" dirty="0" smtClean="0">
                <a:solidFill>
                  <a:schemeClr val="tx1"/>
                </a:solidFill>
              </a:rPr>
              <a:t>experts (by JRC as of 2017);</a:t>
            </a:r>
          </a:p>
          <a:p>
            <a:r>
              <a:rPr lang="en-US" sz="3600" dirty="0" smtClean="0">
                <a:solidFill>
                  <a:schemeClr val="tx1"/>
                </a:solidFill>
              </a:rPr>
              <a:t>Analysis </a:t>
            </a:r>
            <a:r>
              <a:rPr lang="en-US" sz="3600" dirty="0">
                <a:solidFill>
                  <a:schemeClr val="tx1"/>
                </a:solidFill>
              </a:rPr>
              <a:t>of a selected portfolio </a:t>
            </a:r>
            <a:r>
              <a:rPr lang="en-US" sz="3600" dirty="0" smtClean="0">
                <a:solidFill>
                  <a:schemeClr val="tx1"/>
                </a:solidFill>
              </a:rPr>
              <a:t>of projects, mainly those ongoing during June-October </a:t>
            </a:r>
            <a:r>
              <a:rPr lang="en-US" sz="3600" dirty="0">
                <a:solidFill>
                  <a:schemeClr val="tx1"/>
                </a:solidFill>
              </a:rPr>
              <a:t>of the </a:t>
            </a:r>
            <a:r>
              <a:rPr lang="en-US" sz="3600" dirty="0" smtClean="0">
                <a:solidFill>
                  <a:schemeClr val="tx1"/>
                </a:solidFill>
              </a:rPr>
              <a:t>previous year (2016) against targets and Key Performance Indicators set by the Multi-Annual Work-Plan (MAWP) and Annual Work-Plans (AWPs);</a:t>
            </a:r>
          </a:p>
          <a:p>
            <a:r>
              <a:rPr lang="en-GB" sz="3600" dirty="0" smtClean="0">
                <a:solidFill>
                  <a:schemeClr val="tx1"/>
                </a:solidFill>
              </a:rPr>
              <a:t>Collection of annual input from projects, in addition to contractual documents and project reports; parallel exercise of annual data collection (dedicated templates in internal database TRUST); project posters also in exhibition;</a:t>
            </a:r>
          </a:p>
          <a:p>
            <a:r>
              <a:rPr lang="en-GB" sz="3600" dirty="0" smtClean="0">
                <a:solidFill>
                  <a:schemeClr val="tx1"/>
                </a:solidFill>
              </a:rPr>
              <a:t>Important effort of team of project officers and knowledge management to validate, clean and analyse/extract data for publication; however, substantial amount of data still confidential;</a:t>
            </a:r>
          </a:p>
          <a:p>
            <a:r>
              <a:rPr lang="en-GB" sz="3600" dirty="0" smtClean="0">
                <a:solidFill>
                  <a:schemeClr val="tx1"/>
                </a:solidFill>
              </a:rPr>
              <a:t>Great support from JRC colleagues in reviewing the portfolio and provide state-of-art data; HIAD database renamed;</a:t>
            </a:r>
          </a:p>
          <a:p>
            <a:r>
              <a:rPr lang="en-GB" sz="3600" dirty="0" smtClean="0">
                <a:solidFill>
                  <a:schemeClr val="tx1"/>
                </a:solidFill>
              </a:rPr>
              <a:t>Final report (around February 2018)</a:t>
            </a:r>
            <a:endParaRPr lang="en-GB" sz="3600" dirty="0">
              <a:solidFill>
                <a:schemeClr val="tx1"/>
              </a:solidFill>
            </a:endParaRPr>
          </a:p>
        </p:txBody>
      </p:sp>
    </p:spTree>
    <p:extLst>
      <p:ext uri="{BB962C8B-B14F-4D97-AF65-F5344CB8AC3E}">
        <p14:creationId xmlns:p14="http://schemas.microsoft.com/office/powerpoint/2010/main" val="3105622979"/>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ank">
  <a:themeElements>
    <a:clrScheme name="FCH JU Color Scheme Final">
      <a:dk1>
        <a:srgbClr val="7F7F7F"/>
      </a:dk1>
      <a:lt1>
        <a:srgbClr val="FFFFFF"/>
      </a:lt1>
      <a:dk2>
        <a:srgbClr val="7F7F7F"/>
      </a:dk2>
      <a:lt2>
        <a:srgbClr val="808080"/>
      </a:lt2>
      <a:accent1>
        <a:srgbClr val="004494"/>
      </a:accent1>
      <a:accent2>
        <a:srgbClr val="0081C7"/>
      </a:accent2>
      <a:accent3>
        <a:srgbClr val="3DA7AB"/>
      </a:accent3>
      <a:accent4>
        <a:srgbClr val="FFD616"/>
      </a:accent4>
      <a:accent5>
        <a:srgbClr val="25A14D"/>
      </a:accent5>
      <a:accent6>
        <a:srgbClr val="62C4DD"/>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Blank">
  <a:themeElements>
    <a:clrScheme name="FCH JU Color Scheme Final">
      <a:dk1>
        <a:srgbClr val="7F7F7F"/>
      </a:dk1>
      <a:lt1>
        <a:srgbClr val="FFFFFF"/>
      </a:lt1>
      <a:dk2>
        <a:srgbClr val="7F7F7F"/>
      </a:dk2>
      <a:lt2>
        <a:srgbClr val="808080"/>
      </a:lt2>
      <a:accent1>
        <a:srgbClr val="004494"/>
      </a:accent1>
      <a:accent2>
        <a:srgbClr val="0081C7"/>
      </a:accent2>
      <a:accent3>
        <a:srgbClr val="3DA7AB"/>
      </a:accent3>
      <a:accent4>
        <a:srgbClr val="FFD616"/>
      </a:accent4>
      <a:accent5>
        <a:srgbClr val="25A14D"/>
      </a:accent5>
      <a:accent6>
        <a:srgbClr val="62C4DD"/>
      </a:accent6>
      <a:hlink>
        <a:srgbClr val="009999"/>
      </a:hlink>
      <a:folHlink>
        <a:srgbClr val="99CC00"/>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round/>
          <a:headEnd type="none" w="med" len="med"/>
          <a:tailEnd type="none" w="med" len="med"/>
        </a:ln>
        <a:effectLst/>
        <a:extLst>
          <a:ext uri="{AF507438-7753-43e0-B8FC-AC1667EBCBE1}">
            <a14:hiddenEffects xmln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Heiti SC Light" charset="0"/>
            <a:cs typeface="Heiti SC Light" charset="0"/>
            <a:sym typeface="Gill Sans" charset="0"/>
          </a:defRPr>
        </a:defPPr>
      </a:lstStyle>
    </a:lnDef>
  </a:objectDefaults>
  <a:extraClrSchemeLst>
    <a:extraClrScheme>
      <a:clrScheme name="Blank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Bureau">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12371</TotalTime>
  <Pages>0</Pages>
  <Words>1085</Words>
  <Characters>0</Characters>
  <Application>Microsoft Office PowerPoint</Application>
  <PresentationFormat>Custom</PresentationFormat>
  <Lines>0</Lines>
  <Paragraphs>148</Paragraphs>
  <Slides>10</Slides>
  <Notes>9</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10</vt:i4>
      </vt:variant>
    </vt:vector>
  </HeadingPairs>
  <TitlesOfParts>
    <vt:vector size="21" baseType="lpstr">
      <vt:lpstr>MS PGothic</vt:lpstr>
      <vt:lpstr>Arial</vt:lpstr>
      <vt:lpstr>Calibri</vt:lpstr>
      <vt:lpstr>DIN Condensed</vt:lpstr>
      <vt:lpstr>DIN Regular</vt:lpstr>
      <vt:lpstr>Gill Sans</vt:lpstr>
      <vt:lpstr>Heiti SC Light</vt:lpstr>
      <vt:lpstr>Helvetica Neue Medium</vt:lpstr>
      <vt:lpstr>Wingdings</vt:lpstr>
      <vt:lpstr>Blank</vt:lpstr>
      <vt:lpstr>1_Blank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Aurelie Peters (AdGrafics Design Studio);info@adgrafics.eu</dc:creator>
  <cp:keywords/>
  <dc:description/>
  <cp:lastModifiedBy>ZAFEIRATOU Eleni ( FCH )</cp:lastModifiedBy>
  <cp:revision>1050</cp:revision>
  <cp:lastPrinted>2017-12-06T09:27:43Z</cp:lastPrinted>
  <dcterms:modified xsi:type="dcterms:W3CDTF">2017-12-06T16:13:10Z</dcterms:modified>
</cp:coreProperties>
</file>