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11/8/2019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11/8/2019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38255" y="720895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08543" y="2492042"/>
              <a:ext cx="1473704" cy="4389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75100" y="2014013"/>
              <a:ext cx="1507148" cy="3919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Project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24312" y="2963338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1003" y="3533936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9220" y="5692861"/>
              <a:ext cx="1459247" cy="387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38173" y="468776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59221" y="5183337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</a:rPr>
                <a:t>ELENI  ZAFEIRATOU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45154" y="3548303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38173" y="4084904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78132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505951" y="698077"/>
              <a:ext cx="680170" cy="75524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71073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4" y="483957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11553" y="1069778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434" y="3372344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4" y="4673760"/>
            <a:ext cx="432854" cy="749873"/>
          </a:xfrm>
          <a:prstGeom prst="rect">
            <a:avLst/>
          </a:prstGeom>
        </p:spPr>
      </p:pic>
      <p:sp>
        <p:nvSpPr>
          <p:cNvPr id="68" name="Rectangle 67"/>
          <p:cNvSpPr/>
          <p:nvPr/>
        </p:nvSpPr>
        <p:spPr>
          <a:xfrm>
            <a:off x="8218336" y="4886711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PETROS KARATZIAS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83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 FCH )</cp:lastModifiedBy>
  <cp:revision>30</cp:revision>
  <dcterms:created xsi:type="dcterms:W3CDTF">2017-09-18T14:48:44Z</dcterms:created>
  <dcterms:modified xsi:type="dcterms:W3CDTF">2019-11-08T11:13:27Z</dcterms:modified>
</cp:coreProperties>
</file>