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98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81" d="100"/>
          <a:sy n="81" d="100"/>
        </p:scale>
        <p:origin x="-1436" y="4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869A3-1A20-49B9-9A26-8C42203B5DF9}" type="datetimeFigureOut">
              <a:rPr lang="en-GB" smtClean="0"/>
              <a:t>16/01/2017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653ED-0F61-4C6F-A683-09CC0ADE71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5066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869A3-1A20-49B9-9A26-8C42203B5DF9}" type="datetimeFigureOut">
              <a:rPr lang="en-GB" smtClean="0"/>
              <a:t>16/01/2017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653ED-0F61-4C6F-A683-09CC0ADE71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6772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869A3-1A20-49B9-9A26-8C42203B5DF9}" type="datetimeFigureOut">
              <a:rPr lang="en-GB" smtClean="0"/>
              <a:t>16/01/2017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653ED-0F61-4C6F-A683-09CC0ADE71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6476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869A3-1A20-49B9-9A26-8C42203B5DF9}" type="datetimeFigureOut">
              <a:rPr lang="en-GB" smtClean="0"/>
              <a:t>16/01/2017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653ED-0F61-4C6F-A683-09CC0ADE71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945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869A3-1A20-49B9-9A26-8C42203B5DF9}" type="datetimeFigureOut">
              <a:rPr lang="en-GB" smtClean="0"/>
              <a:t>16/01/2017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653ED-0F61-4C6F-A683-09CC0ADE71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869A3-1A20-49B9-9A26-8C42203B5DF9}" type="datetimeFigureOut">
              <a:rPr lang="en-GB" smtClean="0"/>
              <a:t>16/01/2017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653ED-0F61-4C6F-A683-09CC0ADE71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3820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869A3-1A20-49B9-9A26-8C42203B5DF9}" type="datetimeFigureOut">
              <a:rPr lang="en-GB" smtClean="0"/>
              <a:t>16/01/2017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653ED-0F61-4C6F-A683-09CC0ADE71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472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869A3-1A20-49B9-9A26-8C42203B5DF9}" type="datetimeFigureOut">
              <a:rPr lang="en-GB" smtClean="0"/>
              <a:t>16/01/2017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653ED-0F61-4C6F-A683-09CC0ADE71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6876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869A3-1A20-49B9-9A26-8C42203B5DF9}" type="datetimeFigureOut">
              <a:rPr lang="en-GB" smtClean="0"/>
              <a:t>16/01/2017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653ED-0F61-4C6F-A683-09CC0ADE71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0203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869A3-1A20-49B9-9A26-8C42203B5DF9}" type="datetimeFigureOut">
              <a:rPr lang="en-GB" smtClean="0"/>
              <a:t>16/01/2017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653ED-0F61-4C6F-A683-09CC0ADE71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4403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869A3-1A20-49B9-9A26-8C42203B5DF9}" type="datetimeFigureOut">
              <a:rPr lang="en-GB" smtClean="0"/>
              <a:t>16/01/2017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653ED-0F61-4C6F-A683-09CC0ADE71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5306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F869A3-1A20-49B9-9A26-8C42203B5DF9}" type="datetimeFigureOut">
              <a:rPr lang="en-GB" smtClean="0"/>
              <a:t>16/01/2017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653ED-0F61-4C6F-A683-09CC0ADE71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27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4221088"/>
            <a:ext cx="1870961" cy="25244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5" name="Rectangle 174"/>
          <p:cNvSpPr/>
          <p:nvPr/>
        </p:nvSpPr>
        <p:spPr>
          <a:xfrm>
            <a:off x="2123728" y="1537855"/>
            <a:ext cx="4789690" cy="526347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3726396" y="39383"/>
            <a:ext cx="1584354" cy="5503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Executive </a:t>
            </a:r>
            <a:r>
              <a:rPr lang="nl-BE" sz="1400" dirty="0" smtClean="0"/>
              <a:t>Director</a:t>
            </a:r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807476" y="589755"/>
            <a:ext cx="1706228" cy="7051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HoU Finance &amp; Administration </a:t>
            </a:r>
            <a:br>
              <a:rPr lang="nl-BE" sz="1400" dirty="0" smtClean="0"/>
            </a:br>
            <a:endParaRPr lang="en-GB" sz="1400" dirty="0"/>
          </a:p>
        </p:txBody>
      </p:sp>
      <p:sp>
        <p:nvSpPr>
          <p:cNvPr id="7" name="Rectangle 6"/>
          <p:cNvSpPr/>
          <p:nvPr/>
        </p:nvSpPr>
        <p:spPr>
          <a:xfrm>
            <a:off x="6718266" y="548680"/>
            <a:ext cx="1645291" cy="7051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HoU Operations &amp; </a:t>
            </a:r>
            <a:r>
              <a:rPr lang="nl-BE" sz="1400" dirty="0" smtClean="0"/>
              <a:t>Communication</a:t>
            </a:r>
            <a:endParaRPr lang="nl-BE" sz="1400" dirty="0" smtClean="0"/>
          </a:p>
        </p:txBody>
      </p:sp>
      <p:sp>
        <p:nvSpPr>
          <p:cNvPr id="8" name="Rectangle 7"/>
          <p:cNvSpPr/>
          <p:nvPr/>
        </p:nvSpPr>
        <p:spPr>
          <a:xfrm>
            <a:off x="7224916" y="1663485"/>
            <a:ext cx="1703060" cy="7608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Information &amp; Outreach </a:t>
            </a:r>
            <a:r>
              <a:rPr lang="nl-BE" sz="1400" dirty="0" smtClean="0"/>
              <a:t>Manager</a:t>
            </a:r>
            <a:endParaRPr lang="en-GB" sz="1400" dirty="0"/>
          </a:p>
        </p:txBody>
      </p:sp>
      <p:sp>
        <p:nvSpPr>
          <p:cNvPr id="9" name="Rectangle 8"/>
          <p:cNvSpPr/>
          <p:nvPr/>
        </p:nvSpPr>
        <p:spPr>
          <a:xfrm>
            <a:off x="4662947" y="836744"/>
            <a:ext cx="1587928" cy="596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Strategy &amp; Market Dev’t  Manager</a:t>
            </a:r>
            <a:br>
              <a:rPr lang="nl-BE" sz="1400" dirty="0" smtClean="0"/>
            </a:br>
            <a:endParaRPr lang="en-GB" sz="1400" dirty="0" smtClean="0"/>
          </a:p>
        </p:txBody>
      </p:sp>
      <p:sp>
        <p:nvSpPr>
          <p:cNvPr id="10" name="Rectangle 9"/>
          <p:cNvSpPr/>
          <p:nvPr/>
        </p:nvSpPr>
        <p:spPr>
          <a:xfrm>
            <a:off x="456295" y="2472270"/>
            <a:ext cx="1523417" cy="6260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HR</a:t>
            </a:r>
            <a:br>
              <a:rPr lang="nl-BE" sz="1400" dirty="0" smtClean="0"/>
            </a:br>
            <a:endParaRPr lang="en-GB" sz="1400" dirty="0"/>
          </a:p>
        </p:txBody>
      </p:sp>
      <p:sp>
        <p:nvSpPr>
          <p:cNvPr id="11" name="Rectangle 10"/>
          <p:cNvSpPr/>
          <p:nvPr/>
        </p:nvSpPr>
        <p:spPr>
          <a:xfrm>
            <a:off x="2557173" y="2424321"/>
            <a:ext cx="1697115" cy="596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Legal Officer</a:t>
            </a:r>
            <a:br>
              <a:rPr lang="nl-BE" sz="1400" dirty="0" smtClean="0"/>
            </a:br>
            <a:endParaRPr lang="en-GB" sz="1400" dirty="0" smtClean="0"/>
          </a:p>
        </p:txBody>
      </p:sp>
      <p:cxnSp>
        <p:nvCxnSpPr>
          <p:cNvPr id="13" name="Elbow Connector 12"/>
          <p:cNvCxnSpPr>
            <a:stCxn id="5" idx="1"/>
            <a:endCxn id="6" idx="0"/>
          </p:cNvCxnSpPr>
          <p:nvPr/>
        </p:nvCxnSpPr>
        <p:spPr>
          <a:xfrm rot="10800000" flipV="1">
            <a:off x="1660590" y="314569"/>
            <a:ext cx="2065806" cy="27518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>
            <a:stCxn id="5" idx="3"/>
            <a:endCxn id="7" idx="0"/>
          </p:cNvCxnSpPr>
          <p:nvPr/>
        </p:nvCxnSpPr>
        <p:spPr>
          <a:xfrm>
            <a:off x="5310750" y="314570"/>
            <a:ext cx="2230162" cy="23411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5220072" y="2487611"/>
            <a:ext cx="1523417" cy="596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Project Officer</a:t>
            </a:r>
            <a:br>
              <a:rPr lang="nl-BE" sz="1400" dirty="0" smtClean="0"/>
            </a:br>
            <a:endParaRPr lang="en-GB" sz="1400" dirty="0"/>
          </a:p>
        </p:txBody>
      </p:sp>
      <p:sp>
        <p:nvSpPr>
          <p:cNvPr id="31" name="Rectangle 30"/>
          <p:cNvSpPr/>
          <p:nvPr/>
        </p:nvSpPr>
        <p:spPr>
          <a:xfrm>
            <a:off x="5224003" y="3279699"/>
            <a:ext cx="1523417" cy="596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Project  Officer</a:t>
            </a:r>
            <a:br>
              <a:rPr lang="nl-BE" sz="1400" dirty="0" smtClean="0"/>
            </a:br>
            <a:endParaRPr lang="en-GB" sz="1400" dirty="0"/>
          </a:p>
        </p:txBody>
      </p:sp>
      <p:sp>
        <p:nvSpPr>
          <p:cNvPr id="32" name="Rectangle 31"/>
          <p:cNvSpPr/>
          <p:nvPr/>
        </p:nvSpPr>
        <p:spPr>
          <a:xfrm>
            <a:off x="5220072" y="3999779"/>
            <a:ext cx="1523417" cy="596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Project Officer</a:t>
            </a:r>
            <a:br>
              <a:rPr lang="nl-BE" sz="1400" dirty="0" smtClean="0"/>
            </a:br>
            <a:endParaRPr lang="en-GB" sz="1400" dirty="0"/>
          </a:p>
        </p:txBody>
      </p:sp>
      <p:sp>
        <p:nvSpPr>
          <p:cNvPr id="33" name="Rectangle 32"/>
          <p:cNvSpPr/>
          <p:nvPr/>
        </p:nvSpPr>
        <p:spPr>
          <a:xfrm>
            <a:off x="5249752" y="4719859"/>
            <a:ext cx="1523417" cy="596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Project Officer</a:t>
            </a:r>
            <a:br>
              <a:rPr lang="nl-BE" sz="1400" dirty="0" smtClean="0"/>
            </a:br>
            <a:endParaRPr lang="en-GB" sz="1400" dirty="0"/>
          </a:p>
        </p:txBody>
      </p:sp>
      <p:sp>
        <p:nvSpPr>
          <p:cNvPr id="34" name="Rectangle 33"/>
          <p:cNvSpPr/>
          <p:nvPr/>
        </p:nvSpPr>
        <p:spPr>
          <a:xfrm>
            <a:off x="5249752" y="5439939"/>
            <a:ext cx="1523417" cy="596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Project Officer</a:t>
            </a:r>
            <a:br>
              <a:rPr lang="nl-BE" sz="1400" dirty="0" smtClean="0"/>
            </a:br>
            <a:endParaRPr lang="en-GB" sz="1400" dirty="0"/>
          </a:p>
        </p:txBody>
      </p:sp>
      <p:cxnSp>
        <p:nvCxnSpPr>
          <p:cNvPr id="39" name="Elbow Connector 38"/>
          <p:cNvCxnSpPr>
            <a:stCxn id="30" idx="1"/>
            <a:endCxn id="31" idx="1"/>
          </p:cNvCxnSpPr>
          <p:nvPr/>
        </p:nvCxnSpPr>
        <p:spPr>
          <a:xfrm rot="10800000" flipH="1" flipV="1">
            <a:off x="5220071" y="2785956"/>
            <a:ext cx="3931" cy="792088"/>
          </a:xfrm>
          <a:prstGeom prst="bentConnector3">
            <a:avLst>
              <a:gd name="adj1" fmla="val -581531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Elbow Connector 41"/>
          <p:cNvCxnSpPr>
            <a:stCxn id="31" idx="1"/>
            <a:endCxn id="32" idx="1"/>
          </p:cNvCxnSpPr>
          <p:nvPr/>
        </p:nvCxnSpPr>
        <p:spPr>
          <a:xfrm rot="10800000" flipV="1">
            <a:off x="5220073" y="3578044"/>
            <a:ext cx="3931" cy="720080"/>
          </a:xfrm>
          <a:prstGeom prst="bentConnector3">
            <a:avLst>
              <a:gd name="adj1" fmla="val 591531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>
            <a:stCxn id="32" idx="1"/>
            <a:endCxn id="33" idx="1"/>
          </p:cNvCxnSpPr>
          <p:nvPr/>
        </p:nvCxnSpPr>
        <p:spPr>
          <a:xfrm rot="10800000" flipH="1" flipV="1">
            <a:off x="5220072" y="4298124"/>
            <a:ext cx="29680" cy="720080"/>
          </a:xfrm>
          <a:prstGeom prst="bentConnector3">
            <a:avLst>
              <a:gd name="adj1" fmla="val -77021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/>
          <p:cNvCxnSpPr>
            <a:stCxn id="33" idx="1"/>
            <a:endCxn id="34" idx="1"/>
          </p:cNvCxnSpPr>
          <p:nvPr/>
        </p:nvCxnSpPr>
        <p:spPr>
          <a:xfrm rot="10800000" flipV="1">
            <a:off x="5249752" y="5018204"/>
            <a:ext cx="12700" cy="720080"/>
          </a:xfrm>
          <a:prstGeom prst="bentConnector3">
            <a:avLst>
              <a:gd name="adj1" fmla="val 212726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9"/>
          <p:cNvSpPr/>
          <p:nvPr/>
        </p:nvSpPr>
        <p:spPr>
          <a:xfrm>
            <a:off x="7224253" y="3492916"/>
            <a:ext cx="1691679" cy="596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Knowledge Management Officer</a:t>
            </a:r>
            <a:br>
              <a:rPr lang="nl-BE" sz="1400" dirty="0" smtClean="0"/>
            </a:br>
            <a:endParaRPr lang="en-GB" sz="1400" dirty="0"/>
          </a:p>
        </p:txBody>
      </p:sp>
      <p:sp>
        <p:nvSpPr>
          <p:cNvPr id="51" name="Rectangle 50"/>
          <p:cNvSpPr/>
          <p:nvPr/>
        </p:nvSpPr>
        <p:spPr>
          <a:xfrm>
            <a:off x="7212212" y="2517660"/>
            <a:ext cx="1691679" cy="8058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Financial Engineering </a:t>
            </a:r>
            <a:r>
              <a:rPr lang="nl-BE" sz="1400" dirty="0"/>
              <a:t>O</a:t>
            </a:r>
            <a:r>
              <a:rPr lang="nl-BE" sz="1400" dirty="0" smtClean="0"/>
              <a:t>fficer</a:t>
            </a:r>
            <a:br>
              <a:rPr lang="nl-BE" sz="1400" dirty="0" smtClean="0"/>
            </a:br>
            <a:endParaRPr lang="en-GB" sz="1400" dirty="0"/>
          </a:p>
        </p:txBody>
      </p:sp>
      <p:sp>
        <p:nvSpPr>
          <p:cNvPr id="52" name="Rectangle 51"/>
          <p:cNvSpPr/>
          <p:nvPr/>
        </p:nvSpPr>
        <p:spPr>
          <a:xfrm>
            <a:off x="7181417" y="4488849"/>
            <a:ext cx="1691679" cy="596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Communication </a:t>
            </a:r>
            <a:r>
              <a:rPr lang="nl-BE" sz="1400" dirty="0" smtClean="0"/>
              <a:t>Officer</a:t>
            </a:r>
            <a:endParaRPr lang="nl-BE" sz="1400" dirty="0" smtClean="0"/>
          </a:p>
        </p:txBody>
      </p:sp>
      <p:sp>
        <p:nvSpPr>
          <p:cNvPr id="53" name="Rectangle 52"/>
          <p:cNvSpPr/>
          <p:nvPr/>
        </p:nvSpPr>
        <p:spPr>
          <a:xfrm>
            <a:off x="5234911" y="6134427"/>
            <a:ext cx="1538258" cy="596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Project </a:t>
            </a:r>
            <a:r>
              <a:rPr lang="nl-BE" sz="1400" dirty="0" smtClean="0"/>
              <a:t>Officer</a:t>
            </a:r>
            <a:endParaRPr lang="nl-BE" sz="1400" dirty="0" smtClean="0"/>
          </a:p>
        </p:txBody>
      </p:sp>
      <p:sp>
        <p:nvSpPr>
          <p:cNvPr id="63" name="Rectangle 62"/>
          <p:cNvSpPr/>
          <p:nvPr/>
        </p:nvSpPr>
        <p:spPr>
          <a:xfrm>
            <a:off x="2906302" y="847863"/>
            <a:ext cx="1526392" cy="6311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Internal Control &amp; Audit Manager</a:t>
            </a:r>
            <a:br>
              <a:rPr lang="nl-BE" sz="1400" dirty="0" smtClean="0"/>
            </a:br>
            <a:endParaRPr lang="en-GB" sz="1400" dirty="0"/>
          </a:p>
        </p:txBody>
      </p:sp>
      <p:cxnSp>
        <p:nvCxnSpPr>
          <p:cNvPr id="82" name="Elbow Connector 81"/>
          <p:cNvCxnSpPr/>
          <p:nvPr/>
        </p:nvCxnSpPr>
        <p:spPr>
          <a:xfrm rot="10800000" flipH="1" flipV="1">
            <a:off x="7175397" y="2835911"/>
            <a:ext cx="12041" cy="975255"/>
          </a:xfrm>
          <a:prstGeom prst="bentConnector3">
            <a:avLst>
              <a:gd name="adj1" fmla="val -189851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Elbow Connector 90"/>
          <p:cNvCxnSpPr/>
          <p:nvPr/>
        </p:nvCxnSpPr>
        <p:spPr>
          <a:xfrm rot="10800000" flipV="1">
            <a:off x="7157822" y="3811166"/>
            <a:ext cx="12700" cy="1123213"/>
          </a:xfrm>
          <a:prstGeom prst="bentConnector3">
            <a:avLst>
              <a:gd name="adj1" fmla="val 180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Rectangle 95"/>
          <p:cNvSpPr/>
          <p:nvPr/>
        </p:nvSpPr>
        <p:spPr>
          <a:xfrm>
            <a:off x="445840" y="4483429"/>
            <a:ext cx="1533872" cy="596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Assistant</a:t>
            </a:r>
            <a:endParaRPr lang="nl-BE" sz="1400" dirty="0" smtClean="0"/>
          </a:p>
        </p:txBody>
      </p:sp>
      <p:sp>
        <p:nvSpPr>
          <p:cNvPr id="97" name="Rectangle 96"/>
          <p:cNvSpPr/>
          <p:nvPr/>
        </p:nvSpPr>
        <p:spPr>
          <a:xfrm>
            <a:off x="445840" y="5239513"/>
            <a:ext cx="1533872" cy="596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Assistant</a:t>
            </a:r>
            <a:endParaRPr lang="nl-BE" sz="1400" dirty="0" smtClean="0"/>
          </a:p>
        </p:txBody>
      </p:sp>
      <p:sp>
        <p:nvSpPr>
          <p:cNvPr id="98" name="Rectangle 97"/>
          <p:cNvSpPr/>
          <p:nvPr/>
        </p:nvSpPr>
        <p:spPr>
          <a:xfrm>
            <a:off x="445840" y="6021288"/>
            <a:ext cx="1533872" cy="596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Assistant</a:t>
            </a:r>
            <a:endParaRPr lang="nl-BE" sz="1400" dirty="0" smtClean="0"/>
          </a:p>
        </p:txBody>
      </p:sp>
      <p:sp>
        <p:nvSpPr>
          <p:cNvPr id="99" name="Rectangle 98"/>
          <p:cNvSpPr/>
          <p:nvPr/>
        </p:nvSpPr>
        <p:spPr>
          <a:xfrm>
            <a:off x="445840" y="3284984"/>
            <a:ext cx="1533872" cy="596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IT 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2513706" y="3207691"/>
            <a:ext cx="1740582" cy="596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Financial Officer</a:t>
            </a:r>
            <a:br>
              <a:rPr lang="nl-BE" sz="1400" dirty="0" smtClean="0"/>
            </a:br>
            <a:endParaRPr lang="en-GB" sz="1400" dirty="0"/>
          </a:p>
        </p:txBody>
      </p:sp>
      <p:sp>
        <p:nvSpPr>
          <p:cNvPr id="101" name="Rectangle 100"/>
          <p:cNvSpPr/>
          <p:nvPr/>
        </p:nvSpPr>
        <p:spPr>
          <a:xfrm>
            <a:off x="2517637" y="3999779"/>
            <a:ext cx="1740582" cy="596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Financial Officer</a:t>
            </a:r>
            <a:br>
              <a:rPr lang="nl-BE" sz="1400" dirty="0" smtClean="0"/>
            </a:br>
            <a:endParaRPr lang="en-GB" sz="1400" dirty="0"/>
          </a:p>
        </p:txBody>
      </p:sp>
      <p:sp>
        <p:nvSpPr>
          <p:cNvPr id="102" name="Rectangle 101"/>
          <p:cNvSpPr/>
          <p:nvPr/>
        </p:nvSpPr>
        <p:spPr>
          <a:xfrm>
            <a:off x="2513706" y="4719859"/>
            <a:ext cx="1740582" cy="596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Financial Officer</a:t>
            </a:r>
            <a:br>
              <a:rPr lang="nl-BE" sz="1400" dirty="0" smtClean="0"/>
            </a:br>
            <a:endParaRPr lang="en-GB" sz="1400" dirty="0"/>
          </a:p>
        </p:txBody>
      </p:sp>
      <p:sp>
        <p:nvSpPr>
          <p:cNvPr id="103" name="Rectangle 102"/>
          <p:cNvSpPr/>
          <p:nvPr/>
        </p:nvSpPr>
        <p:spPr>
          <a:xfrm>
            <a:off x="2543386" y="5439939"/>
            <a:ext cx="1740582" cy="596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Financial Officer</a:t>
            </a:r>
            <a:br>
              <a:rPr lang="nl-BE" sz="1400" dirty="0" smtClean="0"/>
            </a:br>
            <a:endParaRPr lang="en-GB" sz="1400" dirty="0"/>
          </a:p>
        </p:txBody>
      </p:sp>
      <p:sp>
        <p:nvSpPr>
          <p:cNvPr id="104" name="Rectangle 103"/>
          <p:cNvSpPr/>
          <p:nvPr/>
        </p:nvSpPr>
        <p:spPr>
          <a:xfrm>
            <a:off x="2543386" y="6160019"/>
            <a:ext cx="1740582" cy="596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 smtClean="0"/>
              <a:t>Budget Officer</a:t>
            </a:r>
            <a:br>
              <a:rPr lang="nl-BE" sz="1400" dirty="0" smtClean="0"/>
            </a:br>
            <a:endParaRPr lang="en-GB" sz="1400" dirty="0"/>
          </a:p>
        </p:txBody>
      </p:sp>
      <p:cxnSp>
        <p:nvCxnSpPr>
          <p:cNvPr id="105" name="Elbow Connector 104"/>
          <p:cNvCxnSpPr>
            <a:stCxn id="100" idx="1"/>
            <a:endCxn id="101" idx="1"/>
          </p:cNvCxnSpPr>
          <p:nvPr/>
        </p:nvCxnSpPr>
        <p:spPr>
          <a:xfrm rot="10800000" flipH="1" flipV="1">
            <a:off x="2513705" y="3506036"/>
            <a:ext cx="3931" cy="792088"/>
          </a:xfrm>
          <a:prstGeom prst="bentConnector3">
            <a:avLst>
              <a:gd name="adj1" fmla="val -581531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Elbow Connector 105"/>
          <p:cNvCxnSpPr>
            <a:stCxn id="101" idx="1"/>
            <a:endCxn id="102" idx="1"/>
          </p:cNvCxnSpPr>
          <p:nvPr/>
        </p:nvCxnSpPr>
        <p:spPr>
          <a:xfrm rot="10800000" flipV="1">
            <a:off x="2513707" y="4298124"/>
            <a:ext cx="3931" cy="720080"/>
          </a:xfrm>
          <a:prstGeom prst="bentConnector3">
            <a:avLst>
              <a:gd name="adj1" fmla="val 591531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Elbow Connector 106"/>
          <p:cNvCxnSpPr>
            <a:stCxn id="102" idx="1"/>
            <a:endCxn id="103" idx="1"/>
          </p:cNvCxnSpPr>
          <p:nvPr/>
        </p:nvCxnSpPr>
        <p:spPr>
          <a:xfrm rot="10800000" flipH="1" flipV="1">
            <a:off x="2513706" y="5018204"/>
            <a:ext cx="29680" cy="720080"/>
          </a:xfrm>
          <a:prstGeom prst="bentConnector3">
            <a:avLst>
              <a:gd name="adj1" fmla="val -77021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Elbow Connector 107"/>
          <p:cNvCxnSpPr>
            <a:stCxn id="103" idx="1"/>
            <a:endCxn id="104" idx="1"/>
          </p:cNvCxnSpPr>
          <p:nvPr/>
        </p:nvCxnSpPr>
        <p:spPr>
          <a:xfrm rot="10800000" flipV="1">
            <a:off x="2543386" y="5738284"/>
            <a:ext cx="12700" cy="720080"/>
          </a:xfrm>
          <a:prstGeom prst="bentConnector3">
            <a:avLst>
              <a:gd name="adj1" fmla="val 212726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Elbow Connector 114"/>
          <p:cNvCxnSpPr>
            <a:stCxn id="99" idx="1"/>
            <a:endCxn id="96" idx="1"/>
          </p:cNvCxnSpPr>
          <p:nvPr/>
        </p:nvCxnSpPr>
        <p:spPr>
          <a:xfrm rot="10800000" flipV="1">
            <a:off x="445840" y="3583328"/>
            <a:ext cx="12700" cy="1198445"/>
          </a:xfrm>
          <a:prstGeom prst="bentConnector3">
            <a:avLst>
              <a:gd name="adj1" fmla="val 180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Elbow Connector 116"/>
          <p:cNvCxnSpPr>
            <a:stCxn id="96" idx="1"/>
            <a:endCxn id="97" idx="1"/>
          </p:cNvCxnSpPr>
          <p:nvPr/>
        </p:nvCxnSpPr>
        <p:spPr>
          <a:xfrm rot="10800000" flipV="1">
            <a:off x="445840" y="4781774"/>
            <a:ext cx="12700" cy="756084"/>
          </a:xfrm>
          <a:prstGeom prst="bentConnector3">
            <a:avLst>
              <a:gd name="adj1" fmla="val 180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Elbow Connector 118"/>
          <p:cNvCxnSpPr>
            <a:stCxn id="97" idx="1"/>
            <a:endCxn id="98" idx="1"/>
          </p:cNvCxnSpPr>
          <p:nvPr/>
        </p:nvCxnSpPr>
        <p:spPr>
          <a:xfrm rot="10800000" flipV="1">
            <a:off x="445840" y="5537857"/>
            <a:ext cx="12700" cy="781775"/>
          </a:xfrm>
          <a:prstGeom prst="bentConnector3">
            <a:avLst>
              <a:gd name="adj1" fmla="val 180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Elbow Connector 122"/>
          <p:cNvCxnSpPr>
            <a:stCxn id="11" idx="1"/>
            <a:endCxn id="100" idx="1"/>
          </p:cNvCxnSpPr>
          <p:nvPr/>
        </p:nvCxnSpPr>
        <p:spPr>
          <a:xfrm rot="10800000" flipV="1">
            <a:off x="2513707" y="2722666"/>
            <a:ext cx="43467" cy="783370"/>
          </a:xfrm>
          <a:prstGeom prst="bentConnector3">
            <a:avLst>
              <a:gd name="adj1" fmla="val 62591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/>
          <p:nvPr/>
        </p:nvCxnSpPr>
        <p:spPr>
          <a:xfrm flipV="1">
            <a:off x="2267744" y="1680182"/>
            <a:ext cx="0" cy="10424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>
            <a:off x="1660590" y="1663485"/>
            <a:ext cx="60715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Elbow Connector 145"/>
          <p:cNvCxnSpPr>
            <a:stCxn id="5" idx="2"/>
            <a:endCxn id="63" idx="0"/>
          </p:cNvCxnSpPr>
          <p:nvPr/>
        </p:nvCxnSpPr>
        <p:spPr>
          <a:xfrm rot="5400000">
            <a:off x="3964983" y="294272"/>
            <a:ext cx="258107" cy="84907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Elbow Connector 150"/>
          <p:cNvCxnSpPr>
            <a:stCxn id="34" idx="1"/>
            <a:endCxn id="53" idx="1"/>
          </p:cNvCxnSpPr>
          <p:nvPr/>
        </p:nvCxnSpPr>
        <p:spPr>
          <a:xfrm rot="10800000" flipV="1">
            <a:off x="5234912" y="5738284"/>
            <a:ext cx="14841" cy="694488"/>
          </a:xfrm>
          <a:prstGeom prst="bentConnector3">
            <a:avLst>
              <a:gd name="adj1" fmla="val 173367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Elbow Connector 164"/>
          <p:cNvCxnSpPr>
            <a:stCxn id="6" idx="2"/>
            <a:endCxn id="10" idx="1"/>
          </p:cNvCxnSpPr>
          <p:nvPr/>
        </p:nvCxnSpPr>
        <p:spPr>
          <a:xfrm rot="5400000">
            <a:off x="313267" y="1437964"/>
            <a:ext cx="1490352" cy="1204295"/>
          </a:xfrm>
          <a:prstGeom prst="bentConnector4">
            <a:avLst>
              <a:gd name="adj1" fmla="val 23696"/>
              <a:gd name="adj2" fmla="val 11898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Elbow Connector 166"/>
          <p:cNvCxnSpPr>
            <a:stCxn id="10" idx="1"/>
            <a:endCxn id="99" idx="1"/>
          </p:cNvCxnSpPr>
          <p:nvPr/>
        </p:nvCxnSpPr>
        <p:spPr>
          <a:xfrm rot="10800000" flipV="1">
            <a:off x="445841" y="2785287"/>
            <a:ext cx="10455" cy="798042"/>
          </a:xfrm>
          <a:prstGeom prst="bentConnector3">
            <a:avLst>
              <a:gd name="adj1" fmla="val 228651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6" name="Left-Right Arrow 195"/>
          <p:cNvSpPr/>
          <p:nvPr/>
        </p:nvSpPr>
        <p:spPr>
          <a:xfrm>
            <a:off x="4374557" y="4298124"/>
            <a:ext cx="576064" cy="298345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6" name="Elbow Connector 25"/>
          <p:cNvCxnSpPr>
            <a:stCxn id="5" idx="2"/>
            <a:endCxn id="9" idx="0"/>
          </p:cNvCxnSpPr>
          <p:nvPr/>
        </p:nvCxnSpPr>
        <p:spPr>
          <a:xfrm rot="16200000" flipH="1">
            <a:off x="4864248" y="244081"/>
            <a:ext cx="246988" cy="938338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Elbow Connector 3"/>
          <p:cNvCxnSpPr/>
          <p:nvPr/>
        </p:nvCxnSpPr>
        <p:spPr>
          <a:xfrm rot="5400000">
            <a:off x="6901695" y="1994843"/>
            <a:ext cx="954026" cy="840147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/>
          <p:cNvCxnSpPr/>
          <p:nvPr/>
        </p:nvCxnSpPr>
        <p:spPr>
          <a:xfrm rot="16200000" flipH="1">
            <a:off x="7603868" y="1270088"/>
            <a:ext cx="409625" cy="535534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lbow Connector 17"/>
          <p:cNvCxnSpPr>
            <a:stCxn id="7" idx="2"/>
            <a:endCxn id="30" idx="1"/>
          </p:cNvCxnSpPr>
          <p:nvPr/>
        </p:nvCxnSpPr>
        <p:spPr>
          <a:xfrm rot="5400000">
            <a:off x="5614444" y="859488"/>
            <a:ext cx="1532096" cy="2320840"/>
          </a:xfrm>
          <a:prstGeom prst="bentConnector4">
            <a:avLst>
              <a:gd name="adj1" fmla="val 21273"/>
              <a:gd name="adj2" fmla="val 10985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403397" y="24340"/>
            <a:ext cx="16789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200" b="1" dirty="0" smtClean="0"/>
              <a:t>As of 01/07/2016</a:t>
            </a:r>
            <a:endParaRPr lang="nl-BE" sz="12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7212212" y="5228518"/>
            <a:ext cx="1654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u="sng" dirty="0" smtClean="0"/>
              <a:t>Legend</a:t>
            </a:r>
            <a:endParaRPr lang="en-GB" b="1" u="sng" dirty="0"/>
          </a:p>
        </p:txBody>
      </p:sp>
      <p:sp>
        <p:nvSpPr>
          <p:cNvPr id="21" name="TextBox 20"/>
          <p:cNvSpPr txBox="1"/>
          <p:nvPr/>
        </p:nvSpPr>
        <p:spPr>
          <a:xfrm>
            <a:off x="7232026" y="5611207"/>
            <a:ext cx="1695950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Project management and support team</a:t>
            </a:r>
            <a:endParaRPr lang="en-GB" sz="1400" dirty="0"/>
          </a:p>
        </p:txBody>
      </p:sp>
      <p:sp>
        <p:nvSpPr>
          <p:cNvPr id="64" name="TextBox 63"/>
          <p:cNvSpPr txBox="1"/>
          <p:nvPr/>
        </p:nvSpPr>
        <p:spPr>
          <a:xfrm>
            <a:off x="7249026" y="6320884"/>
            <a:ext cx="1695950" cy="30777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Team of assistants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24946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1739</TotalTime>
  <Words>73</Words>
  <Application>Microsoft Office PowerPoint</Application>
  <PresentationFormat>On-screen Show (4:3)</PresentationFormat>
  <Paragraphs>30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BIEBUYCK Bart ( FCH )</dc:creator>
  <cp:lastModifiedBy>BERGA Iveta ( FCH )</cp:lastModifiedBy>
  <cp:revision>41</cp:revision>
  <cp:lastPrinted>2016-12-07T16:11:19Z</cp:lastPrinted>
  <dcterms:created xsi:type="dcterms:W3CDTF">2016-06-05T19:01:42Z</dcterms:created>
  <dcterms:modified xsi:type="dcterms:W3CDTF">2017-01-16T11:24:28Z</dcterms:modified>
</cp:coreProperties>
</file>