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5D383-F6E5-4549-A4C1-597C5A699022}" type="datetimeFigureOut">
              <a:rPr lang="en-GB" smtClean="0"/>
              <a:t>12/08/2011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AD000-017B-44F0-8BF8-0E5504C84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44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5D383-F6E5-4549-A4C1-597C5A699022}" type="datetimeFigureOut">
              <a:rPr lang="en-GB" smtClean="0"/>
              <a:t>12/08/2011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AD000-017B-44F0-8BF8-0E5504C84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72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5D383-F6E5-4549-A4C1-597C5A699022}" type="datetimeFigureOut">
              <a:rPr lang="en-GB" smtClean="0"/>
              <a:t>12/08/2011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AD000-017B-44F0-8BF8-0E5504C84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776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5D383-F6E5-4549-A4C1-597C5A699022}" type="datetimeFigureOut">
              <a:rPr lang="en-GB" smtClean="0"/>
              <a:t>12/08/2011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AD000-017B-44F0-8BF8-0E5504C84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419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5D383-F6E5-4549-A4C1-597C5A699022}" type="datetimeFigureOut">
              <a:rPr lang="en-GB" smtClean="0"/>
              <a:t>12/08/2011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AD000-017B-44F0-8BF8-0E5504C84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641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5D383-F6E5-4549-A4C1-597C5A699022}" type="datetimeFigureOut">
              <a:rPr lang="en-GB" smtClean="0"/>
              <a:t>12/08/2011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AD000-017B-44F0-8BF8-0E5504C84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75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5D383-F6E5-4549-A4C1-597C5A699022}" type="datetimeFigureOut">
              <a:rPr lang="en-GB" smtClean="0"/>
              <a:t>12/08/2011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AD000-017B-44F0-8BF8-0E5504C84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832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5D383-F6E5-4549-A4C1-597C5A699022}" type="datetimeFigureOut">
              <a:rPr lang="en-GB" smtClean="0"/>
              <a:t>12/08/2011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AD000-017B-44F0-8BF8-0E5504C84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269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5D383-F6E5-4549-A4C1-597C5A699022}" type="datetimeFigureOut">
              <a:rPr lang="en-GB" smtClean="0"/>
              <a:t>12/08/2011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AD000-017B-44F0-8BF8-0E5504C84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535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5D383-F6E5-4549-A4C1-597C5A699022}" type="datetimeFigureOut">
              <a:rPr lang="en-GB" smtClean="0"/>
              <a:t>12/08/2011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AD000-017B-44F0-8BF8-0E5504C84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8768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5D383-F6E5-4549-A4C1-597C5A699022}" type="datetimeFigureOut">
              <a:rPr lang="en-GB" smtClean="0"/>
              <a:t>12/08/2011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AD000-017B-44F0-8BF8-0E5504C84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925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5D383-F6E5-4549-A4C1-597C5A699022}" type="datetimeFigureOut">
              <a:rPr lang="en-GB" smtClean="0"/>
              <a:t>12/08/2011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AD000-017B-44F0-8BF8-0E5504C84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863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1073" y="2348880"/>
            <a:ext cx="2219325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2334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JTI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Gaudio Luciano ( FCH )</dc:creator>
  <cp:lastModifiedBy>Gaudio Luciano ( FCH )</cp:lastModifiedBy>
  <cp:revision>1</cp:revision>
  <dcterms:created xsi:type="dcterms:W3CDTF">2011-08-12T13:30:06Z</dcterms:created>
  <dcterms:modified xsi:type="dcterms:W3CDTF">2011-08-12T13:31:03Z</dcterms:modified>
</cp:coreProperties>
</file>