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4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77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41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64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7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3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269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6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92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5D383-F6E5-4549-A4C1-597C5A699022}" type="datetimeFigureOut">
              <a:rPr lang="en-GB" smtClean="0"/>
              <a:t>12/08/2011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AD000-017B-44F0-8BF8-0E5504C845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8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073" y="2348880"/>
            <a:ext cx="221932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334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Gaudio Luciano ( FCH )</dc:creator>
  <cp:lastModifiedBy>Gaudio Luciano ( FCH )</cp:lastModifiedBy>
  <cp:revision>1</cp:revision>
  <dcterms:created xsi:type="dcterms:W3CDTF">2011-08-12T13:30:06Z</dcterms:created>
  <dcterms:modified xsi:type="dcterms:W3CDTF">2011-08-12T13:31:03Z</dcterms:modified>
</cp:coreProperties>
</file>