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48" r:id="rId2"/>
  </p:sldMasterIdLst>
  <p:notesMasterIdLst>
    <p:notesMasterId r:id="rId31"/>
  </p:notesMasterIdLst>
  <p:sldIdLst>
    <p:sldId id="283" r:id="rId3"/>
    <p:sldId id="284" r:id="rId4"/>
    <p:sldId id="285" r:id="rId5"/>
    <p:sldId id="286" r:id="rId6"/>
    <p:sldId id="29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58" r:id="rId15"/>
    <p:sldId id="266" r:id="rId16"/>
    <p:sldId id="270" r:id="rId17"/>
    <p:sldId id="267" r:id="rId18"/>
    <p:sldId id="269" r:id="rId19"/>
    <p:sldId id="268" r:id="rId20"/>
    <p:sldId id="287" r:id="rId21"/>
    <p:sldId id="290" r:id="rId22"/>
    <p:sldId id="292" r:id="rId23"/>
    <p:sldId id="289" r:id="rId24"/>
    <p:sldId id="274" r:id="rId25"/>
    <p:sldId id="276" r:id="rId26"/>
    <p:sldId id="288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43A"/>
    <a:srgbClr val="4A719A"/>
    <a:srgbClr val="6089B2"/>
    <a:srgbClr val="6599CC"/>
    <a:srgbClr val="25A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3979" autoAdjust="0"/>
  </p:normalViewPr>
  <p:slideViewPr>
    <p:cSldViewPr snapToGrid="0">
      <p:cViewPr varScale="1">
        <p:scale>
          <a:sx n="87" d="100"/>
          <a:sy n="87" d="100"/>
        </p:scale>
        <p:origin x="13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6557657357313"/>
          <c:y val="0.14945931244599706"/>
          <c:w val="0.65731180244416987"/>
          <c:h val="0.65548691798902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Durability (Performance)</c:v>
                </c:pt>
              </c:strCache>
            </c:strRef>
          </c:tx>
          <c:spPr>
            <a:solidFill>
              <a:srgbClr val="6089B2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3500</c:v>
                </c:pt>
                <c:pt idx="1">
                  <c:v>3580</c:v>
                </c:pt>
                <c:pt idx="2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8-443D-A488-55BDD001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64802160"/>
        <c:axId val="1064793008"/>
      </c:barChart>
      <c:lineChart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MAWP - Target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6000</c:v>
                </c:pt>
                <c:pt idx="1">
                  <c:v>6000</c:v>
                </c:pt>
                <c:pt idx="2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68-443D-A488-55BDD001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802160"/>
        <c:axId val="1064793008"/>
      </c:lineChart>
      <c:catAx>
        <c:axId val="10648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793008"/>
        <c:crosses val="autoZero"/>
        <c:auto val="1"/>
        <c:lblAlgn val="ctr"/>
        <c:lblOffset val="100"/>
        <c:noMultiLvlLbl val="0"/>
      </c:catAx>
      <c:valAx>
        <c:axId val="10647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Hours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80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43153166026082"/>
          <c:y val="0.87884878735960126"/>
          <c:w val="0.65703592335181216"/>
          <c:h val="9.368336930226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Avalaibility (Performance)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88</c:v>
                </c:pt>
                <c:pt idx="1">
                  <c:v>90</c:v>
                </c:pt>
                <c:pt idx="2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1-44E5-ABAB-CEFB8B75F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MAWP - Target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97</c:v>
                </c:pt>
                <c:pt idx="1">
                  <c:v>97</c:v>
                </c:pt>
                <c:pt idx="2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1-44E5-ABAB-CEFB8B75F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8064720"/>
        <c:axId val="1018070960"/>
      </c:lineChart>
      <c:catAx>
        <c:axId val="101806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70960"/>
        <c:crosses val="autoZero"/>
        <c:auto val="1"/>
        <c:lblAlgn val="ctr"/>
        <c:lblOffset val="100"/>
        <c:noMultiLvlLbl val="0"/>
      </c:catAx>
      <c:valAx>
        <c:axId val="10180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Results - year 3</c:v>
                </c:pt>
              </c:strCache>
            </c:strRef>
          </c:tx>
          <c:spPr>
            <a:solidFill>
              <a:srgbClr val="9AC43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3-4B6C-BEDC-9EE1C749C72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Expected Results</c:v>
                </c:pt>
              </c:strCache>
            </c:strRef>
          </c:tx>
          <c:spPr>
            <a:solidFill>
              <a:srgbClr val="4A719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3-4B6C-BEDC-9EE1C749C72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SoA (2020)</c:v>
                </c:pt>
              </c:strCache>
            </c:strRef>
          </c:tx>
          <c:spPr>
            <a:solidFill>
              <a:srgbClr val="6599C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3-4B6C-BEDC-9EE1C749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8065136"/>
        <c:axId val="1018068464"/>
      </c:barChart>
      <c:catAx>
        <c:axId val="101806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8464"/>
        <c:crosses val="autoZero"/>
        <c:auto val="1"/>
        <c:lblAlgn val="ctr"/>
        <c:lblOffset val="100"/>
        <c:noMultiLvlLbl val="0"/>
      </c:catAx>
      <c:valAx>
        <c:axId val="101806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A719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0.7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D-4671-9473-E659B86DF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9374032"/>
        <c:axId val="-1999417296"/>
      </c:barChart>
      <c:catAx>
        <c:axId val="-19993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7F7F7F"/>
                </a:solidFill>
                <a:latin typeface="Trebuchet MS" panose="020B0603020202020204" pitchFamily="34" charset="0"/>
                <a:ea typeface="Calibri" charset="0"/>
                <a:cs typeface="Calibri" charset="0"/>
              </a:defRPr>
            </a:pPr>
            <a:endParaRPr lang="en-US"/>
          </a:p>
        </c:txPr>
        <c:crossAx val="-1999417296"/>
        <c:crosses val="autoZero"/>
        <c:auto val="1"/>
        <c:lblAlgn val="ctr"/>
        <c:lblOffset val="100"/>
        <c:noMultiLvlLbl val="0"/>
      </c:catAx>
      <c:valAx>
        <c:axId val="-19994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7F7F7F"/>
                </a:solidFill>
                <a:latin typeface="Trebuchet MS" panose="020B0603020202020204" pitchFamily="34" charset="0"/>
                <a:ea typeface="Calibri" charset="0"/>
                <a:cs typeface="Calibri" charset="0"/>
              </a:defRPr>
            </a:pPr>
            <a:endParaRPr lang="en-US"/>
          </a:p>
        </c:txPr>
        <c:crossAx val="-19993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Figure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7-4E32-BA91-A4AF05513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67-4E32-BA91-A4AF055132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7-4E32-BA91-A4AF05513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67-4E32-BA91-A4AF055132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67-4E32-BA91-A4AF055132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67-4E32-BA91-A4AF05513217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0.27</c:v>
                </c:pt>
                <c:pt idx="1">
                  <c:v>0.04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67-4E32-BA91-A4AF05513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Name</c:v>
                </c:pt>
              </c:strCache>
            </c:strRef>
          </c:tx>
          <c:spPr>
            <a:solidFill>
              <a:srgbClr val="4A719A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F-43CE-916E-458C69CE3A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Name2</c:v>
                </c:pt>
              </c:strCache>
            </c:strRef>
          </c:tx>
          <c:spPr>
            <a:solidFill>
              <a:srgbClr val="6089B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F-43CE-916E-458C69CE3A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Name3</c:v>
                </c:pt>
              </c:strCache>
            </c:strRef>
          </c:tx>
          <c:spPr>
            <a:solidFill>
              <a:srgbClr val="9AC43A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9F-43CE-916E-458C69CE3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1363648"/>
        <c:axId val="1831366992"/>
      </c:barChart>
      <c:catAx>
        <c:axId val="18313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366992"/>
        <c:crosses val="autoZero"/>
        <c:auto val="1"/>
        <c:lblAlgn val="ctr"/>
        <c:lblOffset val="100"/>
        <c:noMultiLvlLbl val="0"/>
      </c:catAx>
      <c:valAx>
        <c:axId val="183136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36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0-22T08:59:42.179" idx="1">
    <p:pos x="4618" y="279"/>
    <p:text>Optional slides are provided at the end of the presentation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17T10:43:31.411" idx="2">
    <p:pos x="6294" y="246"/>
    <p:text>Please select up to 3 important "Aspects" for your projects and provide information to the respective slides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0:12.950" idx="3">
    <p:pos x="3034" y="1289"/>
    <p:text>Indicate here the value of the parameter monitored at the beginning of the project and the corresponding unit.
If another parameter monitored in the project addresses the same aspect, add a second value in a different colour.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5:55.432" idx="4">
    <p:pos x="6898" y="2090"/>
    <p:text>You are advised to consult the Addendum of the MAWP for the remaining period 2018-2020 (Please see slide 5).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6:15.641" idx="5">
    <p:pos x="6524" y="248"/>
    <p:text>An “aspect” is intended as a research aspect addressed within the project.
Within an aspect, several parameters can be monitored to assess progress.
Examples:
Aspect = Durability
Parameter 1 = lifetime (h)
Parameter 2 = degradation rate (V/h)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6:33.152" idx="6">
    <p:pos x="6753" y="254"/>
    <p:text>European and non-European SoA</p:text>
    <p:extLst mod="1">
      <p:ext uri="{C676402C-5697-4E1C-873F-D02D1690AC5C}">
        <p15:threadingInfo xmlns:p15="http://schemas.microsoft.com/office/powerpoint/2012/main" timeZoneBias="-120"/>
      </p:ext>
    </p:extLst>
  </p:cm>
  <p:cm authorId="3" dt="2020-10-21T12:50:53.273" idx="7">
    <p:pos x="5804" y="782"/>
    <p:text>Position red cursor according to achievement to date (Nov 2020) (in scale  between starting point and target value) + indicate achieved value and unit.
If another parameter monitored in the project addresses the same aspect, add a second arrow in a different colour.
Repeat for any additional paramaters addressing the same aspect.</p:text>
    <p:extLst mod="1">
      <p:ext uri="{C676402C-5697-4E1C-873F-D02D1690AC5C}">
        <p15:threadingInfo xmlns:p15="http://schemas.microsoft.com/office/powerpoint/2012/main" timeZoneBias="-120"/>
      </p:ext>
    </p:extLst>
  </p:cm>
  <p:cm authorId="3" dt="2020-10-21T14:33:37.131" idx="8">
    <p:pos x="7098" y="1201"/>
    <p:text>Indicate the project target value for this parameter and the corresponding unit.
If another parameter monitored in the project addresses the same aspect, add a second value in a different colour.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17T10:50:36.256" idx="9">
    <p:pos x="6251" y="225"/>
    <p:text>This is an illustrative example, please do not consider the same numbers or targets.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17T10:55:55.432" idx="10">
    <p:pos x="6276" y="271"/>
    <p:text>This is an illustrative example, please do not consider the same numbers or targets.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22T11:20:54.389" idx="11">
    <p:pos x="6007" y="387"/>
    <p:text>Indicate the number of conferences/workshops organised by the project and that the project has attended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22T11:21:07.997" idx="12">
    <p:pos x="6372" y="376"/>
    <p:text>Create a hyperlink to the relevant project page (Youtube, LinkedIn, Facebook, Twitter, Instagram). Delete the icons that are irrelevant if the project is not present on the social media concerned.
To create a hyperlink: right click on the icon, select "hyperlink" and paste the url in the "address" field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9B0F8-4EEA-49F2-98E9-11BF1971514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1CA0-A7F7-45A4-A4F5-074E41ACF402}">
      <dgm:prSet phldrT="[Text]"/>
      <dgm:spPr>
        <a:solidFill>
          <a:srgbClr val="9AC43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rebuchet MS" panose="020B0603020202020204" pitchFamily="34" charset="0"/>
            </a:rPr>
            <a:t>Project Acronym</a:t>
          </a:r>
          <a:endParaRPr lang="en-US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ED3C927-813F-4D2A-A3E3-936A4BCF3F97}" type="parTrans" cxnId="{17BE0CC7-CFEE-497F-B6C2-9259543A754C}">
      <dgm:prSet/>
      <dgm:spPr/>
      <dgm:t>
        <a:bodyPr/>
        <a:lstStyle/>
        <a:p>
          <a:endParaRPr lang="en-US"/>
        </a:p>
      </dgm:t>
    </dgm:pt>
    <dgm:pt modelId="{4E923AC5-240B-4767-BBB1-1EC0A360B653}" type="sibTrans" cxnId="{17BE0CC7-CFEE-497F-B6C2-9259543A754C}">
      <dgm:prSet/>
      <dgm:spPr/>
      <dgm:t>
        <a:bodyPr/>
        <a:lstStyle/>
        <a:p>
          <a:endParaRPr lang="en-US"/>
        </a:p>
      </dgm:t>
    </dgm:pt>
    <dgm:pt modelId="{FB4E5CBD-829D-4A6C-AEF4-B084AC0389CA}">
      <dgm:prSet phldrT="[Text]" custT="1"/>
      <dgm:spPr>
        <a:solidFill>
          <a:srgbClr val="6089B2"/>
        </a:solidFill>
      </dgm:spPr>
      <dgm:t>
        <a:bodyPr/>
        <a:lstStyle/>
        <a:p>
          <a:endParaRPr lang="en-GB" sz="2300" b="1" dirty="0" smtClean="0">
            <a:solidFill>
              <a:srgbClr val="4A719A"/>
            </a:solidFill>
          </a:endParaRPr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Project dates: </a:t>
          </a:r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[start date – end date]</a:t>
          </a:r>
        </a:p>
      </dgm:t>
    </dgm:pt>
    <dgm:pt modelId="{041701FE-0612-41F5-94A0-4F964AE218DB}" type="parTrans" cxnId="{3D36CC3D-6634-4A26-8A9E-4A3406E1895E}">
      <dgm:prSet/>
      <dgm:spPr/>
      <dgm:t>
        <a:bodyPr/>
        <a:lstStyle/>
        <a:p>
          <a:endParaRPr lang="en-US"/>
        </a:p>
      </dgm:t>
    </dgm:pt>
    <dgm:pt modelId="{C17A935A-0953-4C62-8119-86EF4ECB454C}" type="sibTrans" cxnId="{3D36CC3D-6634-4A26-8A9E-4A3406E1895E}">
      <dgm:prSet/>
      <dgm:spPr/>
      <dgm:t>
        <a:bodyPr/>
        <a:lstStyle/>
        <a:p>
          <a:endParaRPr lang="en-US"/>
        </a:p>
      </dgm:t>
    </dgm:pt>
    <dgm:pt modelId="{E1763E44-E3FB-43A7-BCD0-4BA1C9414AFF}">
      <dgm:prSet phldrT="[Text]" custT="1"/>
      <dgm:spPr>
        <a:solidFill>
          <a:srgbClr val="6089B2"/>
        </a:solidFill>
      </dgm:spPr>
      <dgm:t>
        <a:bodyPr/>
        <a:lstStyle/>
        <a:p>
          <a:endParaRPr lang="en-US" sz="2400" dirty="0" smtClean="0"/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Total project budget: </a:t>
          </a:r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[…….. €] </a:t>
          </a:r>
          <a:endParaRPr lang="en-US" sz="20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AF187B8A-E9A8-470F-98EE-5486ACD8BD4A}" type="parTrans" cxnId="{817C01D2-E5BD-47C2-8BCF-407661D6D9AD}">
      <dgm:prSet/>
      <dgm:spPr/>
      <dgm:t>
        <a:bodyPr/>
        <a:lstStyle/>
        <a:p>
          <a:endParaRPr lang="en-US"/>
        </a:p>
      </dgm:t>
    </dgm:pt>
    <dgm:pt modelId="{E4AD5837-7A76-428B-9D4F-ADFDAFC5D261}" type="sibTrans" cxnId="{817C01D2-E5BD-47C2-8BCF-407661D6D9AD}">
      <dgm:prSet/>
      <dgm:spPr/>
      <dgm:t>
        <a:bodyPr/>
        <a:lstStyle/>
        <a:p>
          <a:endParaRPr lang="en-US"/>
        </a:p>
      </dgm:t>
    </dgm:pt>
    <dgm:pt modelId="{AB4E84FD-584B-44B2-BEA4-E13B39D0F9A8}">
      <dgm:prSet phldrT="[Text]" custT="1"/>
      <dgm:spPr>
        <a:solidFill>
          <a:srgbClr val="6089B2"/>
        </a:solidFill>
      </dgm:spPr>
      <dgm:t>
        <a:bodyPr anchor="t"/>
        <a:lstStyle/>
        <a:p>
          <a:pPr algn="ctr"/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% stage of implementation 01/11/2019: [… %]</a:t>
          </a:r>
          <a:endParaRPr lang="en-US" sz="20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8625347B-44B0-4327-91CF-CFD5387F840A}" type="parTrans" cxnId="{9EB92DA1-08DC-40D5-BF4C-9BA192FFB63A}">
      <dgm:prSet/>
      <dgm:spPr/>
      <dgm:t>
        <a:bodyPr/>
        <a:lstStyle/>
        <a:p>
          <a:endParaRPr lang="en-US"/>
        </a:p>
      </dgm:t>
    </dgm:pt>
    <dgm:pt modelId="{2B6AC1BE-7205-4ADB-9B89-BC938EB37682}" type="sibTrans" cxnId="{9EB92DA1-08DC-40D5-BF4C-9BA192FFB63A}">
      <dgm:prSet/>
      <dgm:spPr/>
      <dgm:t>
        <a:bodyPr/>
        <a:lstStyle/>
        <a:p>
          <a:endParaRPr lang="en-US"/>
        </a:p>
      </dgm:t>
    </dgm:pt>
    <dgm:pt modelId="{A3FBFDDB-7C41-4ABA-929D-1B46DCC8AF2A}">
      <dgm:prSet phldrT="[Text]" custT="1"/>
      <dgm:spPr>
        <a:solidFill>
          <a:srgbClr val="6089B2"/>
        </a:solidFill>
      </dgm:spPr>
      <dgm:t>
        <a:bodyPr anchor="t"/>
        <a:lstStyle/>
        <a:p>
          <a:pPr algn="ctr"/>
          <a:r>
            <a:rPr lang="en-GB" sz="1800" b="1" dirty="0" smtClean="0">
              <a:solidFill>
                <a:schemeClr val="bg1"/>
              </a:solidFill>
              <a:latin typeface="Trebuchet MS" panose="020B0603020202020204" pitchFamily="34" charset="0"/>
            </a:rPr>
            <a:t>FCH JU max. contribution: […….. €]</a:t>
          </a:r>
        </a:p>
        <a:p>
          <a:pPr algn="ctr"/>
          <a:r>
            <a:rPr lang="en-GB" sz="1800" b="1" dirty="0" smtClean="0">
              <a:solidFill>
                <a:schemeClr val="bg1"/>
              </a:solidFill>
              <a:latin typeface="Trebuchet MS" panose="020B0603020202020204" pitchFamily="34" charset="0"/>
            </a:rPr>
            <a:t>Other financial contribution: [……. €]</a:t>
          </a:r>
          <a:endParaRPr lang="en-US" sz="18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32D4331-9C97-43F7-83B3-31E46011A44A}" type="parTrans" cxnId="{E301183E-65A6-4348-AC31-244C2293018B}">
      <dgm:prSet/>
      <dgm:spPr/>
      <dgm:t>
        <a:bodyPr/>
        <a:lstStyle/>
        <a:p>
          <a:endParaRPr lang="en-US"/>
        </a:p>
      </dgm:t>
    </dgm:pt>
    <dgm:pt modelId="{8C09997C-BBC4-43C3-89C4-E167D96CAAE4}" type="sibTrans" cxnId="{E301183E-65A6-4348-AC31-244C2293018B}">
      <dgm:prSet/>
      <dgm:spPr/>
      <dgm:t>
        <a:bodyPr/>
        <a:lstStyle/>
        <a:p>
          <a:endParaRPr lang="en-US"/>
        </a:p>
      </dgm:t>
    </dgm:pt>
    <dgm:pt modelId="{FF18A843-B10D-4A54-A36E-ACEC43F48DE6}" type="pres">
      <dgm:prSet presAssocID="{6819B0F8-4EEA-49F2-98E9-11BF1971514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71F25-FC62-4E25-B58C-9BD1B570C71C}" type="pres">
      <dgm:prSet presAssocID="{6819B0F8-4EEA-49F2-98E9-11BF1971514B}" presName="matrix" presStyleCnt="0"/>
      <dgm:spPr/>
    </dgm:pt>
    <dgm:pt modelId="{92FDA7AE-925D-455D-99D1-D793EDC62E8A}" type="pres">
      <dgm:prSet presAssocID="{6819B0F8-4EEA-49F2-98E9-11BF1971514B}" presName="tile1" presStyleLbl="node1" presStyleIdx="0" presStyleCnt="4"/>
      <dgm:spPr/>
      <dgm:t>
        <a:bodyPr/>
        <a:lstStyle/>
        <a:p>
          <a:endParaRPr lang="en-US"/>
        </a:p>
      </dgm:t>
    </dgm:pt>
    <dgm:pt modelId="{8A5D77BB-7A81-47E5-81EE-8F2F21A09617}" type="pres">
      <dgm:prSet presAssocID="{6819B0F8-4EEA-49F2-98E9-11BF1971514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637F2-1491-4A97-BE08-3E86B8935604}" type="pres">
      <dgm:prSet presAssocID="{6819B0F8-4EEA-49F2-98E9-11BF1971514B}" presName="tile2" presStyleLbl="node1" presStyleIdx="1" presStyleCnt="4" custScaleX="98845" custLinFactNeighborY="-485"/>
      <dgm:spPr/>
      <dgm:t>
        <a:bodyPr/>
        <a:lstStyle/>
        <a:p>
          <a:endParaRPr lang="en-US"/>
        </a:p>
      </dgm:t>
    </dgm:pt>
    <dgm:pt modelId="{2ED3ADA2-8633-43FF-A93F-C7905B8A261A}" type="pres">
      <dgm:prSet presAssocID="{6819B0F8-4EEA-49F2-98E9-11BF1971514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E6C9D-B5AA-4CC3-81FD-0E888F161AAD}" type="pres">
      <dgm:prSet presAssocID="{6819B0F8-4EEA-49F2-98E9-11BF1971514B}" presName="tile3" presStyleLbl="node1" presStyleIdx="2" presStyleCnt="4"/>
      <dgm:spPr/>
      <dgm:t>
        <a:bodyPr/>
        <a:lstStyle/>
        <a:p>
          <a:endParaRPr lang="en-US"/>
        </a:p>
      </dgm:t>
    </dgm:pt>
    <dgm:pt modelId="{3EEC1654-D1A5-4522-AAB8-053D3EE05D12}" type="pres">
      <dgm:prSet presAssocID="{6819B0F8-4EEA-49F2-98E9-11BF1971514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272E-C9CA-4C82-A39D-75811E114D97}" type="pres">
      <dgm:prSet presAssocID="{6819B0F8-4EEA-49F2-98E9-11BF1971514B}" presName="tile4" presStyleLbl="node1" presStyleIdx="3" presStyleCnt="4" custLinFactNeighborX="-268" custLinFactNeighborY="485"/>
      <dgm:spPr/>
      <dgm:t>
        <a:bodyPr/>
        <a:lstStyle/>
        <a:p>
          <a:endParaRPr lang="en-US"/>
        </a:p>
      </dgm:t>
    </dgm:pt>
    <dgm:pt modelId="{16B5A9BE-674D-4783-8457-D62435ED4A0D}" type="pres">
      <dgm:prSet presAssocID="{6819B0F8-4EEA-49F2-98E9-11BF1971514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0F4B1-A6B6-400C-828A-0BB3CA362319}" type="pres">
      <dgm:prSet presAssocID="{6819B0F8-4EEA-49F2-98E9-11BF1971514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D36CC3D-6634-4A26-8A9E-4A3406E1895E}" srcId="{D4B01CA0-A7F7-45A4-A4F5-074E41ACF402}" destId="{FB4E5CBD-829D-4A6C-AEF4-B084AC0389CA}" srcOrd="0" destOrd="0" parTransId="{041701FE-0612-41F5-94A0-4F964AE218DB}" sibTransId="{C17A935A-0953-4C62-8119-86EF4ECB454C}"/>
    <dgm:cxn modelId="{FC98F6C9-3918-4E39-BDA1-679003628471}" type="presOf" srcId="{D4B01CA0-A7F7-45A4-A4F5-074E41ACF402}" destId="{4080F4B1-A6B6-400C-828A-0BB3CA362319}" srcOrd="0" destOrd="0" presId="urn:microsoft.com/office/officeart/2005/8/layout/matrix1"/>
    <dgm:cxn modelId="{9F913417-E615-4048-A05B-BA8B5E00C0FC}" type="presOf" srcId="{E1763E44-E3FB-43A7-BCD0-4BA1C9414AFF}" destId="{2ED3ADA2-8633-43FF-A93F-C7905B8A261A}" srcOrd="1" destOrd="0" presId="urn:microsoft.com/office/officeart/2005/8/layout/matrix1"/>
    <dgm:cxn modelId="{17B35CF6-6D9D-44CD-A82D-1A4024D0E80D}" type="presOf" srcId="{FB4E5CBD-829D-4A6C-AEF4-B084AC0389CA}" destId="{8A5D77BB-7A81-47E5-81EE-8F2F21A09617}" srcOrd="1" destOrd="0" presId="urn:microsoft.com/office/officeart/2005/8/layout/matrix1"/>
    <dgm:cxn modelId="{6ED4A7C1-EC35-46CA-B628-8E3A1BE1AB5F}" type="presOf" srcId="{A3FBFDDB-7C41-4ABA-929D-1B46DCC8AF2A}" destId="{16B5A9BE-674D-4783-8457-D62435ED4A0D}" srcOrd="1" destOrd="0" presId="urn:microsoft.com/office/officeart/2005/8/layout/matrix1"/>
    <dgm:cxn modelId="{E301183E-65A6-4348-AC31-244C2293018B}" srcId="{D4B01CA0-A7F7-45A4-A4F5-074E41ACF402}" destId="{A3FBFDDB-7C41-4ABA-929D-1B46DCC8AF2A}" srcOrd="3" destOrd="0" parTransId="{232D4331-9C97-43F7-83B3-31E46011A44A}" sibTransId="{8C09997C-BBC4-43C3-89C4-E167D96CAAE4}"/>
    <dgm:cxn modelId="{4609F959-89C5-4CDB-AEAE-1484B83DE30F}" type="presOf" srcId="{FB4E5CBD-829D-4A6C-AEF4-B084AC0389CA}" destId="{92FDA7AE-925D-455D-99D1-D793EDC62E8A}" srcOrd="0" destOrd="0" presId="urn:microsoft.com/office/officeart/2005/8/layout/matrix1"/>
    <dgm:cxn modelId="{A94FE5A7-784F-4B05-BA54-4B1C27542EA9}" type="presOf" srcId="{A3FBFDDB-7C41-4ABA-929D-1B46DCC8AF2A}" destId="{814F272E-C9CA-4C82-A39D-75811E114D97}" srcOrd="0" destOrd="0" presId="urn:microsoft.com/office/officeart/2005/8/layout/matrix1"/>
    <dgm:cxn modelId="{AAEAB81C-C397-4533-8504-BF4C7F623469}" type="presOf" srcId="{AB4E84FD-584B-44B2-BEA4-E13B39D0F9A8}" destId="{EDEE6C9D-B5AA-4CC3-81FD-0E888F161AAD}" srcOrd="0" destOrd="0" presId="urn:microsoft.com/office/officeart/2005/8/layout/matrix1"/>
    <dgm:cxn modelId="{B81E0F09-2D65-4B2C-B2B1-CA715E6798CB}" type="presOf" srcId="{E1763E44-E3FB-43A7-BCD0-4BA1C9414AFF}" destId="{528637F2-1491-4A97-BE08-3E86B8935604}" srcOrd="0" destOrd="0" presId="urn:microsoft.com/office/officeart/2005/8/layout/matrix1"/>
    <dgm:cxn modelId="{7A9DAC9D-A3B3-40BD-8A76-9D4D932A4680}" type="presOf" srcId="{6819B0F8-4EEA-49F2-98E9-11BF1971514B}" destId="{FF18A843-B10D-4A54-A36E-ACEC43F48DE6}" srcOrd="0" destOrd="0" presId="urn:microsoft.com/office/officeart/2005/8/layout/matrix1"/>
    <dgm:cxn modelId="{17BE0CC7-CFEE-497F-B6C2-9259543A754C}" srcId="{6819B0F8-4EEA-49F2-98E9-11BF1971514B}" destId="{D4B01CA0-A7F7-45A4-A4F5-074E41ACF402}" srcOrd="0" destOrd="0" parTransId="{FED3C927-813F-4D2A-A3E3-936A4BCF3F97}" sibTransId="{4E923AC5-240B-4767-BBB1-1EC0A360B653}"/>
    <dgm:cxn modelId="{6178E1FD-13F9-47E9-A2B9-B9D0CD438037}" type="presOf" srcId="{AB4E84FD-584B-44B2-BEA4-E13B39D0F9A8}" destId="{3EEC1654-D1A5-4522-AAB8-053D3EE05D12}" srcOrd="1" destOrd="0" presId="urn:microsoft.com/office/officeart/2005/8/layout/matrix1"/>
    <dgm:cxn modelId="{9EB92DA1-08DC-40D5-BF4C-9BA192FFB63A}" srcId="{D4B01CA0-A7F7-45A4-A4F5-074E41ACF402}" destId="{AB4E84FD-584B-44B2-BEA4-E13B39D0F9A8}" srcOrd="2" destOrd="0" parTransId="{8625347B-44B0-4327-91CF-CFD5387F840A}" sibTransId="{2B6AC1BE-7205-4ADB-9B89-BC938EB37682}"/>
    <dgm:cxn modelId="{817C01D2-E5BD-47C2-8BCF-407661D6D9AD}" srcId="{D4B01CA0-A7F7-45A4-A4F5-074E41ACF402}" destId="{E1763E44-E3FB-43A7-BCD0-4BA1C9414AFF}" srcOrd="1" destOrd="0" parTransId="{AF187B8A-E9A8-470F-98EE-5486ACD8BD4A}" sibTransId="{E4AD5837-7A76-428B-9D4F-ADFDAFC5D261}"/>
    <dgm:cxn modelId="{71B1D0DC-F5E5-465E-8FD8-382B38A93109}" type="presParOf" srcId="{FF18A843-B10D-4A54-A36E-ACEC43F48DE6}" destId="{47B71F25-FC62-4E25-B58C-9BD1B570C71C}" srcOrd="0" destOrd="0" presId="urn:microsoft.com/office/officeart/2005/8/layout/matrix1"/>
    <dgm:cxn modelId="{3385B127-8091-4326-9035-021BE66F57C6}" type="presParOf" srcId="{47B71F25-FC62-4E25-B58C-9BD1B570C71C}" destId="{92FDA7AE-925D-455D-99D1-D793EDC62E8A}" srcOrd="0" destOrd="0" presId="urn:microsoft.com/office/officeart/2005/8/layout/matrix1"/>
    <dgm:cxn modelId="{29F05242-3D6F-4B3F-AB90-D1AF5CCA1AEB}" type="presParOf" srcId="{47B71F25-FC62-4E25-B58C-9BD1B570C71C}" destId="{8A5D77BB-7A81-47E5-81EE-8F2F21A09617}" srcOrd="1" destOrd="0" presId="urn:microsoft.com/office/officeart/2005/8/layout/matrix1"/>
    <dgm:cxn modelId="{75F61120-526E-4682-A389-BBD26EA0AE90}" type="presParOf" srcId="{47B71F25-FC62-4E25-B58C-9BD1B570C71C}" destId="{528637F2-1491-4A97-BE08-3E86B8935604}" srcOrd="2" destOrd="0" presId="urn:microsoft.com/office/officeart/2005/8/layout/matrix1"/>
    <dgm:cxn modelId="{9C6B6180-3742-49D2-AF03-FCC0361F2BCE}" type="presParOf" srcId="{47B71F25-FC62-4E25-B58C-9BD1B570C71C}" destId="{2ED3ADA2-8633-43FF-A93F-C7905B8A261A}" srcOrd="3" destOrd="0" presId="urn:microsoft.com/office/officeart/2005/8/layout/matrix1"/>
    <dgm:cxn modelId="{ECEDDE96-0D80-4B72-BE92-B982D9EBBE77}" type="presParOf" srcId="{47B71F25-FC62-4E25-B58C-9BD1B570C71C}" destId="{EDEE6C9D-B5AA-4CC3-81FD-0E888F161AAD}" srcOrd="4" destOrd="0" presId="urn:microsoft.com/office/officeart/2005/8/layout/matrix1"/>
    <dgm:cxn modelId="{5D6C7959-87C2-43A2-8F72-799980FAA087}" type="presParOf" srcId="{47B71F25-FC62-4E25-B58C-9BD1B570C71C}" destId="{3EEC1654-D1A5-4522-AAB8-053D3EE05D12}" srcOrd="5" destOrd="0" presId="urn:microsoft.com/office/officeart/2005/8/layout/matrix1"/>
    <dgm:cxn modelId="{0534ADF0-A27E-4302-9F9A-631D9C387CF3}" type="presParOf" srcId="{47B71F25-FC62-4E25-B58C-9BD1B570C71C}" destId="{814F272E-C9CA-4C82-A39D-75811E114D97}" srcOrd="6" destOrd="0" presId="urn:microsoft.com/office/officeart/2005/8/layout/matrix1"/>
    <dgm:cxn modelId="{24E8C24F-E3E1-41EB-93B9-667341E81631}" type="presParOf" srcId="{47B71F25-FC62-4E25-B58C-9BD1B570C71C}" destId="{16B5A9BE-674D-4783-8457-D62435ED4A0D}" srcOrd="7" destOrd="0" presId="urn:microsoft.com/office/officeart/2005/8/layout/matrix1"/>
    <dgm:cxn modelId="{5744D6BF-79AB-4C10-8931-9FE93A7DB04D}" type="presParOf" srcId="{FF18A843-B10D-4A54-A36E-ACEC43F48DE6}" destId="{4080F4B1-A6B6-400C-828A-0BB3CA36231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A7AE-925D-455D-99D1-D793EDC62E8A}">
      <dsp:nvSpPr>
        <dsp:cNvPr id="0" name=""/>
        <dsp:cNvSpPr/>
      </dsp:nvSpPr>
      <dsp:spPr>
        <a:xfrm rot="16200000">
          <a:off x="1143654" y="-1143654"/>
          <a:ext cx="2093806" cy="438111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b="1" kern="1200" dirty="0" smtClean="0">
            <a:solidFill>
              <a:srgbClr val="4A719A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Project dates: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[start date – end date]</a:t>
          </a:r>
        </a:p>
      </dsp:txBody>
      <dsp:txXfrm rot="5400000">
        <a:off x="-1" y="1"/>
        <a:ext cx="4381116" cy="1570354"/>
      </dsp:txXfrm>
    </dsp:sp>
    <dsp:sp modelId="{528637F2-1491-4A97-BE08-3E86B8935604}">
      <dsp:nvSpPr>
        <dsp:cNvPr id="0" name=""/>
        <dsp:cNvSpPr/>
      </dsp:nvSpPr>
      <dsp:spPr>
        <a:xfrm>
          <a:off x="4406416" y="0"/>
          <a:ext cx="4330514" cy="209380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Total project budget: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[…….. €] </a:t>
          </a:r>
          <a:endParaRPr lang="en-US" sz="20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406416" y="0"/>
        <a:ext cx="4330514" cy="1570354"/>
      </dsp:txXfrm>
    </dsp:sp>
    <dsp:sp modelId="{EDEE6C9D-B5AA-4CC3-81FD-0E888F161AAD}">
      <dsp:nvSpPr>
        <dsp:cNvPr id="0" name=""/>
        <dsp:cNvSpPr/>
      </dsp:nvSpPr>
      <dsp:spPr>
        <a:xfrm rot="10800000">
          <a:off x="0" y="2093806"/>
          <a:ext cx="4381116" cy="209380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% stage of implementation 01/11/2019: [… %]</a:t>
          </a:r>
          <a:endParaRPr lang="en-US" sz="20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10800000">
        <a:off x="0" y="2617258"/>
        <a:ext cx="4381116" cy="1570354"/>
      </dsp:txXfrm>
    </dsp:sp>
    <dsp:sp modelId="{814F272E-C9CA-4C82-A39D-75811E114D97}">
      <dsp:nvSpPr>
        <dsp:cNvPr id="0" name=""/>
        <dsp:cNvSpPr/>
      </dsp:nvSpPr>
      <dsp:spPr>
        <a:xfrm rot="5400000">
          <a:off x="5513029" y="950151"/>
          <a:ext cx="2093806" cy="438111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FCH JU max. contribution: […….. €]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Other financial contribution: [……. €]</a:t>
          </a:r>
          <a:endParaRPr lang="en-US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4369374" y="2617258"/>
        <a:ext cx="4381116" cy="1570354"/>
      </dsp:txXfrm>
    </dsp:sp>
    <dsp:sp modelId="{4080F4B1-A6B6-400C-828A-0BB3CA362319}">
      <dsp:nvSpPr>
        <dsp:cNvPr id="0" name=""/>
        <dsp:cNvSpPr/>
      </dsp:nvSpPr>
      <dsp:spPr>
        <a:xfrm>
          <a:off x="3066781" y="1570354"/>
          <a:ext cx="2628669" cy="1046903"/>
        </a:xfrm>
        <a:prstGeom prst="roundRect">
          <a:avLst/>
        </a:prstGeom>
        <a:solidFill>
          <a:srgbClr val="9AC4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Project Acronym</a:t>
          </a:r>
          <a:endParaRPr lang="en-US" sz="27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117887" y="1621460"/>
        <a:ext cx="2526457" cy="944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3340-0D00-4F5B-B740-A04685BD4D1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42166-E528-4E3F-B45F-FE1D8B964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0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1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7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2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6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es_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2883104" y="1058326"/>
            <a:ext cx="879378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2883104" y="1599138"/>
            <a:ext cx="879378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299656" y="1684328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492873" y="2793425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556769" y="3880572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749987" y="4989669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982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6D6DA-0D74-43B9-9BDB-F5FA3F5B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659" y="5371046"/>
            <a:ext cx="8866681" cy="61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6089B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GENERAL GUIDELINES &amp; TEMPLATE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100051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48DBFCE-A7E1-4EA1-9CE7-280E4101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418" y="1221283"/>
            <a:ext cx="8866681" cy="61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B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4B8F7E-22C6-4193-A6BA-4F8957F1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418" y="2156825"/>
            <a:ext cx="8462819" cy="289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9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2892248" y="1026292"/>
            <a:ext cx="8751796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2892248" y="1567104"/>
            <a:ext cx="8751796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397414" y="4577134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here source or footer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7444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2864816" y="1008004"/>
            <a:ext cx="8779228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2864816" y="1548816"/>
            <a:ext cx="8779228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548288" y="4728552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765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2864816" y="1044580"/>
            <a:ext cx="8779228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2864816" y="1585392"/>
            <a:ext cx="8779228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397414" y="5185752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0933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2855672" y="1026292"/>
            <a:ext cx="8788372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2855672" y="1567104"/>
            <a:ext cx="8788372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397414" y="5076024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8331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2901392" y="1035436"/>
            <a:ext cx="8729776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2901392" y="1576248"/>
            <a:ext cx="8729776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627222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2883104" y="1008004"/>
            <a:ext cx="879378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2883104" y="1548816"/>
            <a:ext cx="879378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22288029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5C2E31-34FB-49AA-9371-9C8B58C77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0FA45-D1C2-44B9-99E0-5016B373DB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3" y="6164706"/>
            <a:ext cx="570393" cy="560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F6108-8337-466C-A5FC-E45DA7D07A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43" y="6164707"/>
            <a:ext cx="1653692" cy="607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5D0AC-0B03-4620-B461-3C931C5A4155}"/>
              </a:ext>
            </a:extLst>
          </p:cNvPr>
          <p:cNvSpPr txBox="1"/>
          <p:nvPr userDrawn="1"/>
        </p:nvSpPr>
        <p:spPr>
          <a:xfrm>
            <a:off x="4100945" y="6289961"/>
            <a:ext cx="1579418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</a:t>
            </a: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PRD2021</a:t>
            </a: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/>
            </a:r>
            <a:b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</a:b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</a:t>
            </a:r>
            <a:r>
              <a:rPr lang="en-GB" sz="1200" dirty="0" err="1" smtClean="0">
                <a:solidFill>
                  <a:srgbClr val="6089B2"/>
                </a:solidFill>
                <a:latin typeface="Trebuchet MS" panose="020B0603020202020204" pitchFamily="34" charset="0"/>
              </a:rPr>
              <a:t>CleanHydrogen</a:t>
            </a:r>
            <a:endParaRPr lang="en-GB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  <a:p>
            <a:pPr algn="r">
              <a:lnSpc>
                <a:spcPct val="80000"/>
              </a:lnSpc>
            </a:pPr>
            <a:endParaRPr lang="en-BE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016B6A-BEC2-4409-B764-211AE4A9ABCA}"/>
              </a:ext>
            </a:extLst>
          </p:cNvPr>
          <p:cNvGrpSpPr/>
          <p:nvPr userDrawn="1"/>
        </p:nvGrpSpPr>
        <p:grpSpPr>
          <a:xfrm>
            <a:off x="0" y="-1"/>
            <a:ext cx="12192000" cy="6860031"/>
            <a:chOff x="0" y="-1"/>
            <a:chExt cx="12192000" cy="68600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19C5B6-7999-46C3-BA49-ADD2B76B83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92000" cy="686003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02EB4F-CD81-4803-8CA8-A41FC58394D3}"/>
                </a:ext>
              </a:extLst>
            </p:cNvPr>
            <p:cNvSpPr/>
            <p:nvPr userDrawn="1"/>
          </p:nvSpPr>
          <p:spPr>
            <a:xfrm>
              <a:off x="4165600" y="6179127"/>
              <a:ext cx="1524000" cy="554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6D6DA-0D74-43B9-9BDB-F5FA3F5B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418" y="1221283"/>
            <a:ext cx="8866681" cy="61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A38874-0652-4002-8F96-6105C44EFF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3" y="6164706"/>
            <a:ext cx="570393" cy="560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24F1FA-BEF9-47D8-9E38-0630F232B50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43" y="6164707"/>
            <a:ext cx="1653692" cy="607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485BA9-65F1-490B-A868-2D8212C4D35F}"/>
              </a:ext>
            </a:extLst>
          </p:cNvPr>
          <p:cNvSpPr txBox="1"/>
          <p:nvPr userDrawn="1"/>
        </p:nvSpPr>
        <p:spPr>
          <a:xfrm>
            <a:off x="3575622" y="6301866"/>
            <a:ext cx="2095500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200" dirty="0">
                <a:solidFill>
                  <a:srgbClr val="6089B2"/>
                </a:solidFill>
                <a:latin typeface="Trebuchet MS" panose="020B0603020202020204" pitchFamily="34" charset="0"/>
              </a:rPr>
              <a:t>#CleanHydrogen</a:t>
            </a:r>
          </a:p>
          <a:p>
            <a:pPr algn="r">
              <a:lnSpc>
                <a:spcPct val="80000"/>
              </a:lnSpc>
            </a:pPr>
            <a:r>
              <a:rPr lang="en-GB" sz="1200" dirty="0">
                <a:solidFill>
                  <a:srgbClr val="6089B2"/>
                </a:solidFill>
                <a:latin typeface="Trebuchet MS" panose="020B0603020202020204" pitchFamily="34" charset="0"/>
              </a:rPr>
              <a:t>#EUHydrogenForum</a:t>
            </a:r>
            <a:endParaRPr lang="en-BE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1AAB4-AEF6-4F6C-B3FB-DEB2BF4204EE}"/>
              </a:ext>
            </a:extLst>
          </p:cNvPr>
          <p:cNvSpPr txBox="1"/>
          <p:nvPr userDrawn="1"/>
        </p:nvSpPr>
        <p:spPr>
          <a:xfrm>
            <a:off x="4100945" y="6289961"/>
            <a:ext cx="1579418" cy="3877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</a:t>
            </a: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PRD2021</a:t>
            </a: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/>
            </a:r>
            <a:b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</a:b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</a:t>
            </a:r>
            <a:r>
              <a:rPr lang="en-GB" sz="1200" dirty="0" err="1" smtClean="0">
                <a:solidFill>
                  <a:srgbClr val="6089B2"/>
                </a:solidFill>
                <a:latin typeface="Trebuchet MS" panose="020B0603020202020204" pitchFamily="34" charset="0"/>
              </a:rPr>
              <a:t>CleanHydrogen</a:t>
            </a:r>
            <a:endParaRPr lang="en-GB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A719A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5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Clr>
          <a:srgbClr val="6498CC"/>
        </a:buClr>
        <a:buSzPct val="100000"/>
        <a:buFont typeface="Trebuchet MS" panose="020B0603020202020204" pitchFamily="34" charset="0"/>
        <a:buChar char="●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62865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498CC"/>
        </a:buClr>
        <a:buSzPct val="98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h.europa.eu/page/multi-annual-work-plan" TargetMode="External"/><Relationship Id="rId2" Type="http://schemas.openxmlformats.org/officeDocument/2006/relationships/hyperlink" Target="http://www.fch.europa.eu/node/843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24.emf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emf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emf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12" Type="http://schemas.openxmlformats.org/officeDocument/2006/relationships/image" Target="../media/image20.emf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5.png"/><Relationship Id="rId21" Type="http://schemas.openxmlformats.org/officeDocument/2006/relationships/image" Target="../media/image68.png"/><Relationship Id="rId34" Type="http://schemas.openxmlformats.org/officeDocument/2006/relationships/image" Target="../media/image80.pn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45" Type="http://schemas.openxmlformats.org/officeDocument/2006/relationships/image" Target="../media/image91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microsoft.com/office/2007/relationships/hdphoto" Target="../media/hdphoto1.wdp"/><Relationship Id="rId44" Type="http://schemas.openxmlformats.org/officeDocument/2006/relationships/image" Target="../media/image90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1.png"/><Relationship Id="rId43" Type="http://schemas.openxmlformats.org/officeDocument/2006/relationships/image" Target="../media/image89.png"/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92.png"/><Relationship Id="rId20" Type="http://schemas.openxmlformats.org/officeDocument/2006/relationships/image" Target="../media/image67.png"/><Relationship Id="rId41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9" Type="http://schemas.openxmlformats.org/officeDocument/2006/relationships/image" Target="../media/image129.png"/><Relationship Id="rId21" Type="http://schemas.openxmlformats.org/officeDocument/2006/relationships/image" Target="../media/image111.png"/><Relationship Id="rId34" Type="http://schemas.openxmlformats.org/officeDocument/2006/relationships/image" Target="../media/image124.png"/><Relationship Id="rId42" Type="http://schemas.openxmlformats.org/officeDocument/2006/relationships/image" Target="../media/image132.png"/><Relationship Id="rId47" Type="http://schemas.openxmlformats.org/officeDocument/2006/relationships/image" Target="../media/image137.png"/><Relationship Id="rId50" Type="http://schemas.openxmlformats.org/officeDocument/2006/relationships/image" Target="../media/image139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6" Type="http://schemas.openxmlformats.org/officeDocument/2006/relationships/image" Target="../media/image66.png"/><Relationship Id="rId29" Type="http://schemas.openxmlformats.org/officeDocument/2006/relationships/image" Target="../media/image119.png"/><Relationship Id="rId11" Type="http://schemas.openxmlformats.org/officeDocument/2006/relationships/image" Target="../media/image102.png"/><Relationship Id="rId24" Type="http://schemas.openxmlformats.org/officeDocument/2006/relationships/image" Target="../media/image114.png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3" Type="http://schemas.openxmlformats.org/officeDocument/2006/relationships/image" Target="../media/image142.png"/><Relationship Id="rId5" Type="http://schemas.openxmlformats.org/officeDocument/2006/relationships/image" Target="../media/image97.png"/><Relationship Id="rId10" Type="http://schemas.microsoft.com/office/2007/relationships/hdphoto" Target="../media/hdphoto2.wdp"/><Relationship Id="rId19" Type="http://schemas.openxmlformats.org/officeDocument/2006/relationships/image" Target="../media/image109.png"/><Relationship Id="rId31" Type="http://schemas.openxmlformats.org/officeDocument/2006/relationships/image" Target="../media/image121.png"/><Relationship Id="rId44" Type="http://schemas.openxmlformats.org/officeDocument/2006/relationships/image" Target="../media/image134.png"/><Relationship Id="rId52" Type="http://schemas.openxmlformats.org/officeDocument/2006/relationships/image" Target="../media/image14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Relationship Id="rId35" Type="http://schemas.openxmlformats.org/officeDocument/2006/relationships/image" Target="../media/image125.png"/><Relationship Id="rId43" Type="http://schemas.openxmlformats.org/officeDocument/2006/relationships/image" Target="../media/image133.png"/><Relationship Id="rId48" Type="http://schemas.openxmlformats.org/officeDocument/2006/relationships/image" Target="../media/image28.png"/><Relationship Id="rId8" Type="http://schemas.openxmlformats.org/officeDocument/2006/relationships/image" Target="../media/image100.png"/><Relationship Id="rId51" Type="http://schemas.openxmlformats.org/officeDocument/2006/relationships/image" Target="../media/image140.png"/><Relationship Id="rId3" Type="http://schemas.openxmlformats.org/officeDocument/2006/relationships/image" Target="../media/image95.png"/><Relationship Id="rId12" Type="http://schemas.openxmlformats.org/officeDocument/2006/relationships/image" Target="../media/image103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33" Type="http://schemas.openxmlformats.org/officeDocument/2006/relationships/image" Target="../media/image123.png"/><Relationship Id="rId38" Type="http://schemas.openxmlformats.org/officeDocument/2006/relationships/image" Target="../media/image128.png"/><Relationship Id="rId46" Type="http://schemas.openxmlformats.org/officeDocument/2006/relationships/image" Target="../media/image136.png"/><Relationship Id="rId20" Type="http://schemas.openxmlformats.org/officeDocument/2006/relationships/image" Target="../media/image110.png"/><Relationship Id="rId41" Type="http://schemas.openxmlformats.org/officeDocument/2006/relationships/image" Target="../media/image1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8.png"/><Relationship Id="rId15" Type="http://schemas.openxmlformats.org/officeDocument/2006/relationships/image" Target="../media/image106.png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36" Type="http://schemas.openxmlformats.org/officeDocument/2006/relationships/image" Target="../media/image126.png"/><Relationship Id="rId4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energy/eu/index_en.cfm" TargetMode="External"/><Relationship Id="rId3" Type="http://schemas.openxmlformats.org/officeDocument/2006/relationships/hyperlink" Target="http://www.fch.europa.eu/page/multi-annual-work-plan" TargetMode="External"/><Relationship Id="rId7" Type="http://schemas.openxmlformats.org/officeDocument/2006/relationships/hyperlink" Target="https://www.fch.europa.eu/page/posters-and-presentations" TargetMode="External"/><Relationship Id="rId2" Type="http://schemas.openxmlformats.org/officeDocument/2006/relationships/hyperlink" Target="http://www.fch.europa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ch.europa.eu/node/843" TargetMode="External"/><Relationship Id="rId5" Type="http://schemas.openxmlformats.org/officeDocument/2006/relationships/hyperlink" Target="http://www.fch.europa.eu/page/previous-calls-and-reference-documents" TargetMode="External"/><Relationship Id="rId10" Type="http://schemas.openxmlformats.org/officeDocument/2006/relationships/hyperlink" Target="https://www.nerghy.eu/" TargetMode="External"/><Relationship Id="rId4" Type="http://schemas.openxmlformats.org/officeDocument/2006/relationships/hyperlink" Target="https://www.fch.europa.eu/sites/default/files/MAWP%20final%20version_endorsed%20GB%2015062018%20(ID%203712421).pdf" TargetMode="External"/><Relationship Id="rId9" Type="http://schemas.openxmlformats.org/officeDocument/2006/relationships/hyperlink" Target="http://www.hydrogeneurope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PRD2021 </a:t>
            </a:r>
            <a:r>
              <a:rPr lang="en-US" sz="4000" b="1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GUIDELINES &amp; TEMPLATE</a:t>
            </a:r>
            <a:endParaRPr lang="en-GB" sz="4000" b="1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2623780" y="370673"/>
            <a:ext cx="9003572" cy="943172"/>
          </a:xfrm>
        </p:spPr>
        <p:txBody>
          <a:bodyPr/>
          <a:lstStyle/>
          <a:p>
            <a:r>
              <a:rPr lang="en-US" sz="3200" dirty="0" smtClean="0">
                <a:solidFill>
                  <a:srgbClr val="9AC43A"/>
                </a:solidFill>
                <a:latin typeface="Trebuchet MS" panose="020B0603020202020204" pitchFamily="34" charset="0"/>
              </a:rPr>
              <a:t>Example</a:t>
            </a:r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 and explanation of Project Progress/Actions - Availability</a:t>
            </a:r>
            <a:endParaRPr lang="en-US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855751" y="2053787"/>
            <a:ext cx="2716709" cy="648072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Achievement to-date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31904" y="2186381"/>
            <a:ext cx="5400600" cy="882534"/>
            <a:chOff x="9625170" y="4290945"/>
            <a:chExt cx="10801200" cy="176506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6089B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3398" y="5194236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50%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7694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75%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49062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25%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681919" y="2173661"/>
            <a:ext cx="735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88%</a:t>
            </a:r>
            <a:endParaRPr lang="nl-BE" dirty="0">
              <a:solidFill>
                <a:srgbClr val="9AC4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304284" y="2177250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rgbClr val="9AC4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377997" y="2210097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9086" y="2962286"/>
            <a:ext cx="469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4A719A"/>
                </a:solidFill>
                <a:latin typeface="Trebuchet MS" panose="020B0603020202020204" pitchFamily="34" charset="0"/>
              </a:rPr>
              <a:t>Status at month 23 of a 36 months project at date </a:t>
            </a:r>
            <a:r>
              <a:rPr lang="en-GB" sz="1400" i="1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01/01/2019</a:t>
            </a:r>
            <a:endParaRPr lang="nl-BE" sz="14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5231904" y="5999962"/>
            <a:ext cx="508835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b="1" dirty="0">
                <a:solidFill>
                  <a:srgbClr val="4A719A"/>
                </a:solidFill>
              </a:rPr>
              <a:t>% stage of implementation is the % of project </a:t>
            </a:r>
            <a:r>
              <a:rPr lang="en-US" sz="1000" b="1" i="1" dirty="0">
                <a:solidFill>
                  <a:srgbClr val="4A719A"/>
                </a:solidFill>
              </a:rPr>
              <a:t>duration</a:t>
            </a:r>
            <a:r>
              <a:rPr lang="en-US" sz="1000" b="1" dirty="0">
                <a:solidFill>
                  <a:srgbClr val="4A719A"/>
                </a:solidFill>
              </a:rPr>
              <a:t> (months) elapsed on 01/11/2019</a:t>
            </a:r>
            <a:endParaRPr lang="nl-BE" sz="1000" b="1" dirty="0">
              <a:solidFill>
                <a:srgbClr val="4A719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934961">
            <a:off x="4050323" y="3718940"/>
            <a:ext cx="363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Example slide</a:t>
            </a:r>
            <a:endParaRPr lang="nl-BE" sz="40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66214" y="1779936"/>
            <a:ext cx="68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95%</a:t>
            </a:r>
            <a:endParaRPr lang="nl-BE" dirty="0">
              <a:solidFill>
                <a:srgbClr val="9AC4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41694" y="2176582"/>
            <a:ext cx="729814" cy="366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97%</a:t>
            </a:r>
            <a:endParaRPr lang="nl-BE" dirty="0">
              <a:solidFill>
                <a:srgbClr val="9AC4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324035277"/>
              </p:ext>
            </p:extLst>
          </p:nvPr>
        </p:nvGraphicFramePr>
        <p:xfrm>
          <a:off x="550474" y="3483141"/>
          <a:ext cx="4681430" cy="260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285344959"/>
              </p:ext>
            </p:extLst>
          </p:nvPr>
        </p:nvGraphicFramePr>
        <p:xfrm>
          <a:off x="6508313" y="3337939"/>
          <a:ext cx="4677224" cy="26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641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 flipH="1">
            <a:off x="-1" y="-1"/>
            <a:ext cx="45719" cy="45719"/>
          </a:xfrm>
        </p:spPr>
        <p:txBody>
          <a:bodyPr/>
          <a:lstStyle/>
          <a:p>
            <a:fld id="{CD1E7C23-2AAD-0D45-B01B-5A673730BB06}" type="slidenum">
              <a:rPr lang="en-US" sz="2000" smtClean="0">
                <a:solidFill>
                  <a:srgbClr val="6089B2"/>
                </a:solidFill>
                <a:latin typeface="Trebuchet MS" panose="020B0603020202020204" pitchFamily="34" charset="0"/>
              </a:rPr>
              <a:pPr/>
              <a:t>11</a:t>
            </a:fld>
            <a:endParaRPr lang="en-US" sz="20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11301" y="476672"/>
            <a:ext cx="9137397" cy="724807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Risks, Challenges and Lessons Learned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074" y="2852936"/>
            <a:ext cx="10142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rebuchet MS" panose="020B0603020202020204" pitchFamily="34" charset="0"/>
              </a:rPr>
              <a:t>Please refer to any risks, bottlenecks and challenges encountered in the course of the project as well as measures taken to mitigate the effects and improve performance/activities/results.</a:t>
            </a:r>
          </a:p>
          <a:p>
            <a:pPr algn="just"/>
            <a:endParaRPr lang="en-U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n-US" sz="2000" dirty="0" smtClean="0">
                <a:latin typeface="Trebuchet MS" panose="020B0603020202020204" pitchFamily="34" charset="0"/>
              </a:rPr>
              <a:t>Please </a:t>
            </a:r>
            <a:r>
              <a:rPr lang="en-US" sz="2000" dirty="0">
                <a:latin typeface="Trebuchet MS" panose="020B0603020202020204" pitchFamily="34" charset="0"/>
              </a:rPr>
              <a:t>use text, graphs and digital material (pictures or videos) to explain and support your statements. </a:t>
            </a:r>
            <a:r>
              <a:rPr lang="en-US" sz="2000" dirty="0" smtClean="0">
                <a:latin typeface="Trebuchet MS" panose="020B0603020202020204" pitchFamily="34" charset="0"/>
              </a:rPr>
              <a:t>(Max. 2 slides)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/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21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 flipH="1">
            <a:off x="-1" y="-1"/>
            <a:ext cx="45719" cy="45719"/>
          </a:xfrm>
        </p:spPr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12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21934" y="476672"/>
            <a:ext cx="8872675" cy="954964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Exploitation Plan/Expected Impact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443" y="2355440"/>
            <a:ext cx="56458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4A719A"/>
                </a:solidFill>
                <a:latin typeface="Trebuchet MS" panose="020B0603020202020204" pitchFamily="34" charset="0"/>
              </a:rPr>
              <a:t>Exploitation</a:t>
            </a:r>
          </a:p>
          <a:p>
            <a:pPr algn="just"/>
            <a:r>
              <a:rPr lang="en-US" sz="2000" b="1" dirty="0">
                <a:solidFill>
                  <a:srgbClr val="9AC43A"/>
                </a:solidFill>
                <a:latin typeface="Trebuchet MS" panose="020B0603020202020204" pitchFamily="34" charset="0"/>
              </a:rPr>
              <a:t>Please explain your exploitation strategy, plans and activities</a:t>
            </a:r>
          </a:p>
          <a:p>
            <a:pPr algn="just"/>
            <a:endParaRPr lang="en-US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For </a:t>
            </a:r>
            <a:r>
              <a:rPr lang="en-US" dirty="0">
                <a:latin typeface="Trebuchet MS" panose="020B0603020202020204" pitchFamily="34" charset="0"/>
              </a:rPr>
              <a:t>example: Exploitation of project findings, results and outcomes included in the project Description of Action or Description of Work (</a:t>
            </a:r>
            <a:r>
              <a:rPr lang="en-US" dirty="0" err="1">
                <a:latin typeface="Trebuchet MS" panose="020B0603020202020204" pitchFamily="34" charset="0"/>
              </a:rPr>
              <a:t>DoA</a:t>
            </a:r>
            <a:r>
              <a:rPr lang="en-US" dirty="0">
                <a:latin typeface="Trebuchet MS" panose="020B0603020202020204" pitchFamily="34" charset="0"/>
              </a:rPr>
              <a:t> or </a:t>
            </a:r>
            <a:r>
              <a:rPr lang="en-US" dirty="0" err="1">
                <a:latin typeface="Trebuchet MS" panose="020B0603020202020204" pitchFamily="34" charset="0"/>
              </a:rPr>
              <a:t>DoW</a:t>
            </a:r>
            <a:r>
              <a:rPr lang="en-US" dirty="0">
                <a:latin typeface="Trebuchet MS" panose="020B0603020202020204" pitchFamily="34" charset="0"/>
              </a:rPr>
              <a:t>), how and through which means, this is/will be implemented</a:t>
            </a:r>
            <a:r>
              <a:rPr lang="en-US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 *For completing this section it is particularly important to include planned exploitation activities by individual industrial and research members of the project consortium.</a:t>
            </a:r>
          </a:p>
          <a:p>
            <a:pPr algn="just"/>
            <a:endParaRPr lang="en-US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endParaRPr lang="en-GB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7609" y="2355440"/>
            <a:ext cx="4407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4A719A"/>
                </a:solidFill>
                <a:latin typeface="Trebuchet MS" panose="020B0603020202020204" pitchFamily="34" charset="0"/>
              </a:rPr>
              <a:t>Impact</a:t>
            </a:r>
          </a:p>
          <a:p>
            <a:pPr algn="just"/>
            <a:r>
              <a:rPr lang="en-US" sz="2000" b="1" dirty="0">
                <a:solidFill>
                  <a:srgbClr val="9AC43A"/>
                </a:solidFill>
                <a:latin typeface="Trebuchet MS" panose="020B0603020202020204" pitchFamily="34" charset="0"/>
              </a:rPr>
              <a:t>Please explain the anticipated impact or </a:t>
            </a:r>
            <a:r>
              <a:rPr lang="en-US" sz="2000" b="1" dirty="0" err="1">
                <a:solidFill>
                  <a:srgbClr val="9AC43A"/>
                </a:solidFill>
                <a:latin typeface="Trebuchet MS" panose="020B0603020202020204" pitchFamily="34" charset="0"/>
              </a:rPr>
              <a:t>realised</a:t>
            </a:r>
            <a:r>
              <a:rPr lang="en-US" sz="2000" b="1" dirty="0">
                <a:solidFill>
                  <a:srgbClr val="9AC43A"/>
                </a:solidFill>
                <a:latin typeface="Trebuchet MS" panose="020B0603020202020204" pitchFamily="34" charset="0"/>
              </a:rPr>
              <a:t> impact</a:t>
            </a:r>
          </a:p>
          <a:p>
            <a:pPr algn="just"/>
            <a:endParaRPr lang="en-US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endParaRPr lang="en-GB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4091" y="2355440"/>
            <a:ext cx="0" cy="355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451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10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64464" y="476672"/>
            <a:ext cx="7921785" cy="908783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Optional Slides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428" y="2852936"/>
            <a:ext cx="1000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You can use any of the following slides and insert them inside the presentation, otherwise please delete them.</a:t>
            </a:r>
          </a:p>
          <a:p>
            <a:pPr algn="just"/>
            <a:endParaRPr lang="en-GB" sz="24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419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15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68772" y="476672"/>
            <a:ext cx="8017478" cy="639859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Communications Activities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3373" y="2364492"/>
            <a:ext cx="794774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rebuchet MS" panose="020B0603020202020204" pitchFamily="34" charset="0"/>
              </a:rPr>
              <a:t>Please include information about the project communication strategy, the latest communication activities and communication plans such as events, website, newsletters </a:t>
            </a:r>
            <a:r>
              <a:rPr lang="en-US" dirty="0" smtClean="0">
                <a:latin typeface="Trebuchet MS" panose="020B0603020202020204" pitchFamily="34" charset="0"/>
              </a:rPr>
              <a:t>etc.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You are highly advised to use </a:t>
            </a:r>
            <a:r>
              <a:rPr lang="en-US" sz="2200" b="1" dirty="0">
                <a:latin typeface="Trebuchet MS" panose="020B0603020202020204" pitchFamily="34" charset="0"/>
              </a:rPr>
              <a:t>pictures and/or videos </a:t>
            </a:r>
            <a:r>
              <a:rPr lang="en-US" dirty="0">
                <a:latin typeface="Trebuchet MS" panose="020B0603020202020204" pitchFamily="34" charset="0"/>
              </a:rPr>
              <a:t>from any communication activity performed.</a:t>
            </a:r>
          </a:p>
          <a:p>
            <a:pPr algn="just"/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Please also refer to the projects social media presence e.g. Facebook, LinkedIn </a:t>
            </a:r>
            <a:r>
              <a:rPr lang="en-US" dirty="0" smtClean="0">
                <a:latin typeface="Trebuchet MS" panose="020B0603020202020204" pitchFamily="34" charset="0"/>
              </a:rPr>
              <a:t>etc.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70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817628" y="476672"/>
            <a:ext cx="7868622" cy="841765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Horizontal Activities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428" y="2852936"/>
            <a:ext cx="100029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rebuchet MS" panose="020B0603020202020204" pitchFamily="34" charset="0"/>
              </a:rPr>
              <a:t>Free slide illustrating activities on public awareness, training, RCS (Regulations, Codes and Standards), Life Cycle Analysis (LCA), Hydrogen Events and </a:t>
            </a:r>
            <a:r>
              <a:rPr lang="en-US" sz="2200" dirty="0" smtClean="0">
                <a:latin typeface="Trebuchet MS" panose="020B0603020202020204" pitchFamily="34" charset="0"/>
              </a:rPr>
              <a:t>Lessons Learnt </a:t>
            </a:r>
            <a:r>
              <a:rPr lang="en-US" sz="2200" dirty="0">
                <a:latin typeface="Trebuchet MS" panose="020B0603020202020204" pitchFamily="34" charset="0"/>
              </a:rPr>
              <a:t>(HELLEN) and contribution to cross-cutting activities or any other activities not mentioned in the previous slides</a:t>
            </a:r>
            <a:r>
              <a:rPr lang="en-US" sz="2200" dirty="0">
                <a:solidFill>
                  <a:srgbClr val="25A14D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5774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17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53832" y="476671"/>
            <a:ext cx="7932417" cy="724055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Dissemination Activities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432" y="2384884"/>
            <a:ext cx="1000299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rebuchet MS" panose="020B0603020202020204" pitchFamily="34" charset="0"/>
              </a:rPr>
              <a:t>Please include information as well as </a:t>
            </a:r>
            <a:r>
              <a:rPr lang="en-US" sz="2000" b="1" dirty="0">
                <a:latin typeface="Trebuchet MS" panose="020B0603020202020204" pitchFamily="34" charset="0"/>
              </a:rPr>
              <a:t>digital material </a:t>
            </a:r>
            <a:r>
              <a:rPr lang="en-US" sz="2000" dirty="0">
                <a:latin typeface="Trebuchet MS" panose="020B0603020202020204" pitchFamily="34" charset="0"/>
              </a:rPr>
              <a:t>(pictures, videos </a:t>
            </a:r>
            <a:r>
              <a:rPr lang="en-US" sz="2000" dirty="0" smtClean="0">
                <a:latin typeface="Trebuchet MS" panose="020B0603020202020204" pitchFamily="34" charset="0"/>
              </a:rPr>
              <a:t>etc.) </a:t>
            </a:r>
            <a:r>
              <a:rPr lang="en-US" sz="2000" dirty="0">
                <a:latin typeface="Trebuchet MS" panose="020B0603020202020204" pitchFamily="34" charset="0"/>
              </a:rPr>
              <a:t>from dissemination activities such as, conferences, technical workshops publications and </a:t>
            </a:r>
            <a:r>
              <a:rPr lang="en-US" sz="2000" dirty="0" smtClean="0">
                <a:latin typeface="Trebuchet MS" panose="020B0603020202020204" pitchFamily="34" charset="0"/>
              </a:rPr>
              <a:t>patents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endParaRPr lang="en-US" sz="2000" dirty="0">
              <a:latin typeface="Trebuchet MS" panose="020B0603020202020204" pitchFamily="34" charset="0"/>
            </a:endParaRPr>
          </a:p>
          <a:p>
            <a:pPr algn="just"/>
            <a:r>
              <a:rPr lang="en-US" sz="2000" dirty="0">
                <a:latin typeface="Trebuchet MS" panose="020B0603020202020204" pitchFamily="34" charset="0"/>
              </a:rPr>
              <a:t>In addition :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Indicate </a:t>
            </a:r>
            <a:r>
              <a:rPr lang="en-US" dirty="0">
                <a:latin typeface="Trebuchet MS" panose="020B0603020202020204" pitchFamily="34" charset="0"/>
              </a:rPr>
              <a:t>the number of conferences/workshops organized by the project and that the project has attended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Specify the number of publications and give reference up to 2 most relevant ones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Please provide the total number of patents (and patents applications) and give full reference to up to 2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In addition, please refer to the public deliverables of the project</a:t>
            </a:r>
          </a:p>
          <a:p>
            <a:pPr algn="just"/>
            <a:endParaRPr lang="en-GB" sz="20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417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18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11302" y="476672"/>
            <a:ext cx="7974948" cy="1093510"/>
          </a:xfrm>
        </p:spPr>
        <p:txBody>
          <a:bodyPr/>
          <a:lstStyle/>
          <a:p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Synergies With Other Projects And </a:t>
            </a:r>
            <a:r>
              <a:rPr lang="en-US" sz="3200" dirty="0" err="1" smtClean="0">
                <a:solidFill>
                  <a:srgbClr val="4A719A"/>
                </a:solidFill>
                <a:latin typeface="Trebuchet MS" panose="020B0603020202020204" pitchFamily="34" charset="0"/>
              </a:rPr>
              <a:t>Programmes</a:t>
            </a:r>
            <a:endParaRPr lang="en-GB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428" y="2204864"/>
            <a:ext cx="1000299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6089B2"/>
                </a:solidFill>
                <a:latin typeface="Trebuchet MS" panose="020B0603020202020204" pitchFamily="34" charset="0"/>
              </a:rPr>
              <a:t>Interactions with projects funded under EU </a:t>
            </a:r>
            <a:r>
              <a:rPr lang="en-US" sz="2200" dirty="0" err="1">
                <a:solidFill>
                  <a:srgbClr val="6089B2"/>
                </a:solidFill>
                <a:latin typeface="Trebuchet MS" panose="020B0603020202020204" pitchFamily="34" charset="0"/>
              </a:rPr>
              <a:t>programmes</a:t>
            </a:r>
            <a:endParaRPr lang="en-US" sz="2200" dirty="0">
              <a:solidFill>
                <a:srgbClr val="6089B2"/>
              </a:solidFill>
              <a:latin typeface="Trebuchet MS" panose="020B0603020202020204" pitchFamily="34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  <a:p>
            <a:pPr algn="just"/>
            <a:endParaRPr lang="en-US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sz="2200" dirty="0">
                <a:solidFill>
                  <a:srgbClr val="6089B2"/>
                </a:solidFill>
                <a:latin typeface="Trebuchet MS" panose="020B0603020202020204" pitchFamily="34" charset="0"/>
              </a:rPr>
              <a:t>Interactions with national and international-level projects and initiatives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</p:txBody>
      </p:sp>
    </p:spTree>
    <p:extLst>
      <p:ext uri="{BB962C8B-B14F-4D97-AF65-F5344CB8AC3E}">
        <p14:creationId xmlns:p14="http://schemas.microsoft.com/office/powerpoint/2010/main" val="10355714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486" y="500847"/>
            <a:ext cx="8866681" cy="611629"/>
          </a:xfrm>
        </p:spPr>
        <p:txBody>
          <a:bodyPr/>
          <a:lstStyle/>
          <a:p>
            <a:r>
              <a:rPr lang="en-US" dirty="0" smtClean="0"/>
              <a:t>Graphic material – Optional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900" y="2316688"/>
            <a:ext cx="8462819" cy="307945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following slides contain icons</a:t>
            </a:r>
            <a:r>
              <a:rPr lang="en-US" sz="1800" dirty="0"/>
              <a:t>, tables </a:t>
            </a:r>
            <a:r>
              <a:rPr lang="en-US" sz="1800" dirty="0" smtClean="0"/>
              <a:t>etc. to help you </a:t>
            </a:r>
            <a:r>
              <a:rPr lang="en-GB" sz="1800" dirty="0" smtClean="0"/>
              <a:t>harmonise</a:t>
            </a:r>
            <a:r>
              <a:rPr lang="en-US" sz="1800" dirty="0" smtClean="0"/>
              <a:t> the overall design of your presentation. Their use is not compulsory.</a:t>
            </a:r>
          </a:p>
          <a:p>
            <a:r>
              <a:rPr lang="en-US" sz="1800" dirty="0" smtClean="0"/>
              <a:t>Do not forget to remove unused graphic material</a:t>
            </a:r>
          </a:p>
          <a:p>
            <a:r>
              <a:rPr lang="en-US" sz="1800" dirty="0" smtClean="0"/>
              <a:t>Please use the </a:t>
            </a:r>
            <a:r>
              <a:rPr lang="en-GB" sz="1800" dirty="0" smtClean="0"/>
              <a:t>colour</a:t>
            </a:r>
            <a:r>
              <a:rPr lang="en-US" sz="1800" dirty="0" smtClean="0"/>
              <a:t> </a:t>
            </a:r>
            <a:r>
              <a:rPr lang="en-GB" sz="1800" dirty="0" smtClean="0"/>
              <a:t>pallet</a:t>
            </a:r>
            <a:r>
              <a:rPr lang="en-US" sz="1800" dirty="0" smtClean="0"/>
              <a:t> and the visual identity of the event accordingly (slide 3).</a:t>
            </a:r>
          </a:p>
          <a:p>
            <a:r>
              <a:rPr lang="en-US" sz="1800" dirty="0" smtClean="0"/>
              <a:t>It is advised to </a:t>
            </a:r>
            <a:r>
              <a:rPr lang="en-GB" sz="1800" dirty="0" smtClean="0"/>
              <a:t>prioritise</a:t>
            </a:r>
            <a:r>
              <a:rPr lang="en-US" sz="1800" dirty="0" smtClean="0"/>
              <a:t> the use of graphics in a balanced way. Do not use more than 2-3 photos/slide.</a:t>
            </a:r>
          </a:p>
        </p:txBody>
      </p:sp>
    </p:spTree>
    <p:extLst>
      <p:ext uri="{BB962C8B-B14F-4D97-AF65-F5344CB8AC3E}">
        <p14:creationId xmlns:p14="http://schemas.microsoft.com/office/powerpoint/2010/main" val="712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2E1992-1F9D-4DBC-9075-F31E0575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12" y="528555"/>
            <a:ext cx="8866681" cy="611629"/>
          </a:xfrm>
        </p:spPr>
        <p:txBody>
          <a:bodyPr/>
          <a:lstStyle/>
          <a:p>
            <a:r>
              <a:rPr lang="en-US" dirty="0" smtClean="0"/>
              <a:t>GENERAL GUIDELINES - CONTENT</a:t>
            </a:r>
            <a:endParaRPr lang="en-B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30CA7D-1F08-44D6-A0C5-8EDAF4B31CAA}"/>
              </a:ext>
            </a:extLst>
          </p:cNvPr>
          <p:cNvSpPr txBox="1">
            <a:spLocks/>
          </p:cNvSpPr>
          <p:nvPr/>
        </p:nvSpPr>
        <p:spPr>
          <a:xfrm>
            <a:off x="2982418" y="2156825"/>
            <a:ext cx="8754175" cy="3351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6498CC"/>
              </a:buClr>
              <a:buSzPct val="100000"/>
              <a:buFont typeface="Trebuchet MS" panose="020B0603020202020204" pitchFamily="34" charset="0"/>
              <a:buChar char="●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628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98CC"/>
              </a:buClr>
              <a:buSzPct val="98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>
                <a:cs typeface="Arial" pitchFamily="34" charset="0"/>
              </a:rPr>
              <a:t>The presentation must focus on targets and current state of project achievements in relation to the contractual objectives and overall strategic context of FCH JU and its </a:t>
            </a:r>
            <a:r>
              <a:rPr lang="en-US" b="1" dirty="0">
                <a:cs typeface="Arial" pitchFamily="34" charset="0"/>
                <a:hlinkClick r:id="rId2"/>
              </a:rPr>
              <a:t>annual</a:t>
            </a:r>
            <a:r>
              <a:rPr lang="en-US" b="1" dirty="0">
                <a:cs typeface="Arial" pitchFamily="34" charset="0"/>
              </a:rPr>
              <a:t> and </a:t>
            </a:r>
            <a:r>
              <a:rPr lang="en-US" b="1" dirty="0">
                <a:cs typeface="Arial" pitchFamily="34" charset="0"/>
                <a:hlinkClick r:id="rId3"/>
              </a:rPr>
              <a:t>multi-annual plans</a:t>
            </a:r>
            <a:r>
              <a:rPr lang="en-US" b="1" dirty="0" smtClean="0"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The presentation refers to the information provided in the self-assessment report, including</a:t>
            </a:r>
            <a:r>
              <a:rPr lang="en-US" dirty="0" smtClean="0">
                <a:cs typeface="Arial" pitchFamily="34" charset="0"/>
              </a:rPr>
              <a:t>:</a:t>
            </a:r>
            <a:endParaRPr lang="en-US" b="1" dirty="0">
              <a:cs typeface="Arial" pitchFamily="34" charset="0"/>
            </a:endParaRPr>
          </a:p>
          <a:p>
            <a:pPr lvl="1"/>
            <a:r>
              <a:rPr lang="en-US" dirty="0" smtClean="0"/>
              <a:t>Intro: an </a:t>
            </a:r>
            <a:r>
              <a:rPr lang="en-US" dirty="0"/>
              <a:t>overview and a summary with context, objectives, and position towards international state-of-art (</a:t>
            </a:r>
            <a:r>
              <a:rPr lang="en-US" dirty="0" err="1"/>
              <a:t>SoA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cs typeface="Arial" pitchFamily="34" charset="0"/>
              </a:rPr>
              <a:t>Body: emphasis </a:t>
            </a:r>
            <a:r>
              <a:rPr lang="en-US" dirty="0">
                <a:cs typeface="Arial" pitchFamily="34" charset="0"/>
              </a:rPr>
              <a:t>on advancement towards the objectives focusing on maximum 3 main aspects and actions </a:t>
            </a:r>
            <a:r>
              <a:rPr lang="en-US" dirty="0" smtClean="0">
                <a:cs typeface="Arial" pitchFamily="34" charset="0"/>
              </a:rPr>
              <a:t>planned</a:t>
            </a:r>
          </a:p>
          <a:p>
            <a:pPr lvl="1"/>
            <a:r>
              <a:rPr lang="en-US" dirty="0" smtClean="0">
                <a:cs typeface="Arial" pitchFamily="34" charset="0"/>
              </a:rPr>
              <a:t>Additional </a:t>
            </a:r>
            <a:r>
              <a:rPr lang="en-US" dirty="0">
                <a:cs typeface="Arial" pitchFamily="34" charset="0"/>
              </a:rPr>
              <a:t>slides about general activities such as main challenges, communication and dissemination </a:t>
            </a:r>
            <a:r>
              <a:rPr lang="en-US" dirty="0" smtClean="0">
                <a:cs typeface="Arial" pitchFamily="34" charset="0"/>
              </a:rPr>
              <a:t>activities</a:t>
            </a:r>
            <a:endParaRPr lang="en-US" dirty="0"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quarter" idx="20"/>
          </p:nvPr>
        </p:nvSpPr>
        <p:spPr>
          <a:xfrm>
            <a:off x="2722880" y="388399"/>
            <a:ext cx="7252665" cy="694966"/>
          </a:xfrm>
        </p:spPr>
        <p:txBody>
          <a:bodyPr/>
          <a:lstStyle/>
          <a:p>
            <a:r>
              <a:rPr lang="en-US" sz="4000" dirty="0" smtClean="0">
                <a:solidFill>
                  <a:srgbClr val="4A719A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Trebuchet MS" panose="020B0603020202020204" pitchFamily="34" charset="0"/>
              </a:rPr>
              <a:t>Project Overview</a:t>
            </a:r>
            <a:endParaRPr lang="en-US" sz="4000" dirty="0">
              <a:solidFill>
                <a:srgbClr val="4A719A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255362"/>
              </p:ext>
            </p:extLst>
          </p:nvPr>
        </p:nvGraphicFramePr>
        <p:xfrm>
          <a:off x="2722880" y="1788160"/>
          <a:ext cx="8762232" cy="418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7642" y="2049779"/>
            <a:ext cx="2027686" cy="3664373"/>
          </a:xfrm>
          <a:prstGeom prst="roundRect">
            <a:avLst/>
          </a:prstGeom>
          <a:solidFill>
            <a:srgbClr val="9AC4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558800" y="2404637"/>
            <a:ext cx="1790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Call year:        […]</a:t>
            </a:r>
          </a:p>
          <a:p>
            <a:endParaRPr lang="en-US" b="1" dirty="0"/>
          </a:p>
          <a:p>
            <a:r>
              <a:rPr lang="en-US" b="1" dirty="0"/>
              <a:t>Call topic: </a:t>
            </a:r>
          </a:p>
          <a:p>
            <a:r>
              <a:rPr lang="en-US" dirty="0"/>
              <a:t>[insert number and title of the call topic to which the proposal was originally submitted]</a:t>
            </a:r>
          </a:p>
        </p:txBody>
      </p:sp>
    </p:spTree>
    <p:extLst>
      <p:ext uri="{BB962C8B-B14F-4D97-AF65-F5344CB8AC3E}">
        <p14:creationId xmlns:p14="http://schemas.microsoft.com/office/powerpoint/2010/main" val="175564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22876" y="294772"/>
            <a:ext cx="7945632" cy="730963"/>
          </a:xfrm>
        </p:spPr>
        <p:txBody>
          <a:bodyPr/>
          <a:lstStyle/>
          <a:p>
            <a:r>
              <a:rPr lang="en-US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Partners</a:t>
            </a:r>
            <a:endParaRPr lang="en-US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Group 113"/>
          <p:cNvGrpSpPr/>
          <p:nvPr/>
        </p:nvGrpSpPr>
        <p:grpSpPr>
          <a:xfrm>
            <a:off x="3628724" y="1183907"/>
            <a:ext cx="6737684" cy="4774131"/>
            <a:chOff x="2205861" y="489636"/>
            <a:chExt cx="5889640" cy="4957751"/>
          </a:xfrm>
          <a:solidFill>
            <a:schemeClr val="bg1">
              <a:lumMod val="75000"/>
            </a:schemeClr>
          </a:solidFill>
          <a:effectLst/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205861" y="843646"/>
              <a:ext cx="5889640" cy="4603741"/>
              <a:chOff x="1348" y="547"/>
              <a:chExt cx="3710" cy="2900"/>
            </a:xfrm>
            <a:grpFill/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2997" y="1588"/>
                <a:ext cx="30" cy="105"/>
              </a:xfrm>
              <a:custGeom>
                <a:avLst/>
                <a:gdLst>
                  <a:gd name="T0" fmla="*/ 10 w 15"/>
                  <a:gd name="T1" fmla="*/ 3 h 52"/>
                  <a:gd name="T2" fmla="*/ 10 w 15"/>
                  <a:gd name="T3" fmla="*/ 8 h 52"/>
                  <a:gd name="T4" fmla="*/ 9 w 15"/>
                  <a:gd name="T5" fmla="*/ 12 h 52"/>
                  <a:gd name="T6" fmla="*/ 8 w 15"/>
                  <a:gd name="T7" fmla="*/ 17 h 52"/>
                  <a:gd name="T8" fmla="*/ 6 w 15"/>
                  <a:gd name="T9" fmla="*/ 21 h 52"/>
                  <a:gd name="T10" fmla="*/ 4 w 15"/>
                  <a:gd name="T11" fmla="*/ 24 h 52"/>
                  <a:gd name="T12" fmla="*/ 4 w 15"/>
                  <a:gd name="T13" fmla="*/ 28 h 52"/>
                  <a:gd name="T14" fmla="*/ 2 w 15"/>
                  <a:gd name="T15" fmla="*/ 33 h 52"/>
                  <a:gd name="T16" fmla="*/ 1 w 15"/>
                  <a:gd name="T17" fmla="*/ 38 h 52"/>
                  <a:gd name="T18" fmla="*/ 2 w 15"/>
                  <a:gd name="T19" fmla="*/ 42 h 52"/>
                  <a:gd name="T20" fmla="*/ 3 w 15"/>
                  <a:gd name="T21" fmla="*/ 45 h 52"/>
                  <a:gd name="T22" fmla="*/ 3 w 15"/>
                  <a:gd name="T23" fmla="*/ 51 h 52"/>
                  <a:gd name="T24" fmla="*/ 5 w 15"/>
                  <a:gd name="T25" fmla="*/ 52 h 52"/>
                  <a:gd name="T26" fmla="*/ 5 w 15"/>
                  <a:gd name="T27" fmla="*/ 49 h 52"/>
                  <a:gd name="T28" fmla="*/ 6 w 15"/>
                  <a:gd name="T29" fmla="*/ 43 h 52"/>
                  <a:gd name="T30" fmla="*/ 5 w 15"/>
                  <a:gd name="T31" fmla="*/ 40 h 52"/>
                  <a:gd name="T32" fmla="*/ 8 w 15"/>
                  <a:gd name="T33" fmla="*/ 35 h 52"/>
                  <a:gd name="T34" fmla="*/ 7 w 15"/>
                  <a:gd name="T35" fmla="*/ 31 h 52"/>
                  <a:gd name="T36" fmla="*/ 9 w 15"/>
                  <a:gd name="T37" fmla="*/ 26 h 52"/>
                  <a:gd name="T38" fmla="*/ 10 w 15"/>
                  <a:gd name="T39" fmla="*/ 24 h 52"/>
                  <a:gd name="T40" fmla="*/ 10 w 15"/>
                  <a:gd name="T41" fmla="*/ 21 h 52"/>
                  <a:gd name="T42" fmla="*/ 10 w 15"/>
                  <a:gd name="T43" fmla="*/ 17 h 52"/>
                  <a:gd name="T44" fmla="*/ 12 w 15"/>
                  <a:gd name="T45" fmla="*/ 14 h 52"/>
                  <a:gd name="T46" fmla="*/ 13 w 15"/>
                  <a:gd name="T47" fmla="*/ 11 h 52"/>
                  <a:gd name="T48" fmla="*/ 13 w 15"/>
                  <a:gd name="T49" fmla="*/ 7 h 52"/>
                  <a:gd name="T50" fmla="*/ 12 w 15"/>
                  <a:gd name="T51" fmla="*/ 5 h 52"/>
                  <a:gd name="T52" fmla="*/ 14 w 15"/>
                  <a:gd name="T53" fmla="*/ 4 h 52"/>
                  <a:gd name="T54" fmla="*/ 15 w 15"/>
                  <a:gd name="T55" fmla="*/ 1 h 52"/>
                  <a:gd name="T56" fmla="*/ 12 w 15"/>
                  <a:gd name="T57" fmla="*/ 0 h 52"/>
                  <a:gd name="T58" fmla="*/ 10 w 15"/>
                  <a:gd name="T59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52">
                    <a:moveTo>
                      <a:pt x="10" y="3"/>
                    </a:moveTo>
                    <a:cubicBezTo>
                      <a:pt x="10" y="4"/>
                      <a:pt x="10" y="7"/>
                      <a:pt x="10" y="8"/>
                    </a:cubicBezTo>
                    <a:cubicBezTo>
                      <a:pt x="11" y="8"/>
                      <a:pt x="9" y="12"/>
                      <a:pt x="9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20"/>
                      <a:pt x="6" y="21"/>
                    </a:cubicBezTo>
                    <a:cubicBezTo>
                      <a:pt x="6" y="21"/>
                      <a:pt x="5" y="23"/>
                      <a:pt x="4" y="24"/>
                    </a:cubicBezTo>
                    <a:cubicBezTo>
                      <a:pt x="4" y="26"/>
                      <a:pt x="4" y="27"/>
                      <a:pt x="4" y="28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1" y="35"/>
                      <a:pt x="1" y="38"/>
                    </a:cubicBezTo>
                    <a:cubicBezTo>
                      <a:pt x="0" y="40"/>
                      <a:pt x="2" y="42"/>
                      <a:pt x="2" y="42"/>
                    </a:cubicBezTo>
                    <a:cubicBezTo>
                      <a:pt x="2" y="43"/>
                      <a:pt x="3" y="45"/>
                      <a:pt x="3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4" y="52"/>
                      <a:pt x="5" y="52"/>
                    </a:cubicBezTo>
                    <a:cubicBezTo>
                      <a:pt x="6" y="52"/>
                      <a:pt x="5" y="49"/>
                      <a:pt x="5" y="49"/>
                    </a:cubicBezTo>
                    <a:cubicBezTo>
                      <a:pt x="5" y="49"/>
                      <a:pt x="6" y="44"/>
                      <a:pt x="6" y="43"/>
                    </a:cubicBezTo>
                    <a:cubicBezTo>
                      <a:pt x="5" y="42"/>
                      <a:pt x="5" y="40"/>
                      <a:pt x="5" y="4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6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3"/>
                      <a:pt x="15" y="1"/>
                      <a:pt x="15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3064" y="1524"/>
                <a:ext cx="52" cy="104"/>
              </a:xfrm>
              <a:custGeom>
                <a:avLst/>
                <a:gdLst>
                  <a:gd name="T0" fmla="*/ 21 w 26"/>
                  <a:gd name="T1" fmla="*/ 1 h 52"/>
                  <a:gd name="T2" fmla="*/ 20 w 26"/>
                  <a:gd name="T3" fmla="*/ 3 h 52"/>
                  <a:gd name="T4" fmla="*/ 17 w 26"/>
                  <a:gd name="T5" fmla="*/ 3 h 52"/>
                  <a:gd name="T6" fmla="*/ 15 w 26"/>
                  <a:gd name="T7" fmla="*/ 4 h 52"/>
                  <a:gd name="T8" fmla="*/ 15 w 26"/>
                  <a:gd name="T9" fmla="*/ 5 h 52"/>
                  <a:gd name="T10" fmla="*/ 12 w 26"/>
                  <a:gd name="T11" fmla="*/ 3 h 52"/>
                  <a:gd name="T12" fmla="*/ 10 w 26"/>
                  <a:gd name="T13" fmla="*/ 7 h 52"/>
                  <a:gd name="T14" fmla="*/ 8 w 26"/>
                  <a:gd name="T15" fmla="*/ 9 h 52"/>
                  <a:gd name="T16" fmla="*/ 7 w 26"/>
                  <a:gd name="T17" fmla="*/ 11 h 52"/>
                  <a:gd name="T18" fmla="*/ 6 w 26"/>
                  <a:gd name="T19" fmla="*/ 15 h 52"/>
                  <a:gd name="T20" fmla="*/ 1 w 26"/>
                  <a:gd name="T21" fmla="*/ 20 h 52"/>
                  <a:gd name="T22" fmla="*/ 1 w 26"/>
                  <a:gd name="T23" fmla="*/ 23 h 52"/>
                  <a:gd name="T24" fmla="*/ 1 w 26"/>
                  <a:gd name="T25" fmla="*/ 27 h 52"/>
                  <a:gd name="T26" fmla="*/ 3 w 26"/>
                  <a:gd name="T27" fmla="*/ 28 h 52"/>
                  <a:gd name="T28" fmla="*/ 4 w 26"/>
                  <a:gd name="T29" fmla="*/ 32 h 52"/>
                  <a:gd name="T30" fmla="*/ 1 w 26"/>
                  <a:gd name="T31" fmla="*/ 33 h 52"/>
                  <a:gd name="T32" fmla="*/ 2 w 26"/>
                  <a:gd name="T33" fmla="*/ 34 h 52"/>
                  <a:gd name="T34" fmla="*/ 4 w 26"/>
                  <a:gd name="T35" fmla="*/ 37 h 52"/>
                  <a:gd name="T36" fmla="*/ 6 w 26"/>
                  <a:gd name="T37" fmla="*/ 40 h 52"/>
                  <a:gd name="T38" fmla="*/ 7 w 26"/>
                  <a:gd name="T39" fmla="*/ 43 h 52"/>
                  <a:gd name="T40" fmla="*/ 5 w 26"/>
                  <a:gd name="T41" fmla="*/ 46 h 52"/>
                  <a:gd name="T42" fmla="*/ 4 w 26"/>
                  <a:gd name="T43" fmla="*/ 49 h 52"/>
                  <a:gd name="T44" fmla="*/ 8 w 26"/>
                  <a:gd name="T45" fmla="*/ 49 h 52"/>
                  <a:gd name="T46" fmla="*/ 10 w 26"/>
                  <a:gd name="T47" fmla="*/ 46 h 52"/>
                  <a:gd name="T48" fmla="*/ 10 w 26"/>
                  <a:gd name="T49" fmla="*/ 43 h 52"/>
                  <a:gd name="T50" fmla="*/ 12 w 26"/>
                  <a:gd name="T51" fmla="*/ 38 h 52"/>
                  <a:gd name="T52" fmla="*/ 15 w 26"/>
                  <a:gd name="T53" fmla="*/ 36 h 52"/>
                  <a:gd name="T54" fmla="*/ 17 w 26"/>
                  <a:gd name="T55" fmla="*/ 34 h 52"/>
                  <a:gd name="T56" fmla="*/ 17 w 26"/>
                  <a:gd name="T57" fmla="*/ 31 h 52"/>
                  <a:gd name="T58" fmla="*/ 18 w 26"/>
                  <a:gd name="T59" fmla="*/ 28 h 52"/>
                  <a:gd name="T60" fmla="*/ 20 w 26"/>
                  <a:gd name="T61" fmla="*/ 26 h 52"/>
                  <a:gd name="T62" fmla="*/ 19 w 26"/>
                  <a:gd name="T63" fmla="*/ 23 h 52"/>
                  <a:gd name="T64" fmla="*/ 17 w 26"/>
                  <a:gd name="T65" fmla="*/ 22 h 52"/>
                  <a:gd name="T66" fmla="*/ 17 w 26"/>
                  <a:gd name="T67" fmla="*/ 20 h 52"/>
                  <a:gd name="T68" fmla="*/ 16 w 26"/>
                  <a:gd name="T69" fmla="*/ 16 h 52"/>
                  <a:gd name="T70" fmla="*/ 17 w 26"/>
                  <a:gd name="T71" fmla="*/ 14 h 52"/>
                  <a:gd name="T72" fmla="*/ 20 w 26"/>
                  <a:gd name="T73" fmla="*/ 11 h 52"/>
                  <a:gd name="T74" fmla="*/ 21 w 26"/>
                  <a:gd name="T75" fmla="*/ 8 h 52"/>
                  <a:gd name="T76" fmla="*/ 22 w 26"/>
                  <a:gd name="T77" fmla="*/ 6 h 52"/>
                  <a:gd name="T78" fmla="*/ 25 w 26"/>
                  <a:gd name="T79" fmla="*/ 4 h 52"/>
                  <a:gd name="T80" fmla="*/ 25 w 26"/>
                  <a:gd name="T81" fmla="*/ 2 h 52"/>
                  <a:gd name="T82" fmla="*/ 25 w 26"/>
                  <a:gd name="T83" fmla="*/ 1 h 52"/>
                  <a:gd name="T84" fmla="*/ 21 w 26"/>
                  <a:gd name="T8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2">
                    <a:moveTo>
                      <a:pt x="21" y="1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2" y="3"/>
                      <a:pt x="12" y="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6" y="10"/>
                      <a:pt x="7" y="11"/>
                    </a:cubicBezTo>
                    <a:cubicBezTo>
                      <a:pt x="7" y="13"/>
                      <a:pt x="7" y="13"/>
                      <a:pt x="6" y="15"/>
                    </a:cubicBezTo>
                    <a:cubicBezTo>
                      <a:pt x="4" y="17"/>
                      <a:pt x="1" y="20"/>
                      <a:pt x="1" y="20"/>
                    </a:cubicBezTo>
                    <a:cubicBezTo>
                      <a:pt x="1" y="20"/>
                      <a:pt x="0" y="22"/>
                      <a:pt x="1" y="23"/>
                    </a:cubicBezTo>
                    <a:cubicBezTo>
                      <a:pt x="1" y="23"/>
                      <a:pt x="1" y="25"/>
                      <a:pt x="1" y="27"/>
                    </a:cubicBezTo>
                    <a:cubicBezTo>
                      <a:pt x="2" y="28"/>
                      <a:pt x="3" y="27"/>
                      <a:pt x="3" y="28"/>
                    </a:cubicBezTo>
                    <a:cubicBezTo>
                      <a:pt x="3" y="29"/>
                      <a:pt x="4" y="32"/>
                      <a:pt x="4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6" y="45"/>
                      <a:pt x="5" y="46"/>
                    </a:cubicBezTo>
                    <a:cubicBezTo>
                      <a:pt x="5" y="48"/>
                      <a:pt x="2" y="49"/>
                      <a:pt x="4" y="49"/>
                    </a:cubicBezTo>
                    <a:cubicBezTo>
                      <a:pt x="7" y="49"/>
                      <a:pt x="7" y="52"/>
                      <a:pt x="8" y="49"/>
                    </a:cubicBezTo>
                    <a:cubicBezTo>
                      <a:pt x="10" y="47"/>
                      <a:pt x="10" y="47"/>
                      <a:pt x="10" y="46"/>
                    </a:cubicBezTo>
                    <a:cubicBezTo>
                      <a:pt x="11" y="46"/>
                      <a:pt x="10" y="44"/>
                      <a:pt x="10" y="43"/>
                    </a:cubicBezTo>
                    <a:cubicBezTo>
                      <a:pt x="10" y="42"/>
                      <a:pt x="11" y="39"/>
                      <a:pt x="12" y="38"/>
                    </a:cubicBezTo>
                    <a:cubicBezTo>
                      <a:pt x="12" y="38"/>
                      <a:pt x="14" y="36"/>
                      <a:pt x="15" y="36"/>
                    </a:cubicBezTo>
                    <a:cubicBezTo>
                      <a:pt x="15" y="35"/>
                      <a:pt x="17" y="36"/>
                      <a:pt x="17" y="34"/>
                    </a:cubicBezTo>
                    <a:cubicBezTo>
                      <a:pt x="17" y="33"/>
                      <a:pt x="17" y="31"/>
                      <a:pt x="17" y="31"/>
                    </a:cubicBezTo>
                    <a:cubicBezTo>
                      <a:pt x="17" y="31"/>
                      <a:pt x="18" y="29"/>
                      <a:pt x="18" y="28"/>
                    </a:cubicBezTo>
                    <a:cubicBezTo>
                      <a:pt x="19" y="28"/>
                      <a:pt x="20" y="27"/>
                      <a:pt x="20" y="26"/>
                    </a:cubicBezTo>
                    <a:cubicBezTo>
                      <a:pt x="21" y="25"/>
                      <a:pt x="20" y="23"/>
                      <a:pt x="19" y="23"/>
                    </a:cubicBezTo>
                    <a:cubicBezTo>
                      <a:pt x="19" y="23"/>
                      <a:pt x="18" y="23"/>
                      <a:pt x="17" y="22"/>
                    </a:cubicBezTo>
                    <a:cubicBezTo>
                      <a:pt x="17" y="21"/>
                      <a:pt x="17" y="21"/>
                      <a:pt x="17" y="20"/>
                    </a:cubicBezTo>
                    <a:cubicBezTo>
                      <a:pt x="17" y="19"/>
                      <a:pt x="16" y="17"/>
                      <a:pt x="16" y="16"/>
                    </a:cubicBezTo>
                    <a:cubicBezTo>
                      <a:pt x="16" y="16"/>
                      <a:pt x="16" y="14"/>
                      <a:pt x="17" y="14"/>
                    </a:cubicBezTo>
                    <a:cubicBezTo>
                      <a:pt x="18" y="13"/>
                      <a:pt x="20" y="12"/>
                      <a:pt x="20" y="11"/>
                    </a:cubicBezTo>
                    <a:cubicBezTo>
                      <a:pt x="21" y="11"/>
                      <a:pt x="21" y="8"/>
                      <a:pt x="21" y="8"/>
                    </a:cubicBezTo>
                    <a:cubicBezTo>
                      <a:pt x="21" y="8"/>
                      <a:pt x="19" y="6"/>
                      <a:pt x="22" y="6"/>
                    </a:cubicBezTo>
                    <a:cubicBezTo>
                      <a:pt x="24" y="5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5" y="1"/>
                      <a:pt x="26" y="1"/>
                      <a:pt x="25" y="1"/>
                    </a:cubicBezTo>
                    <a:cubicBezTo>
                      <a:pt x="24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2736" y="553"/>
                <a:ext cx="452" cy="1228"/>
              </a:xfrm>
              <a:custGeom>
                <a:avLst/>
                <a:gdLst>
                  <a:gd name="T0" fmla="*/ 169 w 225"/>
                  <a:gd name="T1" fmla="*/ 413 h 612"/>
                  <a:gd name="T2" fmla="*/ 175 w 225"/>
                  <a:gd name="T3" fmla="*/ 405 h 612"/>
                  <a:gd name="T4" fmla="*/ 160 w 225"/>
                  <a:gd name="T5" fmla="*/ 389 h 612"/>
                  <a:gd name="T6" fmla="*/ 140 w 225"/>
                  <a:gd name="T7" fmla="*/ 374 h 612"/>
                  <a:gd name="T8" fmla="*/ 129 w 225"/>
                  <a:gd name="T9" fmla="*/ 366 h 612"/>
                  <a:gd name="T10" fmla="*/ 121 w 225"/>
                  <a:gd name="T11" fmla="*/ 341 h 612"/>
                  <a:gd name="T12" fmla="*/ 128 w 225"/>
                  <a:gd name="T13" fmla="*/ 329 h 612"/>
                  <a:gd name="T14" fmla="*/ 125 w 225"/>
                  <a:gd name="T15" fmla="*/ 302 h 612"/>
                  <a:gd name="T16" fmla="*/ 131 w 225"/>
                  <a:gd name="T17" fmla="*/ 283 h 612"/>
                  <a:gd name="T18" fmla="*/ 141 w 225"/>
                  <a:gd name="T19" fmla="*/ 268 h 612"/>
                  <a:gd name="T20" fmla="*/ 150 w 225"/>
                  <a:gd name="T21" fmla="*/ 255 h 612"/>
                  <a:gd name="T22" fmla="*/ 159 w 225"/>
                  <a:gd name="T23" fmla="*/ 245 h 612"/>
                  <a:gd name="T24" fmla="*/ 170 w 225"/>
                  <a:gd name="T25" fmla="*/ 233 h 612"/>
                  <a:gd name="T26" fmla="*/ 180 w 225"/>
                  <a:gd name="T27" fmla="*/ 211 h 612"/>
                  <a:gd name="T28" fmla="*/ 187 w 225"/>
                  <a:gd name="T29" fmla="*/ 191 h 612"/>
                  <a:gd name="T30" fmla="*/ 178 w 225"/>
                  <a:gd name="T31" fmla="*/ 177 h 612"/>
                  <a:gd name="T32" fmla="*/ 185 w 225"/>
                  <a:gd name="T33" fmla="*/ 161 h 612"/>
                  <a:gd name="T34" fmla="*/ 188 w 225"/>
                  <a:gd name="T35" fmla="*/ 148 h 612"/>
                  <a:gd name="T36" fmla="*/ 196 w 225"/>
                  <a:gd name="T37" fmla="*/ 140 h 612"/>
                  <a:gd name="T38" fmla="*/ 210 w 225"/>
                  <a:gd name="T39" fmla="*/ 133 h 612"/>
                  <a:gd name="T40" fmla="*/ 216 w 225"/>
                  <a:gd name="T41" fmla="*/ 138 h 612"/>
                  <a:gd name="T42" fmla="*/ 221 w 225"/>
                  <a:gd name="T43" fmla="*/ 133 h 612"/>
                  <a:gd name="T44" fmla="*/ 224 w 225"/>
                  <a:gd name="T45" fmla="*/ 130 h 612"/>
                  <a:gd name="T46" fmla="*/ 212 w 225"/>
                  <a:gd name="T47" fmla="*/ 97 h 612"/>
                  <a:gd name="T48" fmla="*/ 199 w 225"/>
                  <a:gd name="T49" fmla="*/ 63 h 612"/>
                  <a:gd name="T50" fmla="*/ 188 w 225"/>
                  <a:gd name="T51" fmla="*/ 34 h 612"/>
                  <a:gd name="T52" fmla="*/ 162 w 225"/>
                  <a:gd name="T53" fmla="*/ 21 h 612"/>
                  <a:gd name="T54" fmla="*/ 145 w 225"/>
                  <a:gd name="T55" fmla="*/ 4 h 612"/>
                  <a:gd name="T56" fmla="*/ 134 w 225"/>
                  <a:gd name="T57" fmla="*/ 23 h 612"/>
                  <a:gd name="T58" fmla="*/ 103 w 225"/>
                  <a:gd name="T59" fmla="*/ 52 h 612"/>
                  <a:gd name="T60" fmla="*/ 76 w 225"/>
                  <a:gd name="T61" fmla="*/ 76 h 612"/>
                  <a:gd name="T62" fmla="*/ 67 w 225"/>
                  <a:gd name="T63" fmla="*/ 133 h 612"/>
                  <a:gd name="T64" fmla="*/ 54 w 225"/>
                  <a:gd name="T65" fmla="*/ 178 h 612"/>
                  <a:gd name="T66" fmla="*/ 46 w 225"/>
                  <a:gd name="T67" fmla="*/ 231 h 612"/>
                  <a:gd name="T68" fmla="*/ 15 w 225"/>
                  <a:gd name="T69" fmla="*/ 281 h 612"/>
                  <a:gd name="T70" fmla="*/ 28 w 225"/>
                  <a:gd name="T71" fmla="*/ 343 h 612"/>
                  <a:gd name="T72" fmla="*/ 24 w 225"/>
                  <a:gd name="T73" fmla="*/ 378 h 612"/>
                  <a:gd name="T74" fmla="*/ 23 w 225"/>
                  <a:gd name="T75" fmla="*/ 410 h 612"/>
                  <a:gd name="T76" fmla="*/ 13 w 225"/>
                  <a:gd name="T77" fmla="*/ 426 h 612"/>
                  <a:gd name="T78" fmla="*/ 10 w 225"/>
                  <a:gd name="T79" fmla="*/ 458 h 612"/>
                  <a:gd name="T80" fmla="*/ 2 w 225"/>
                  <a:gd name="T81" fmla="*/ 474 h 612"/>
                  <a:gd name="T82" fmla="*/ 11 w 225"/>
                  <a:gd name="T83" fmla="*/ 483 h 612"/>
                  <a:gd name="T84" fmla="*/ 13 w 225"/>
                  <a:gd name="T85" fmla="*/ 498 h 612"/>
                  <a:gd name="T86" fmla="*/ 18 w 225"/>
                  <a:gd name="T87" fmla="*/ 510 h 612"/>
                  <a:gd name="T88" fmla="*/ 24 w 225"/>
                  <a:gd name="T89" fmla="*/ 523 h 612"/>
                  <a:gd name="T90" fmla="*/ 40 w 225"/>
                  <a:gd name="T91" fmla="*/ 553 h 612"/>
                  <a:gd name="T92" fmla="*/ 40 w 225"/>
                  <a:gd name="T93" fmla="*/ 563 h 612"/>
                  <a:gd name="T94" fmla="*/ 45 w 225"/>
                  <a:gd name="T95" fmla="*/ 586 h 612"/>
                  <a:gd name="T96" fmla="*/ 49 w 225"/>
                  <a:gd name="T97" fmla="*/ 608 h 612"/>
                  <a:gd name="T98" fmla="*/ 67 w 225"/>
                  <a:gd name="T99" fmla="*/ 606 h 612"/>
                  <a:gd name="T100" fmla="*/ 84 w 225"/>
                  <a:gd name="T101" fmla="*/ 604 h 612"/>
                  <a:gd name="T102" fmla="*/ 82 w 225"/>
                  <a:gd name="T103" fmla="*/ 588 h 612"/>
                  <a:gd name="T104" fmla="*/ 96 w 225"/>
                  <a:gd name="T105" fmla="*/ 583 h 612"/>
                  <a:gd name="T106" fmla="*/ 105 w 225"/>
                  <a:gd name="T107" fmla="*/ 573 h 612"/>
                  <a:gd name="T108" fmla="*/ 129 w 225"/>
                  <a:gd name="T109" fmla="*/ 547 h 612"/>
                  <a:gd name="T110" fmla="*/ 132 w 225"/>
                  <a:gd name="T111" fmla="*/ 502 h 612"/>
                  <a:gd name="T112" fmla="*/ 129 w 225"/>
                  <a:gd name="T113" fmla="*/ 472 h 612"/>
                  <a:gd name="T114" fmla="*/ 145 w 225"/>
                  <a:gd name="T115" fmla="*/ 452 h 612"/>
                  <a:gd name="T116" fmla="*/ 151 w 225"/>
                  <a:gd name="T117" fmla="*/ 449 h 612"/>
                  <a:gd name="T118" fmla="*/ 164 w 225"/>
                  <a:gd name="T119" fmla="*/ 43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612">
                    <a:moveTo>
                      <a:pt x="162" y="432"/>
                    </a:moveTo>
                    <a:cubicBezTo>
                      <a:pt x="161" y="430"/>
                      <a:pt x="161" y="430"/>
                      <a:pt x="161" y="430"/>
                    </a:cubicBezTo>
                    <a:cubicBezTo>
                      <a:pt x="161" y="430"/>
                      <a:pt x="162" y="428"/>
                      <a:pt x="162" y="429"/>
                    </a:cubicBezTo>
                    <a:cubicBezTo>
                      <a:pt x="163" y="430"/>
                      <a:pt x="164" y="432"/>
                      <a:pt x="164" y="432"/>
                    </a:cubicBezTo>
                    <a:cubicBezTo>
                      <a:pt x="165" y="431"/>
                      <a:pt x="167" y="429"/>
                      <a:pt x="167" y="429"/>
                    </a:cubicBezTo>
                    <a:cubicBezTo>
                      <a:pt x="168" y="427"/>
                      <a:pt x="162" y="424"/>
                      <a:pt x="160" y="423"/>
                    </a:cubicBezTo>
                    <a:cubicBezTo>
                      <a:pt x="160" y="420"/>
                      <a:pt x="168" y="416"/>
                      <a:pt x="169" y="415"/>
                    </a:cubicBezTo>
                    <a:cubicBezTo>
                      <a:pt x="169" y="414"/>
                      <a:pt x="169" y="413"/>
                      <a:pt x="169" y="413"/>
                    </a:cubicBezTo>
                    <a:cubicBezTo>
                      <a:pt x="169" y="412"/>
                      <a:pt x="168" y="412"/>
                      <a:pt x="168" y="412"/>
                    </a:cubicBezTo>
                    <a:cubicBezTo>
                      <a:pt x="167" y="413"/>
                      <a:pt x="167" y="414"/>
                      <a:pt x="166" y="414"/>
                    </a:cubicBezTo>
                    <a:cubicBezTo>
                      <a:pt x="166" y="414"/>
                      <a:pt x="165" y="414"/>
                      <a:pt x="165" y="414"/>
                    </a:cubicBezTo>
                    <a:cubicBezTo>
                      <a:pt x="165" y="414"/>
                      <a:pt x="164" y="412"/>
                      <a:pt x="165" y="412"/>
                    </a:cubicBezTo>
                    <a:cubicBezTo>
                      <a:pt x="165" y="411"/>
                      <a:pt x="164" y="411"/>
                      <a:pt x="166" y="410"/>
                    </a:cubicBezTo>
                    <a:cubicBezTo>
                      <a:pt x="167" y="409"/>
                      <a:pt x="167" y="409"/>
                      <a:pt x="168" y="409"/>
                    </a:cubicBezTo>
                    <a:cubicBezTo>
                      <a:pt x="169" y="408"/>
                      <a:pt x="169" y="408"/>
                      <a:pt x="170" y="408"/>
                    </a:cubicBezTo>
                    <a:cubicBezTo>
                      <a:pt x="171" y="408"/>
                      <a:pt x="175" y="405"/>
                      <a:pt x="175" y="405"/>
                    </a:cubicBezTo>
                    <a:cubicBezTo>
                      <a:pt x="175" y="403"/>
                      <a:pt x="175" y="403"/>
                      <a:pt x="175" y="403"/>
                    </a:cubicBezTo>
                    <a:cubicBezTo>
                      <a:pt x="175" y="403"/>
                      <a:pt x="174" y="401"/>
                      <a:pt x="173" y="401"/>
                    </a:cubicBezTo>
                    <a:cubicBezTo>
                      <a:pt x="173" y="401"/>
                      <a:pt x="169" y="398"/>
                      <a:pt x="169" y="398"/>
                    </a:cubicBezTo>
                    <a:cubicBezTo>
                      <a:pt x="169" y="398"/>
                      <a:pt x="168" y="398"/>
                      <a:pt x="168" y="397"/>
                    </a:cubicBezTo>
                    <a:cubicBezTo>
                      <a:pt x="167" y="397"/>
                      <a:pt x="166" y="395"/>
                      <a:pt x="166" y="395"/>
                    </a:cubicBezTo>
                    <a:cubicBezTo>
                      <a:pt x="164" y="392"/>
                      <a:pt x="163" y="394"/>
                      <a:pt x="160" y="393"/>
                    </a:cubicBezTo>
                    <a:cubicBezTo>
                      <a:pt x="159" y="393"/>
                      <a:pt x="158" y="390"/>
                      <a:pt x="158" y="390"/>
                    </a:cubicBezTo>
                    <a:cubicBezTo>
                      <a:pt x="158" y="390"/>
                      <a:pt x="160" y="390"/>
                      <a:pt x="160" y="389"/>
                    </a:cubicBezTo>
                    <a:cubicBezTo>
                      <a:pt x="160" y="388"/>
                      <a:pt x="158" y="386"/>
                      <a:pt x="158" y="386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4" y="381"/>
                      <a:pt x="154" y="388"/>
                      <a:pt x="151" y="382"/>
                    </a:cubicBezTo>
                    <a:cubicBezTo>
                      <a:pt x="151" y="382"/>
                      <a:pt x="151" y="382"/>
                      <a:pt x="150" y="380"/>
                    </a:cubicBezTo>
                    <a:cubicBezTo>
                      <a:pt x="149" y="379"/>
                      <a:pt x="146" y="377"/>
                      <a:pt x="146" y="377"/>
                    </a:cubicBezTo>
                    <a:cubicBezTo>
                      <a:pt x="146" y="377"/>
                      <a:pt x="146" y="375"/>
                      <a:pt x="145" y="374"/>
                    </a:cubicBezTo>
                    <a:cubicBezTo>
                      <a:pt x="145" y="374"/>
                      <a:pt x="144" y="372"/>
                      <a:pt x="144" y="372"/>
                    </a:cubicBezTo>
                    <a:cubicBezTo>
                      <a:pt x="140" y="374"/>
                      <a:pt x="140" y="374"/>
                      <a:pt x="140" y="374"/>
                    </a:cubicBezTo>
                    <a:cubicBezTo>
                      <a:pt x="138" y="377"/>
                      <a:pt x="138" y="377"/>
                      <a:pt x="138" y="377"/>
                    </a:cubicBezTo>
                    <a:cubicBezTo>
                      <a:pt x="138" y="377"/>
                      <a:pt x="137" y="376"/>
                      <a:pt x="137" y="375"/>
                    </a:cubicBezTo>
                    <a:cubicBezTo>
                      <a:pt x="137" y="375"/>
                      <a:pt x="137" y="372"/>
                      <a:pt x="137" y="372"/>
                    </a:cubicBezTo>
                    <a:cubicBezTo>
                      <a:pt x="137" y="372"/>
                      <a:pt x="135" y="371"/>
                      <a:pt x="134" y="371"/>
                    </a:cubicBezTo>
                    <a:cubicBezTo>
                      <a:pt x="134" y="371"/>
                      <a:pt x="131" y="371"/>
                      <a:pt x="131" y="371"/>
                    </a:cubicBezTo>
                    <a:cubicBezTo>
                      <a:pt x="128" y="370"/>
                      <a:pt x="128" y="370"/>
                      <a:pt x="128" y="370"/>
                    </a:cubicBezTo>
                    <a:cubicBezTo>
                      <a:pt x="128" y="368"/>
                      <a:pt x="128" y="368"/>
                      <a:pt x="128" y="368"/>
                    </a:cubicBezTo>
                    <a:cubicBezTo>
                      <a:pt x="128" y="368"/>
                      <a:pt x="129" y="367"/>
                      <a:pt x="129" y="366"/>
                    </a:cubicBezTo>
                    <a:cubicBezTo>
                      <a:pt x="129" y="365"/>
                      <a:pt x="127" y="363"/>
                      <a:pt x="127" y="363"/>
                    </a:cubicBezTo>
                    <a:cubicBezTo>
                      <a:pt x="127" y="361"/>
                      <a:pt x="127" y="361"/>
                      <a:pt x="127" y="361"/>
                    </a:cubicBezTo>
                    <a:cubicBezTo>
                      <a:pt x="124" y="359"/>
                      <a:pt x="124" y="359"/>
                      <a:pt x="124" y="359"/>
                    </a:cubicBezTo>
                    <a:cubicBezTo>
                      <a:pt x="124" y="359"/>
                      <a:pt x="125" y="356"/>
                      <a:pt x="125" y="356"/>
                    </a:cubicBezTo>
                    <a:cubicBezTo>
                      <a:pt x="125" y="355"/>
                      <a:pt x="123" y="348"/>
                      <a:pt x="123" y="348"/>
                    </a:cubicBezTo>
                    <a:cubicBezTo>
                      <a:pt x="123" y="348"/>
                      <a:pt x="124" y="344"/>
                      <a:pt x="124" y="344"/>
                    </a:cubicBezTo>
                    <a:cubicBezTo>
                      <a:pt x="124" y="344"/>
                      <a:pt x="123" y="341"/>
                      <a:pt x="123" y="341"/>
                    </a:cubicBezTo>
                    <a:cubicBezTo>
                      <a:pt x="121" y="341"/>
                      <a:pt x="121" y="341"/>
                      <a:pt x="121" y="341"/>
                    </a:cubicBezTo>
                    <a:cubicBezTo>
                      <a:pt x="121" y="337"/>
                      <a:pt x="121" y="337"/>
                      <a:pt x="121" y="337"/>
                    </a:cubicBezTo>
                    <a:cubicBezTo>
                      <a:pt x="121" y="335"/>
                      <a:pt x="121" y="335"/>
                      <a:pt x="121" y="335"/>
                    </a:cubicBezTo>
                    <a:cubicBezTo>
                      <a:pt x="120" y="333"/>
                      <a:pt x="120" y="333"/>
                      <a:pt x="120" y="333"/>
                    </a:cubicBezTo>
                    <a:cubicBezTo>
                      <a:pt x="120" y="333"/>
                      <a:pt x="121" y="332"/>
                      <a:pt x="122" y="332"/>
                    </a:cubicBezTo>
                    <a:cubicBezTo>
                      <a:pt x="122" y="332"/>
                      <a:pt x="122" y="329"/>
                      <a:pt x="122" y="329"/>
                    </a:cubicBezTo>
                    <a:cubicBezTo>
                      <a:pt x="122" y="329"/>
                      <a:pt x="123" y="327"/>
                      <a:pt x="123" y="327"/>
                    </a:cubicBezTo>
                    <a:cubicBezTo>
                      <a:pt x="123" y="327"/>
                      <a:pt x="126" y="329"/>
                      <a:pt x="126" y="329"/>
                    </a:cubicBezTo>
                    <a:cubicBezTo>
                      <a:pt x="126" y="329"/>
                      <a:pt x="128" y="330"/>
                      <a:pt x="128" y="329"/>
                    </a:cubicBezTo>
                    <a:cubicBezTo>
                      <a:pt x="128" y="328"/>
                      <a:pt x="128" y="326"/>
                      <a:pt x="128" y="326"/>
                    </a:cubicBezTo>
                    <a:cubicBezTo>
                      <a:pt x="128" y="326"/>
                      <a:pt x="126" y="324"/>
                      <a:pt x="125" y="324"/>
                    </a:cubicBezTo>
                    <a:cubicBezTo>
                      <a:pt x="125" y="323"/>
                      <a:pt x="125" y="319"/>
                      <a:pt x="125" y="319"/>
                    </a:cubicBezTo>
                    <a:cubicBezTo>
                      <a:pt x="125" y="319"/>
                      <a:pt x="124" y="316"/>
                      <a:pt x="124" y="316"/>
                    </a:cubicBezTo>
                    <a:cubicBezTo>
                      <a:pt x="124" y="316"/>
                      <a:pt x="125" y="314"/>
                      <a:pt x="125" y="314"/>
                    </a:cubicBezTo>
                    <a:cubicBezTo>
                      <a:pt x="126" y="308"/>
                      <a:pt x="126" y="308"/>
                      <a:pt x="126" y="308"/>
                    </a:cubicBezTo>
                    <a:cubicBezTo>
                      <a:pt x="126" y="304"/>
                      <a:pt x="126" y="304"/>
                      <a:pt x="126" y="304"/>
                    </a:cubicBezTo>
                    <a:cubicBezTo>
                      <a:pt x="125" y="302"/>
                      <a:pt x="125" y="302"/>
                      <a:pt x="125" y="302"/>
                    </a:cubicBezTo>
                    <a:cubicBezTo>
                      <a:pt x="124" y="300"/>
                      <a:pt x="124" y="300"/>
                      <a:pt x="124" y="300"/>
                    </a:cubicBezTo>
                    <a:cubicBezTo>
                      <a:pt x="122" y="298"/>
                      <a:pt x="122" y="298"/>
                      <a:pt x="122" y="298"/>
                    </a:cubicBezTo>
                    <a:cubicBezTo>
                      <a:pt x="124" y="294"/>
                      <a:pt x="124" y="294"/>
                      <a:pt x="124" y="294"/>
                    </a:cubicBezTo>
                    <a:cubicBezTo>
                      <a:pt x="126" y="293"/>
                      <a:pt x="126" y="293"/>
                      <a:pt x="126" y="293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31" y="289"/>
                      <a:pt x="131" y="289"/>
                    </a:cubicBezTo>
                    <a:cubicBezTo>
                      <a:pt x="131" y="288"/>
                      <a:pt x="131" y="285"/>
                      <a:pt x="131" y="285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3" y="284"/>
                      <a:pt x="133" y="284"/>
                      <a:pt x="133" y="284"/>
                    </a:cubicBezTo>
                    <a:cubicBezTo>
                      <a:pt x="132" y="281"/>
                      <a:pt x="132" y="281"/>
                      <a:pt x="132" y="281"/>
                    </a:cubicBezTo>
                    <a:cubicBezTo>
                      <a:pt x="132" y="281"/>
                      <a:pt x="133" y="279"/>
                      <a:pt x="133" y="279"/>
                    </a:cubicBezTo>
                    <a:cubicBezTo>
                      <a:pt x="134" y="279"/>
                      <a:pt x="135" y="278"/>
                      <a:pt x="135" y="278"/>
                    </a:cubicBezTo>
                    <a:cubicBezTo>
                      <a:pt x="135" y="278"/>
                      <a:pt x="136" y="275"/>
                      <a:pt x="136" y="275"/>
                    </a:cubicBezTo>
                    <a:cubicBezTo>
                      <a:pt x="136" y="275"/>
                      <a:pt x="137" y="276"/>
                      <a:pt x="138" y="275"/>
                    </a:cubicBezTo>
                    <a:cubicBezTo>
                      <a:pt x="139" y="274"/>
                      <a:pt x="139" y="274"/>
                      <a:pt x="139" y="273"/>
                    </a:cubicBezTo>
                    <a:cubicBezTo>
                      <a:pt x="139" y="272"/>
                      <a:pt x="141" y="268"/>
                      <a:pt x="141" y="268"/>
                    </a:cubicBezTo>
                    <a:cubicBezTo>
                      <a:pt x="141" y="268"/>
                      <a:pt x="141" y="267"/>
                      <a:pt x="141" y="267"/>
                    </a:cubicBezTo>
                    <a:cubicBezTo>
                      <a:pt x="142" y="267"/>
                      <a:pt x="144" y="267"/>
                      <a:pt x="143" y="266"/>
                    </a:cubicBezTo>
                    <a:cubicBezTo>
                      <a:pt x="143" y="265"/>
                      <a:pt x="141" y="263"/>
                      <a:pt x="141" y="263"/>
                    </a:cubicBezTo>
                    <a:cubicBezTo>
                      <a:pt x="143" y="260"/>
                      <a:pt x="143" y="260"/>
                      <a:pt x="143" y="260"/>
                    </a:cubicBezTo>
                    <a:cubicBezTo>
                      <a:pt x="143" y="260"/>
                      <a:pt x="146" y="258"/>
                      <a:pt x="146" y="258"/>
                    </a:cubicBezTo>
                    <a:cubicBezTo>
                      <a:pt x="146" y="258"/>
                      <a:pt x="147" y="259"/>
                      <a:pt x="147" y="258"/>
                    </a:cubicBezTo>
                    <a:cubicBezTo>
                      <a:pt x="148" y="258"/>
                      <a:pt x="148" y="257"/>
                      <a:pt x="149" y="257"/>
                    </a:cubicBezTo>
                    <a:cubicBezTo>
                      <a:pt x="149" y="257"/>
                      <a:pt x="150" y="256"/>
                      <a:pt x="150" y="255"/>
                    </a:cubicBezTo>
                    <a:cubicBezTo>
                      <a:pt x="151" y="255"/>
                      <a:pt x="152" y="253"/>
                      <a:pt x="152" y="253"/>
                    </a:cubicBezTo>
                    <a:cubicBezTo>
                      <a:pt x="152" y="252"/>
                      <a:pt x="153" y="248"/>
                      <a:pt x="153" y="248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54" y="245"/>
                      <a:pt x="154" y="245"/>
                      <a:pt x="154" y="245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6" y="243"/>
                      <a:pt x="157" y="243"/>
                      <a:pt x="157" y="243"/>
                    </a:cubicBezTo>
                    <a:cubicBezTo>
                      <a:pt x="157" y="244"/>
                      <a:pt x="157" y="245"/>
                      <a:pt x="157" y="245"/>
                    </a:cubicBezTo>
                    <a:cubicBezTo>
                      <a:pt x="159" y="245"/>
                      <a:pt x="159" y="245"/>
                      <a:pt x="159" y="245"/>
                    </a:cubicBezTo>
                    <a:cubicBezTo>
                      <a:pt x="159" y="245"/>
                      <a:pt x="159" y="244"/>
                      <a:pt x="159" y="244"/>
                    </a:cubicBezTo>
                    <a:cubicBezTo>
                      <a:pt x="159" y="245"/>
                      <a:pt x="160" y="245"/>
                      <a:pt x="160" y="245"/>
                    </a:cubicBezTo>
                    <a:cubicBezTo>
                      <a:pt x="160" y="245"/>
                      <a:pt x="161" y="243"/>
                      <a:pt x="161" y="243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61" y="240"/>
                      <a:pt x="163" y="239"/>
                      <a:pt x="163" y="238"/>
                    </a:cubicBezTo>
                    <a:cubicBezTo>
                      <a:pt x="164" y="237"/>
                      <a:pt x="166" y="234"/>
                      <a:pt x="166" y="234"/>
                    </a:cubicBezTo>
                    <a:cubicBezTo>
                      <a:pt x="168" y="234"/>
                      <a:pt x="168" y="234"/>
                      <a:pt x="168" y="234"/>
                    </a:cubicBezTo>
                    <a:cubicBezTo>
                      <a:pt x="168" y="234"/>
                      <a:pt x="169" y="233"/>
                      <a:pt x="170" y="233"/>
                    </a:cubicBezTo>
                    <a:cubicBezTo>
                      <a:pt x="170" y="233"/>
                      <a:pt x="173" y="230"/>
                      <a:pt x="173" y="230"/>
                    </a:cubicBezTo>
                    <a:cubicBezTo>
                      <a:pt x="173" y="230"/>
                      <a:pt x="173" y="229"/>
                      <a:pt x="173" y="228"/>
                    </a:cubicBezTo>
                    <a:cubicBezTo>
                      <a:pt x="174" y="228"/>
                      <a:pt x="175" y="227"/>
                      <a:pt x="175" y="227"/>
                    </a:cubicBezTo>
                    <a:cubicBezTo>
                      <a:pt x="175" y="227"/>
                      <a:pt x="177" y="223"/>
                      <a:pt x="177" y="223"/>
                    </a:cubicBezTo>
                    <a:cubicBezTo>
                      <a:pt x="178" y="223"/>
                      <a:pt x="178" y="223"/>
                      <a:pt x="178" y="222"/>
                    </a:cubicBezTo>
                    <a:cubicBezTo>
                      <a:pt x="178" y="221"/>
                      <a:pt x="179" y="218"/>
                      <a:pt x="179" y="218"/>
                    </a:cubicBezTo>
                    <a:cubicBezTo>
                      <a:pt x="180" y="216"/>
                      <a:pt x="180" y="216"/>
                      <a:pt x="180" y="216"/>
                    </a:cubicBezTo>
                    <a:cubicBezTo>
                      <a:pt x="180" y="211"/>
                      <a:pt x="180" y="211"/>
                      <a:pt x="180" y="211"/>
                    </a:cubicBezTo>
                    <a:cubicBezTo>
                      <a:pt x="182" y="207"/>
                      <a:pt x="182" y="207"/>
                      <a:pt x="182" y="207"/>
                    </a:cubicBezTo>
                    <a:cubicBezTo>
                      <a:pt x="182" y="207"/>
                      <a:pt x="183" y="205"/>
                      <a:pt x="183" y="205"/>
                    </a:cubicBezTo>
                    <a:cubicBezTo>
                      <a:pt x="183" y="205"/>
                      <a:pt x="184" y="203"/>
                      <a:pt x="185" y="203"/>
                    </a:cubicBezTo>
                    <a:cubicBezTo>
                      <a:pt x="185" y="202"/>
                      <a:pt x="187" y="199"/>
                      <a:pt x="187" y="199"/>
                    </a:cubicBezTo>
                    <a:cubicBezTo>
                      <a:pt x="187" y="199"/>
                      <a:pt x="188" y="197"/>
                      <a:pt x="188" y="196"/>
                    </a:cubicBezTo>
                    <a:cubicBezTo>
                      <a:pt x="188" y="196"/>
                      <a:pt x="188" y="196"/>
                      <a:pt x="188" y="196"/>
                    </a:cubicBezTo>
                    <a:cubicBezTo>
                      <a:pt x="188" y="194"/>
                      <a:pt x="188" y="194"/>
                      <a:pt x="188" y="194"/>
                    </a:cubicBezTo>
                    <a:cubicBezTo>
                      <a:pt x="187" y="191"/>
                      <a:pt x="187" y="191"/>
                      <a:pt x="187" y="191"/>
                    </a:cubicBezTo>
                    <a:cubicBezTo>
                      <a:pt x="183" y="188"/>
                      <a:pt x="183" y="188"/>
                      <a:pt x="183" y="188"/>
                    </a:cubicBez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81" y="185"/>
                      <a:pt x="181" y="185"/>
                      <a:pt x="181" y="185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78" y="181"/>
                      <a:pt x="178" y="181"/>
                      <a:pt x="178" y="181"/>
                    </a:cubicBezTo>
                    <a:cubicBezTo>
                      <a:pt x="177" y="179"/>
                      <a:pt x="177" y="179"/>
                      <a:pt x="177" y="179"/>
                    </a:cubicBezTo>
                    <a:cubicBezTo>
                      <a:pt x="177" y="179"/>
                      <a:pt x="178" y="177"/>
                      <a:pt x="178" y="177"/>
                    </a:cubicBezTo>
                    <a:cubicBezTo>
                      <a:pt x="178" y="177"/>
                      <a:pt x="179" y="176"/>
                      <a:pt x="179" y="175"/>
                    </a:cubicBezTo>
                    <a:cubicBezTo>
                      <a:pt x="179" y="175"/>
                      <a:pt x="181" y="173"/>
                      <a:pt x="181" y="173"/>
                    </a:cubicBezTo>
                    <a:cubicBezTo>
                      <a:pt x="181" y="173"/>
                      <a:pt x="182" y="171"/>
                      <a:pt x="182" y="170"/>
                    </a:cubicBezTo>
                    <a:cubicBezTo>
                      <a:pt x="182" y="170"/>
                      <a:pt x="183" y="170"/>
                      <a:pt x="183" y="169"/>
                    </a:cubicBezTo>
                    <a:cubicBezTo>
                      <a:pt x="183" y="168"/>
                      <a:pt x="182" y="165"/>
                      <a:pt x="182" y="165"/>
                    </a:cubicBezTo>
                    <a:cubicBezTo>
                      <a:pt x="182" y="165"/>
                      <a:pt x="182" y="163"/>
                      <a:pt x="183" y="162"/>
                    </a:cubicBezTo>
                    <a:cubicBezTo>
                      <a:pt x="183" y="162"/>
                      <a:pt x="183" y="161"/>
                      <a:pt x="183" y="161"/>
                    </a:cubicBezTo>
                    <a:cubicBezTo>
                      <a:pt x="183" y="161"/>
                      <a:pt x="185" y="161"/>
                      <a:pt x="185" y="161"/>
                    </a:cubicBezTo>
                    <a:cubicBezTo>
                      <a:pt x="186" y="162"/>
                      <a:pt x="186" y="160"/>
                      <a:pt x="186" y="160"/>
                    </a:cubicBezTo>
                    <a:cubicBezTo>
                      <a:pt x="186" y="160"/>
                      <a:pt x="186" y="157"/>
                      <a:pt x="185" y="157"/>
                    </a:cubicBezTo>
                    <a:cubicBezTo>
                      <a:pt x="185" y="157"/>
                      <a:pt x="184" y="156"/>
                      <a:pt x="184" y="156"/>
                    </a:cubicBezTo>
                    <a:cubicBezTo>
                      <a:pt x="184" y="156"/>
                      <a:pt x="184" y="155"/>
                      <a:pt x="184" y="155"/>
                    </a:cubicBezTo>
                    <a:cubicBezTo>
                      <a:pt x="185" y="155"/>
                      <a:pt x="186" y="154"/>
                      <a:pt x="186" y="154"/>
                    </a:cubicBez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88" y="150"/>
                      <a:pt x="188" y="150"/>
                      <a:pt x="188" y="150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8" y="148"/>
                      <a:pt x="191" y="149"/>
                      <a:pt x="191" y="149"/>
                    </a:cubicBezTo>
                    <a:cubicBezTo>
                      <a:pt x="191" y="149"/>
                      <a:pt x="191" y="151"/>
                      <a:pt x="192" y="151"/>
                    </a:cubicBezTo>
                    <a:cubicBezTo>
                      <a:pt x="193" y="150"/>
                      <a:pt x="193" y="149"/>
                      <a:pt x="193" y="149"/>
                    </a:cubicBezTo>
                    <a:cubicBezTo>
                      <a:pt x="193" y="149"/>
                      <a:pt x="193" y="147"/>
                      <a:pt x="194" y="147"/>
                    </a:cubicBezTo>
                    <a:cubicBezTo>
                      <a:pt x="196" y="148"/>
                      <a:pt x="197" y="146"/>
                      <a:pt x="197" y="146"/>
                    </a:cubicBezTo>
                    <a:cubicBezTo>
                      <a:pt x="197" y="146"/>
                      <a:pt x="199" y="144"/>
                      <a:pt x="199" y="144"/>
                    </a:cubicBezTo>
                    <a:cubicBezTo>
                      <a:pt x="199" y="144"/>
                      <a:pt x="199" y="141"/>
                      <a:pt x="198" y="141"/>
                    </a:cubicBezTo>
                    <a:cubicBezTo>
                      <a:pt x="197" y="141"/>
                      <a:pt x="197" y="141"/>
                      <a:pt x="196" y="140"/>
                    </a:cubicBezTo>
                    <a:cubicBezTo>
                      <a:pt x="196" y="139"/>
                      <a:pt x="197" y="139"/>
                      <a:pt x="198" y="138"/>
                    </a:cubicBezTo>
                    <a:cubicBezTo>
                      <a:pt x="199" y="138"/>
                      <a:pt x="199" y="139"/>
                      <a:pt x="200" y="138"/>
                    </a:cubicBezTo>
                    <a:cubicBezTo>
                      <a:pt x="201" y="137"/>
                      <a:pt x="202" y="136"/>
                      <a:pt x="202" y="136"/>
                    </a:cubicBezTo>
                    <a:cubicBezTo>
                      <a:pt x="202" y="135"/>
                      <a:pt x="204" y="135"/>
                      <a:pt x="204" y="135"/>
                    </a:cubicBezTo>
                    <a:cubicBezTo>
                      <a:pt x="207" y="134"/>
                      <a:pt x="207" y="134"/>
                      <a:pt x="207" y="134"/>
                    </a:cubicBezTo>
                    <a:cubicBezTo>
                      <a:pt x="207" y="132"/>
                      <a:pt x="207" y="132"/>
                      <a:pt x="207" y="132"/>
                    </a:cubicBezTo>
                    <a:cubicBezTo>
                      <a:pt x="207" y="132"/>
                      <a:pt x="209" y="132"/>
                      <a:pt x="209" y="132"/>
                    </a:cubicBezTo>
                    <a:cubicBezTo>
                      <a:pt x="209" y="132"/>
                      <a:pt x="210" y="133"/>
                      <a:pt x="210" y="133"/>
                    </a:cubicBezTo>
                    <a:cubicBezTo>
                      <a:pt x="210" y="133"/>
                      <a:pt x="211" y="133"/>
                      <a:pt x="212" y="132"/>
                    </a:cubicBezTo>
                    <a:cubicBezTo>
                      <a:pt x="212" y="132"/>
                      <a:pt x="211" y="131"/>
                      <a:pt x="212" y="131"/>
                    </a:cubicBezTo>
                    <a:cubicBezTo>
                      <a:pt x="213" y="132"/>
                      <a:pt x="213" y="132"/>
                      <a:pt x="213" y="132"/>
                    </a:cubicBezTo>
                    <a:cubicBezTo>
                      <a:pt x="213" y="133"/>
                      <a:pt x="214" y="133"/>
                      <a:pt x="214" y="133"/>
                    </a:cubicBezTo>
                    <a:cubicBezTo>
                      <a:pt x="214" y="133"/>
                      <a:pt x="215" y="134"/>
                      <a:pt x="215" y="134"/>
                    </a:cubicBezTo>
                    <a:cubicBezTo>
                      <a:pt x="216" y="134"/>
                      <a:pt x="216" y="135"/>
                      <a:pt x="216" y="136"/>
                    </a:cubicBezTo>
                    <a:cubicBezTo>
                      <a:pt x="216" y="136"/>
                      <a:pt x="216" y="136"/>
                      <a:pt x="216" y="137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138"/>
                      <a:pt x="218" y="140"/>
                      <a:pt x="218" y="139"/>
                    </a:cubicBezTo>
                    <a:cubicBezTo>
                      <a:pt x="218" y="139"/>
                      <a:pt x="218" y="139"/>
                      <a:pt x="218" y="138"/>
                    </a:cubicBezTo>
                    <a:cubicBezTo>
                      <a:pt x="218" y="136"/>
                      <a:pt x="218" y="136"/>
                      <a:pt x="218" y="135"/>
                    </a:cubicBezTo>
                    <a:cubicBezTo>
                      <a:pt x="218" y="134"/>
                      <a:pt x="216" y="132"/>
                      <a:pt x="217" y="132"/>
                    </a:cubicBezTo>
                    <a:cubicBezTo>
                      <a:pt x="217" y="132"/>
                      <a:pt x="217" y="131"/>
                      <a:pt x="218" y="131"/>
                    </a:cubicBezTo>
                    <a:cubicBezTo>
                      <a:pt x="219" y="131"/>
                      <a:pt x="218" y="130"/>
                      <a:pt x="219" y="131"/>
                    </a:cubicBezTo>
                    <a:cubicBezTo>
                      <a:pt x="220" y="132"/>
                      <a:pt x="220" y="132"/>
                      <a:pt x="221" y="133"/>
                    </a:cubicBezTo>
                    <a:cubicBezTo>
                      <a:pt x="221" y="133"/>
                      <a:pt x="221" y="132"/>
                      <a:pt x="221" y="133"/>
                    </a:cubicBezTo>
                    <a:cubicBezTo>
                      <a:pt x="222" y="133"/>
                      <a:pt x="222" y="134"/>
                      <a:pt x="222" y="135"/>
                    </a:cubicBezTo>
                    <a:cubicBezTo>
                      <a:pt x="222" y="135"/>
                      <a:pt x="222" y="136"/>
                      <a:pt x="222" y="136"/>
                    </a:cubicBezTo>
                    <a:cubicBezTo>
                      <a:pt x="222" y="137"/>
                      <a:pt x="224" y="139"/>
                      <a:pt x="224" y="139"/>
                    </a:cubicBezTo>
                    <a:cubicBezTo>
                      <a:pt x="224" y="139"/>
                      <a:pt x="225" y="137"/>
                      <a:pt x="225" y="137"/>
                    </a:cubicBezTo>
                    <a:cubicBezTo>
                      <a:pt x="225" y="137"/>
                      <a:pt x="225" y="136"/>
                      <a:pt x="225" y="135"/>
                    </a:cubicBezTo>
                    <a:cubicBezTo>
                      <a:pt x="225" y="135"/>
                      <a:pt x="225" y="134"/>
                      <a:pt x="225" y="134"/>
                    </a:cubicBezTo>
                    <a:cubicBezTo>
                      <a:pt x="225" y="134"/>
                      <a:pt x="223" y="131"/>
                      <a:pt x="223" y="131"/>
                    </a:cubicBezTo>
                    <a:cubicBezTo>
                      <a:pt x="223" y="131"/>
                      <a:pt x="223" y="131"/>
                      <a:pt x="224" y="130"/>
                    </a:cubicBezTo>
                    <a:cubicBezTo>
                      <a:pt x="224" y="130"/>
                      <a:pt x="224" y="129"/>
                      <a:pt x="225" y="129"/>
                    </a:cubicBezTo>
                    <a:cubicBezTo>
                      <a:pt x="219" y="119"/>
                      <a:pt x="219" y="119"/>
                      <a:pt x="219" y="119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08"/>
                      <a:pt x="211" y="108"/>
                      <a:pt x="211" y="108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1"/>
                      <a:pt x="210" y="100"/>
                    </a:cubicBezTo>
                    <a:cubicBezTo>
                      <a:pt x="211" y="100"/>
                      <a:pt x="211" y="98"/>
                      <a:pt x="212" y="97"/>
                    </a:cubicBezTo>
                    <a:cubicBezTo>
                      <a:pt x="211" y="96"/>
                      <a:pt x="211" y="94"/>
                      <a:pt x="211" y="92"/>
                    </a:cubicBezTo>
                    <a:cubicBezTo>
                      <a:pt x="211" y="92"/>
                      <a:pt x="212" y="88"/>
                      <a:pt x="212" y="88"/>
                    </a:cubicBezTo>
                    <a:cubicBezTo>
                      <a:pt x="211" y="85"/>
                      <a:pt x="211" y="85"/>
                      <a:pt x="211" y="85"/>
                    </a:cubicBezTo>
                    <a:cubicBezTo>
                      <a:pt x="202" y="73"/>
                      <a:pt x="202" y="73"/>
                      <a:pt x="202" y="73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5"/>
                      <a:pt x="201" y="64"/>
                      <a:pt x="201" y="63"/>
                    </a:cubicBezTo>
                    <a:cubicBezTo>
                      <a:pt x="199" y="63"/>
                      <a:pt x="199" y="63"/>
                      <a:pt x="199" y="63"/>
                    </a:cubicBezTo>
                    <a:cubicBezTo>
                      <a:pt x="196" y="59"/>
                      <a:pt x="196" y="59"/>
                      <a:pt x="196" y="59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6" y="40"/>
                      <a:pt x="196" y="40"/>
                      <a:pt x="196" y="40"/>
                    </a:cubicBezTo>
                    <a:cubicBezTo>
                      <a:pt x="193" y="39"/>
                      <a:pt x="193" y="39"/>
                      <a:pt x="193" y="39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89" y="35"/>
                      <a:pt x="188" y="35"/>
                      <a:pt x="188" y="34"/>
                    </a:cubicBezTo>
                    <a:cubicBezTo>
                      <a:pt x="188" y="34"/>
                      <a:pt x="187" y="33"/>
                      <a:pt x="183" y="27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4"/>
                      <a:pt x="170" y="24"/>
                      <a:pt x="169" y="24"/>
                    </a:cubicBezTo>
                    <a:cubicBezTo>
                      <a:pt x="168" y="24"/>
                      <a:pt x="167" y="24"/>
                      <a:pt x="166" y="22"/>
                    </a:cubicBezTo>
                    <a:cubicBezTo>
                      <a:pt x="166" y="21"/>
                      <a:pt x="165" y="21"/>
                      <a:pt x="165" y="20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9" y="17"/>
                      <a:pt x="159" y="17"/>
                      <a:pt x="158" y="17"/>
                    </a:cubicBezTo>
                    <a:cubicBezTo>
                      <a:pt x="157" y="17"/>
                      <a:pt x="155" y="16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39" y="1"/>
                      <a:pt x="139" y="0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3" y="2"/>
                      <a:pt x="133" y="2"/>
                    </a:cubicBezTo>
                    <a:cubicBezTo>
                      <a:pt x="133" y="3"/>
                      <a:pt x="136" y="10"/>
                      <a:pt x="136" y="12"/>
                    </a:cubicBezTo>
                    <a:cubicBezTo>
                      <a:pt x="137" y="13"/>
                      <a:pt x="137" y="18"/>
                      <a:pt x="134" y="23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4" y="30"/>
                      <a:pt x="123" y="29"/>
                    </a:cubicBezTo>
                    <a:cubicBezTo>
                      <a:pt x="122" y="28"/>
                      <a:pt x="119" y="26"/>
                      <a:pt x="117" y="27"/>
                    </a:cubicBezTo>
                    <a:cubicBezTo>
                      <a:pt x="116" y="27"/>
                      <a:pt x="105" y="27"/>
                      <a:pt x="105" y="27"/>
                    </a:cubicBezTo>
                    <a:cubicBezTo>
                      <a:pt x="102" y="30"/>
                      <a:pt x="104" y="47"/>
                      <a:pt x="104" y="49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7" y="55"/>
                      <a:pt x="84" y="58"/>
                      <a:pt x="84" y="59"/>
                    </a:cubicBezTo>
                    <a:cubicBezTo>
                      <a:pt x="84" y="60"/>
                      <a:pt x="82" y="63"/>
                      <a:pt x="82" y="64"/>
                    </a:cubicBezTo>
                    <a:cubicBezTo>
                      <a:pt x="82" y="64"/>
                      <a:pt x="83" y="70"/>
                      <a:pt x="83" y="70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0"/>
                      <a:pt x="79" y="85"/>
                      <a:pt x="80" y="86"/>
                    </a:cubicBezTo>
                    <a:cubicBezTo>
                      <a:pt x="81" y="87"/>
                      <a:pt x="82" y="94"/>
                      <a:pt x="82" y="94"/>
                    </a:cubicBezTo>
                    <a:cubicBezTo>
                      <a:pt x="82" y="94"/>
                      <a:pt x="80" y="99"/>
                      <a:pt x="79" y="101"/>
                    </a:cubicBezTo>
                    <a:cubicBezTo>
                      <a:pt x="78" y="103"/>
                      <a:pt x="72" y="111"/>
                      <a:pt x="72" y="111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2" y="142"/>
                      <a:pt x="52" y="142"/>
                      <a:pt x="52" y="142"/>
                    </a:cubicBezTo>
                    <a:cubicBezTo>
                      <a:pt x="56" y="155"/>
                      <a:pt x="56" y="155"/>
                      <a:pt x="56" y="155"/>
                    </a:cubicBezTo>
                    <a:cubicBezTo>
                      <a:pt x="54" y="161"/>
                      <a:pt x="54" y="161"/>
                      <a:pt x="54" y="161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3" y="167"/>
                      <a:pt x="52" y="172"/>
                      <a:pt x="53" y="173"/>
                    </a:cubicBezTo>
                    <a:cubicBezTo>
                      <a:pt x="54" y="174"/>
                      <a:pt x="54" y="178"/>
                      <a:pt x="54" y="178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39" y="205"/>
                      <a:pt x="39" y="205"/>
                      <a:pt x="39" y="205"/>
                    </a:cubicBezTo>
                    <a:cubicBezTo>
                      <a:pt x="42" y="210"/>
                      <a:pt x="42" y="210"/>
                      <a:pt x="42" y="210"/>
                    </a:cubicBezTo>
                    <a:cubicBezTo>
                      <a:pt x="49" y="211"/>
                      <a:pt x="49" y="211"/>
                      <a:pt x="49" y="211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47" y="230"/>
                      <a:pt x="47" y="230"/>
                      <a:pt x="47" y="230"/>
                    </a:cubicBezTo>
                    <a:cubicBezTo>
                      <a:pt x="46" y="231"/>
                      <a:pt x="46" y="231"/>
                      <a:pt x="46" y="231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16" y="246"/>
                      <a:pt x="16" y="246"/>
                      <a:pt x="16" y="246"/>
                    </a:cubicBezTo>
                    <a:cubicBezTo>
                      <a:pt x="15" y="254"/>
                      <a:pt x="15" y="254"/>
                      <a:pt x="15" y="254"/>
                    </a:cubicBezTo>
                    <a:cubicBezTo>
                      <a:pt x="15" y="259"/>
                      <a:pt x="15" y="259"/>
                      <a:pt x="15" y="259"/>
                    </a:cubicBezTo>
                    <a:cubicBezTo>
                      <a:pt x="15" y="259"/>
                      <a:pt x="12" y="263"/>
                      <a:pt x="11" y="264"/>
                    </a:cubicBezTo>
                    <a:cubicBezTo>
                      <a:pt x="11" y="265"/>
                      <a:pt x="11" y="270"/>
                      <a:pt x="11" y="270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81"/>
                      <a:pt x="15" y="281"/>
                      <a:pt x="15" y="281"/>
                    </a:cubicBezTo>
                    <a:cubicBezTo>
                      <a:pt x="13" y="284"/>
                      <a:pt x="13" y="284"/>
                      <a:pt x="13" y="284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14" y="289"/>
                      <a:pt x="15" y="291"/>
                      <a:pt x="14" y="292"/>
                    </a:cubicBezTo>
                    <a:cubicBezTo>
                      <a:pt x="13" y="293"/>
                      <a:pt x="13" y="295"/>
                      <a:pt x="13" y="296"/>
                    </a:cubicBezTo>
                    <a:cubicBezTo>
                      <a:pt x="13" y="297"/>
                      <a:pt x="19" y="308"/>
                      <a:pt x="19" y="308"/>
                    </a:cubicBezTo>
                    <a:cubicBezTo>
                      <a:pt x="20" y="333"/>
                      <a:pt x="20" y="333"/>
                      <a:pt x="20" y="333"/>
                    </a:cubicBezTo>
                    <a:cubicBezTo>
                      <a:pt x="22" y="339"/>
                      <a:pt x="22" y="339"/>
                      <a:pt x="22" y="339"/>
                    </a:cubicBezTo>
                    <a:cubicBezTo>
                      <a:pt x="28" y="343"/>
                      <a:pt x="28" y="343"/>
                      <a:pt x="28" y="343"/>
                    </a:cubicBezTo>
                    <a:cubicBezTo>
                      <a:pt x="32" y="348"/>
                      <a:pt x="32" y="348"/>
                      <a:pt x="32" y="348"/>
                    </a:cubicBezTo>
                    <a:cubicBezTo>
                      <a:pt x="33" y="354"/>
                      <a:pt x="33" y="354"/>
                      <a:pt x="33" y="354"/>
                    </a:cubicBezTo>
                    <a:cubicBezTo>
                      <a:pt x="33" y="354"/>
                      <a:pt x="32" y="360"/>
                      <a:pt x="32" y="361"/>
                    </a:cubicBezTo>
                    <a:cubicBezTo>
                      <a:pt x="32" y="362"/>
                      <a:pt x="28" y="361"/>
                      <a:pt x="28" y="361"/>
                    </a:cubicBezTo>
                    <a:cubicBezTo>
                      <a:pt x="24" y="362"/>
                      <a:pt x="24" y="362"/>
                      <a:pt x="24" y="362"/>
                    </a:cubicBezTo>
                    <a:cubicBezTo>
                      <a:pt x="20" y="366"/>
                      <a:pt x="20" y="366"/>
                      <a:pt x="20" y="366"/>
                    </a:cubicBezTo>
                    <a:cubicBezTo>
                      <a:pt x="21" y="371"/>
                      <a:pt x="21" y="371"/>
                      <a:pt x="21" y="371"/>
                    </a:cubicBezTo>
                    <a:cubicBezTo>
                      <a:pt x="24" y="378"/>
                      <a:pt x="24" y="378"/>
                      <a:pt x="24" y="378"/>
                    </a:cubicBezTo>
                    <a:cubicBezTo>
                      <a:pt x="29" y="384"/>
                      <a:pt x="29" y="384"/>
                      <a:pt x="29" y="384"/>
                    </a:cubicBezTo>
                    <a:cubicBezTo>
                      <a:pt x="30" y="389"/>
                      <a:pt x="30" y="389"/>
                      <a:pt x="30" y="389"/>
                    </a:cubicBezTo>
                    <a:cubicBezTo>
                      <a:pt x="28" y="394"/>
                      <a:pt x="28" y="394"/>
                      <a:pt x="28" y="394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28" y="404"/>
                      <a:pt x="26" y="407"/>
                      <a:pt x="26" y="407"/>
                    </a:cubicBezTo>
                    <a:cubicBezTo>
                      <a:pt x="26" y="408"/>
                      <a:pt x="23" y="410"/>
                      <a:pt x="23" y="410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18" y="414"/>
                      <a:pt x="18" y="414"/>
                      <a:pt x="18" y="414"/>
                    </a:cubicBezTo>
                    <a:cubicBezTo>
                      <a:pt x="18" y="414"/>
                      <a:pt x="17" y="413"/>
                      <a:pt x="16" y="413"/>
                    </a:cubicBezTo>
                    <a:cubicBezTo>
                      <a:pt x="15" y="414"/>
                      <a:pt x="14" y="415"/>
                      <a:pt x="14" y="415"/>
                    </a:cubicBezTo>
                    <a:cubicBezTo>
                      <a:pt x="14" y="418"/>
                      <a:pt x="14" y="418"/>
                      <a:pt x="14" y="418"/>
                    </a:cubicBezTo>
                    <a:cubicBezTo>
                      <a:pt x="16" y="420"/>
                      <a:pt x="16" y="420"/>
                      <a:pt x="16" y="420"/>
                    </a:cubicBezTo>
                    <a:cubicBezTo>
                      <a:pt x="15" y="424"/>
                      <a:pt x="15" y="424"/>
                      <a:pt x="15" y="424"/>
                    </a:cubicBezTo>
                    <a:cubicBezTo>
                      <a:pt x="13" y="426"/>
                      <a:pt x="13" y="426"/>
                      <a:pt x="13" y="426"/>
                    </a:cubicBezTo>
                    <a:cubicBezTo>
                      <a:pt x="10" y="427"/>
                      <a:pt x="10" y="427"/>
                      <a:pt x="10" y="427"/>
                    </a:cubicBezTo>
                    <a:cubicBezTo>
                      <a:pt x="11" y="432"/>
                      <a:pt x="11" y="432"/>
                      <a:pt x="11" y="432"/>
                    </a:cubicBezTo>
                    <a:cubicBezTo>
                      <a:pt x="15" y="437"/>
                      <a:pt x="15" y="437"/>
                      <a:pt x="15" y="437"/>
                    </a:cubicBezTo>
                    <a:cubicBezTo>
                      <a:pt x="15" y="442"/>
                      <a:pt x="15" y="442"/>
                      <a:pt x="15" y="442"/>
                    </a:cubicBezTo>
                    <a:cubicBezTo>
                      <a:pt x="12" y="447"/>
                      <a:pt x="12" y="447"/>
                      <a:pt x="12" y="447"/>
                    </a:cubicBezTo>
                    <a:cubicBezTo>
                      <a:pt x="12" y="453"/>
                      <a:pt x="12" y="453"/>
                      <a:pt x="12" y="453"/>
                    </a:cubicBezTo>
                    <a:cubicBezTo>
                      <a:pt x="11" y="457"/>
                      <a:pt x="11" y="457"/>
                      <a:pt x="11" y="457"/>
                    </a:cubicBezTo>
                    <a:cubicBezTo>
                      <a:pt x="10" y="458"/>
                      <a:pt x="10" y="458"/>
                      <a:pt x="10" y="458"/>
                    </a:cubicBezTo>
                    <a:cubicBezTo>
                      <a:pt x="7" y="458"/>
                      <a:pt x="7" y="458"/>
                      <a:pt x="7" y="458"/>
                    </a:cubicBezTo>
                    <a:cubicBezTo>
                      <a:pt x="7" y="458"/>
                      <a:pt x="7" y="453"/>
                      <a:pt x="6" y="453"/>
                    </a:cubicBezTo>
                    <a:cubicBezTo>
                      <a:pt x="6" y="452"/>
                      <a:pt x="1" y="448"/>
                      <a:pt x="1" y="448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58"/>
                      <a:pt x="1" y="461"/>
                      <a:pt x="1" y="462"/>
                    </a:cubicBezTo>
                    <a:cubicBezTo>
                      <a:pt x="2" y="463"/>
                      <a:pt x="3" y="468"/>
                      <a:pt x="3" y="468"/>
                    </a:cubicBezTo>
                    <a:cubicBezTo>
                      <a:pt x="2" y="474"/>
                      <a:pt x="2" y="474"/>
                      <a:pt x="2" y="474"/>
                    </a:cubicBezTo>
                    <a:cubicBezTo>
                      <a:pt x="2" y="474"/>
                      <a:pt x="3" y="478"/>
                      <a:pt x="4" y="478"/>
                    </a:cubicBezTo>
                    <a:cubicBezTo>
                      <a:pt x="4" y="479"/>
                      <a:pt x="4" y="482"/>
                      <a:pt x="4" y="482"/>
                    </a:cubicBezTo>
                    <a:cubicBezTo>
                      <a:pt x="7" y="481"/>
                      <a:pt x="7" y="481"/>
                      <a:pt x="7" y="481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9" y="482"/>
                      <a:pt x="9" y="482"/>
                      <a:pt x="9" y="482"/>
                    </a:cubicBezTo>
                    <a:cubicBezTo>
                      <a:pt x="9" y="482"/>
                      <a:pt x="8" y="483"/>
                      <a:pt x="9" y="483"/>
                    </a:cubicBezTo>
                    <a:cubicBezTo>
                      <a:pt x="10" y="482"/>
                      <a:pt x="12" y="481"/>
                      <a:pt x="12" y="481"/>
                    </a:cubicBezTo>
                    <a:cubicBezTo>
                      <a:pt x="11" y="483"/>
                      <a:pt x="11" y="483"/>
                      <a:pt x="11" y="483"/>
                    </a:cubicBezTo>
                    <a:cubicBezTo>
                      <a:pt x="9" y="486"/>
                      <a:pt x="9" y="486"/>
                      <a:pt x="9" y="486"/>
                    </a:cubicBezTo>
                    <a:cubicBezTo>
                      <a:pt x="10" y="487"/>
                      <a:pt x="10" y="487"/>
                      <a:pt x="10" y="487"/>
                    </a:cubicBezTo>
                    <a:cubicBezTo>
                      <a:pt x="12" y="488"/>
                      <a:pt x="12" y="488"/>
                      <a:pt x="12" y="488"/>
                    </a:cubicBezTo>
                    <a:cubicBezTo>
                      <a:pt x="9" y="492"/>
                      <a:pt x="9" y="492"/>
                      <a:pt x="9" y="492"/>
                    </a:cubicBezTo>
                    <a:cubicBezTo>
                      <a:pt x="9" y="492"/>
                      <a:pt x="11" y="494"/>
                      <a:pt x="11" y="495"/>
                    </a:cubicBezTo>
                    <a:cubicBezTo>
                      <a:pt x="11" y="495"/>
                      <a:pt x="15" y="492"/>
                      <a:pt x="15" y="492"/>
                    </a:cubicBezTo>
                    <a:cubicBezTo>
                      <a:pt x="15" y="492"/>
                      <a:pt x="15" y="493"/>
                      <a:pt x="15" y="494"/>
                    </a:cubicBezTo>
                    <a:cubicBezTo>
                      <a:pt x="15" y="495"/>
                      <a:pt x="12" y="497"/>
                      <a:pt x="13" y="498"/>
                    </a:cubicBezTo>
                    <a:cubicBezTo>
                      <a:pt x="13" y="499"/>
                      <a:pt x="18" y="498"/>
                      <a:pt x="17" y="498"/>
                    </a:cubicBezTo>
                    <a:cubicBezTo>
                      <a:pt x="16" y="499"/>
                      <a:pt x="16" y="501"/>
                      <a:pt x="16" y="501"/>
                    </a:cubicBezTo>
                    <a:cubicBezTo>
                      <a:pt x="16" y="501"/>
                      <a:pt x="14" y="503"/>
                      <a:pt x="15" y="504"/>
                    </a:cubicBezTo>
                    <a:cubicBezTo>
                      <a:pt x="16" y="504"/>
                      <a:pt x="18" y="505"/>
                      <a:pt x="18" y="506"/>
                    </a:cubicBezTo>
                    <a:cubicBezTo>
                      <a:pt x="17" y="506"/>
                      <a:pt x="15" y="508"/>
                      <a:pt x="15" y="508"/>
                    </a:cubicBezTo>
                    <a:cubicBezTo>
                      <a:pt x="15" y="508"/>
                      <a:pt x="14" y="510"/>
                      <a:pt x="15" y="510"/>
                    </a:cubicBezTo>
                    <a:cubicBezTo>
                      <a:pt x="16" y="511"/>
                      <a:pt x="18" y="511"/>
                      <a:pt x="18" y="511"/>
                    </a:cubicBezTo>
                    <a:cubicBezTo>
                      <a:pt x="18" y="511"/>
                      <a:pt x="18" y="510"/>
                      <a:pt x="18" y="510"/>
                    </a:cubicBezTo>
                    <a:cubicBezTo>
                      <a:pt x="18" y="511"/>
                      <a:pt x="17" y="513"/>
                      <a:pt x="17" y="513"/>
                    </a:cubicBezTo>
                    <a:cubicBezTo>
                      <a:pt x="17" y="513"/>
                      <a:pt x="17" y="514"/>
                      <a:pt x="17" y="515"/>
                    </a:cubicBezTo>
                    <a:cubicBezTo>
                      <a:pt x="18" y="515"/>
                      <a:pt x="20" y="515"/>
                      <a:pt x="20" y="515"/>
                    </a:cubicBezTo>
                    <a:cubicBezTo>
                      <a:pt x="20" y="515"/>
                      <a:pt x="20" y="516"/>
                      <a:pt x="20" y="517"/>
                    </a:cubicBezTo>
                    <a:cubicBezTo>
                      <a:pt x="20" y="518"/>
                      <a:pt x="20" y="520"/>
                      <a:pt x="19" y="521"/>
                    </a:cubicBezTo>
                    <a:cubicBezTo>
                      <a:pt x="19" y="521"/>
                      <a:pt x="20" y="523"/>
                      <a:pt x="20" y="523"/>
                    </a:cubicBezTo>
                    <a:cubicBezTo>
                      <a:pt x="20" y="523"/>
                      <a:pt x="19" y="524"/>
                      <a:pt x="21" y="524"/>
                    </a:cubicBezTo>
                    <a:cubicBezTo>
                      <a:pt x="23" y="524"/>
                      <a:pt x="23" y="523"/>
                      <a:pt x="24" y="523"/>
                    </a:cubicBezTo>
                    <a:cubicBezTo>
                      <a:pt x="24" y="523"/>
                      <a:pt x="25" y="524"/>
                      <a:pt x="25" y="525"/>
                    </a:cubicBezTo>
                    <a:cubicBezTo>
                      <a:pt x="25" y="526"/>
                      <a:pt x="26" y="527"/>
                      <a:pt x="26" y="528"/>
                    </a:cubicBezTo>
                    <a:cubicBezTo>
                      <a:pt x="26" y="529"/>
                      <a:pt x="29" y="537"/>
                      <a:pt x="29" y="537"/>
                    </a:cubicBezTo>
                    <a:cubicBezTo>
                      <a:pt x="29" y="537"/>
                      <a:pt x="30" y="540"/>
                      <a:pt x="31" y="541"/>
                    </a:cubicBezTo>
                    <a:cubicBezTo>
                      <a:pt x="31" y="542"/>
                      <a:pt x="32" y="543"/>
                      <a:pt x="32" y="543"/>
                    </a:cubicBezTo>
                    <a:cubicBezTo>
                      <a:pt x="33" y="544"/>
                      <a:pt x="35" y="546"/>
                      <a:pt x="35" y="546"/>
                    </a:cubicBezTo>
                    <a:cubicBezTo>
                      <a:pt x="37" y="547"/>
                      <a:pt x="37" y="547"/>
                      <a:pt x="37" y="547"/>
                    </a:cubicBezTo>
                    <a:cubicBezTo>
                      <a:pt x="40" y="553"/>
                      <a:pt x="40" y="553"/>
                      <a:pt x="40" y="553"/>
                    </a:cubicBezTo>
                    <a:cubicBezTo>
                      <a:pt x="40" y="553"/>
                      <a:pt x="42" y="555"/>
                      <a:pt x="43" y="555"/>
                    </a:cubicBezTo>
                    <a:cubicBezTo>
                      <a:pt x="43" y="555"/>
                      <a:pt x="45" y="553"/>
                      <a:pt x="45" y="553"/>
                    </a:cubicBezTo>
                    <a:cubicBezTo>
                      <a:pt x="45" y="553"/>
                      <a:pt x="47" y="554"/>
                      <a:pt x="47" y="555"/>
                    </a:cubicBezTo>
                    <a:cubicBezTo>
                      <a:pt x="47" y="555"/>
                      <a:pt x="45" y="559"/>
                      <a:pt x="46" y="560"/>
                    </a:cubicBezTo>
                    <a:cubicBezTo>
                      <a:pt x="46" y="560"/>
                      <a:pt x="46" y="562"/>
                      <a:pt x="46" y="562"/>
                    </a:cubicBezTo>
                    <a:cubicBezTo>
                      <a:pt x="45" y="563"/>
                      <a:pt x="45" y="563"/>
                      <a:pt x="45" y="563"/>
                    </a:cubicBezTo>
                    <a:cubicBezTo>
                      <a:pt x="43" y="564"/>
                      <a:pt x="43" y="564"/>
                      <a:pt x="43" y="564"/>
                    </a:cubicBezTo>
                    <a:cubicBezTo>
                      <a:pt x="40" y="563"/>
                      <a:pt x="40" y="563"/>
                      <a:pt x="40" y="563"/>
                    </a:cubicBezTo>
                    <a:cubicBezTo>
                      <a:pt x="39" y="566"/>
                      <a:pt x="39" y="566"/>
                      <a:pt x="39" y="566"/>
                    </a:cubicBezTo>
                    <a:cubicBezTo>
                      <a:pt x="42" y="568"/>
                      <a:pt x="42" y="568"/>
                      <a:pt x="42" y="568"/>
                    </a:cubicBezTo>
                    <a:cubicBezTo>
                      <a:pt x="42" y="568"/>
                      <a:pt x="44" y="570"/>
                      <a:pt x="44" y="570"/>
                    </a:cubicBezTo>
                    <a:cubicBezTo>
                      <a:pt x="44" y="571"/>
                      <a:pt x="45" y="574"/>
                      <a:pt x="44" y="574"/>
                    </a:cubicBezTo>
                    <a:cubicBezTo>
                      <a:pt x="44" y="574"/>
                      <a:pt x="40" y="573"/>
                      <a:pt x="40" y="573"/>
                    </a:cubicBezTo>
                    <a:cubicBezTo>
                      <a:pt x="40" y="573"/>
                      <a:pt x="39" y="576"/>
                      <a:pt x="39" y="576"/>
                    </a:cubicBezTo>
                    <a:cubicBezTo>
                      <a:pt x="39" y="577"/>
                      <a:pt x="38" y="577"/>
                      <a:pt x="39" y="579"/>
                    </a:cubicBezTo>
                    <a:cubicBezTo>
                      <a:pt x="41" y="581"/>
                      <a:pt x="45" y="586"/>
                      <a:pt x="45" y="586"/>
                    </a:cubicBezTo>
                    <a:cubicBezTo>
                      <a:pt x="45" y="586"/>
                      <a:pt x="48" y="591"/>
                      <a:pt x="48" y="591"/>
                    </a:cubicBezTo>
                    <a:cubicBezTo>
                      <a:pt x="48" y="591"/>
                      <a:pt x="50" y="594"/>
                      <a:pt x="50" y="595"/>
                    </a:cubicBezTo>
                    <a:cubicBezTo>
                      <a:pt x="51" y="595"/>
                      <a:pt x="51" y="598"/>
                      <a:pt x="51" y="598"/>
                    </a:cubicBezTo>
                    <a:cubicBezTo>
                      <a:pt x="50" y="599"/>
                      <a:pt x="50" y="599"/>
                      <a:pt x="50" y="599"/>
                    </a:cubicBezTo>
                    <a:cubicBezTo>
                      <a:pt x="49" y="602"/>
                      <a:pt x="49" y="602"/>
                      <a:pt x="49" y="602"/>
                    </a:cubicBezTo>
                    <a:cubicBezTo>
                      <a:pt x="49" y="604"/>
                      <a:pt x="49" y="604"/>
                      <a:pt x="49" y="604"/>
                    </a:cubicBezTo>
                    <a:cubicBezTo>
                      <a:pt x="49" y="606"/>
                      <a:pt x="49" y="606"/>
                      <a:pt x="49" y="606"/>
                    </a:cubicBezTo>
                    <a:cubicBezTo>
                      <a:pt x="49" y="608"/>
                      <a:pt x="49" y="608"/>
                      <a:pt x="49" y="608"/>
                    </a:cubicBezTo>
                    <a:cubicBezTo>
                      <a:pt x="47" y="610"/>
                      <a:pt x="47" y="610"/>
                      <a:pt x="47" y="610"/>
                    </a:cubicBezTo>
                    <a:cubicBezTo>
                      <a:pt x="51" y="611"/>
                      <a:pt x="51" y="611"/>
                      <a:pt x="51" y="611"/>
                    </a:cubicBezTo>
                    <a:cubicBezTo>
                      <a:pt x="56" y="610"/>
                      <a:pt x="56" y="610"/>
                      <a:pt x="56" y="610"/>
                    </a:cubicBezTo>
                    <a:cubicBezTo>
                      <a:pt x="56" y="610"/>
                      <a:pt x="56" y="611"/>
                      <a:pt x="57" y="612"/>
                    </a:cubicBezTo>
                    <a:cubicBezTo>
                      <a:pt x="58" y="612"/>
                      <a:pt x="61" y="612"/>
                      <a:pt x="61" y="612"/>
                    </a:cubicBezTo>
                    <a:cubicBezTo>
                      <a:pt x="65" y="610"/>
                      <a:pt x="65" y="610"/>
                      <a:pt x="65" y="610"/>
                    </a:cubicBezTo>
                    <a:cubicBezTo>
                      <a:pt x="67" y="609"/>
                      <a:pt x="67" y="609"/>
                      <a:pt x="67" y="609"/>
                    </a:cubicBezTo>
                    <a:cubicBezTo>
                      <a:pt x="67" y="606"/>
                      <a:pt x="67" y="606"/>
                      <a:pt x="67" y="606"/>
                    </a:cubicBezTo>
                    <a:cubicBezTo>
                      <a:pt x="67" y="606"/>
                      <a:pt x="68" y="604"/>
                      <a:pt x="69" y="604"/>
                    </a:cubicBezTo>
                    <a:cubicBezTo>
                      <a:pt x="69" y="604"/>
                      <a:pt x="72" y="605"/>
                      <a:pt x="72" y="605"/>
                    </a:cubicBezTo>
                    <a:cubicBezTo>
                      <a:pt x="72" y="605"/>
                      <a:pt x="74" y="605"/>
                      <a:pt x="74" y="606"/>
                    </a:cubicBezTo>
                    <a:cubicBezTo>
                      <a:pt x="74" y="606"/>
                      <a:pt x="76" y="607"/>
                      <a:pt x="76" y="607"/>
                    </a:cubicBezTo>
                    <a:cubicBezTo>
                      <a:pt x="79" y="607"/>
                      <a:pt x="79" y="607"/>
                      <a:pt x="79" y="607"/>
                    </a:cubicBezTo>
                    <a:cubicBezTo>
                      <a:pt x="81" y="607"/>
                      <a:pt x="81" y="607"/>
                      <a:pt x="81" y="607"/>
                    </a:cubicBezTo>
                    <a:cubicBezTo>
                      <a:pt x="84" y="606"/>
                      <a:pt x="84" y="606"/>
                      <a:pt x="84" y="606"/>
                    </a:cubicBezTo>
                    <a:cubicBezTo>
                      <a:pt x="84" y="606"/>
                      <a:pt x="83" y="604"/>
                      <a:pt x="84" y="604"/>
                    </a:cubicBezTo>
                    <a:cubicBezTo>
                      <a:pt x="85" y="604"/>
                      <a:pt x="87" y="605"/>
                      <a:pt x="87" y="605"/>
                    </a:cubicBezTo>
                    <a:cubicBezTo>
                      <a:pt x="87" y="605"/>
                      <a:pt x="88" y="606"/>
                      <a:pt x="88" y="606"/>
                    </a:cubicBezTo>
                    <a:cubicBezTo>
                      <a:pt x="89" y="606"/>
                      <a:pt x="91" y="604"/>
                      <a:pt x="90" y="603"/>
                    </a:cubicBezTo>
                    <a:cubicBezTo>
                      <a:pt x="89" y="602"/>
                      <a:pt x="86" y="601"/>
                      <a:pt x="86" y="601"/>
                    </a:cubicBezTo>
                    <a:cubicBezTo>
                      <a:pt x="86" y="601"/>
                      <a:pt x="84" y="599"/>
                      <a:pt x="84" y="598"/>
                    </a:cubicBezTo>
                    <a:cubicBezTo>
                      <a:pt x="84" y="597"/>
                      <a:pt x="83" y="595"/>
                      <a:pt x="82" y="594"/>
                    </a:cubicBezTo>
                    <a:cubicBezTo>
                      <a:pt x="81" y="594"/>
                      <a:pt x="81" y="593"/>
                      <a:pt x="81" y="591"/>
                    </a:cubicBezTo>
                    <a:cubicBezTo>
                      <a:pt x="81" y="589"/>
                      <a:pt x="82" y="588"/>
                      <a:pt x="82" y="588"/>
                    </a:cubicBezTo>
                    <a:cubicBezTo>
                      <a:pt x="82" y="587"/>
                      <a:pt x="81" y="584"/>
                      <a:pt x="81" y="584"/>
                    </a:cubicBezTo>
                    <a:cubicBezTo>
                      <a:pt x="81" y="584"/>
                      <a:pt x="81" y="583"/>
                      <a:pt x="83" y="581"/>
                    </a:cubicBezTo>
                    <a:cubicBezTo>
                      <a:pt x="85" y="579"/>
                      <a:pt x="86" y="578"/>
                      <a:pt x="86" y="579"/>
                    </a:cubicBezTo>
                    <a:cubicBezTo>
                      <a:pt x="87" y="579"/>
                      <a:pt x="89" y="581"/>
                      <a:pt x="89" y="581"/>
                    </a:cubicBezTo>
                    <a:cubicBezTo>
                      <a:pt x="90" y="582"/>
                      <a:pt x="91" y="582"/>
                      <a:pt x="91" y="583"/>
                    </a:cubicBezTo>
                    <a:cubicBezTo>
                      <a:pt x="91" y="583"/>
                      <a:pt x="91" y="584"/>
                      <a:pt x="92" y="584"/>
                    </a:cubicBezTo>
                    <a:cubicBezTo>
                      <a:pt x="93" y="584"/>
                      <a:pt x="94" y="584"/>
                      <a:pt x="94" y="584"/>
                    </a:cubicBezTo>
                    <a:cubicBezTo>
                      <a:pt x="94" y="584"/>
                      <a:pt x="96" y="584"/>
                      <a:pt x="96" y="583"/>
                    </a:cubicBezTo>
                    <a:cubicBezTo>
                      <a:pt x="95" y="583"/>
                      <a:pt x="95" y="580"/>
                      <a:pt x="94" y="580"/>
                    </a:cubicBezTo>
                    <a:cubicBezTo>
                      <a:pt x="94" y="580"/>
                      <a:pt x="93" y="578"/>
                      <a:pt x="93" y="578"/>
                    </a:cubicBezTo>
                    <a:cubicBezTo>
                      <a:pt x="93" y="578"/>
                      <a:pt x="94" y="578"/>
                      <a:pt x="92" y="577"/>
                    </a:cubicBezTo>
                    <a:cubicBezTo>
                      <a:pt x="90" y="575"/>
                      <a:pt x="89" y="575"/>
                      <a:pt x="91" y="574"/>
                    </a:cubicBezTo>
                    <a:cubicBezTo>
                      <a:pt x="92" y="573"/>
                      <a:pt x="95" y="573"/>
                      <a:pt x="95" y="573"/>
                    </a:cubicBezTo>
                    <a:cubicBezTo>
                      <a:pt x="98" y="573"/>
                      <a:pt x="98" y="573"/>
                      <a:pt x="98" y="573"/>
                    </a:cubicBezTo>
                    <a:cubicBezTo>
                      <a:pt x="98" y="573"/>
                      <a:pt x="99" y="572"/>
                      <a:pt x="101" y="572"/>
                    </a:cubicBezTo>
                    <a:cubicBezTo>
                      <a:pt x="102" y="573"/>
                      <a:pt x="105" y="573"/>
                      <a:pt x="105" y="573"/>
                    </a:cubicBezTo>
                    <a:cubicBezTo>
                      <a:pt x="109" y="573"/>
                      <a:pt x="109" y="573"/>
                      <a:pt x="109" y="573"/>
                    </a:cubicBezTo>
                    <a:cubicBezTo>
                      <a:pt x="111" y="571"/>
                      <a:pt x="111" y="571"/>
                      <a:pt x="111" y="571"/>
                    </a:cubicBezTo>
                    <a:cubicBezTo>
                      <a:pt x="114" y="573"/>
                      <a:pt x="114" y="573"/>
                      <a:pt x="114" y="573"/>
                    </a:cubicBezTo>
                    <a:cubicBezTo>
                      <a:pt x="114" y="573"/>
                      <a:pt x="114" y="573"/>
                      <a:pt x="116" y="573"/>
                    </a:cubicBezTo>
                    <a:cubicBezTo>
                      <a:pt x="118" y="574"/>
                      <a:pt x="120" y="572"/>
                      <a:pt x="121" y="572"/>
                    </a:cubicBezTo>
                    <a:cubicBezTo>
                      <a:pt x="121" y="571"/>
                      <a:pt x="124" y="566"/>
                      <a:pt x="124" y="566"/>
                    </a:cubicBezTo>
                    <a:cubicBezTo>
                      <a:pt x="127" y="549"/>
                      <a:pt x="127" y="549"/>
                      <a:pt x="127" y="549"/>
                    </a:cubicBezTo>
                    <a:cubicBezTo>
                      <a:pt x="127" y="549"/>
                      <a:pt x="129" y="547"/>
                      <a:pt x="129" y="547"/>
                    </a:cubicBezTo>
                    <a:cubicBezTo>
                      <a:pt x="129" y="546"/>
                      <a:pt x="129" y="540"/>
                      <a:pt x="129" y="540"/>
                    </a:cubicBezTo>
                    <a:cubicBezTo>
                      <a:pt x="129" y="539"/>
                      <a:pt x="131" y="533"/>
                      <a:pt x="131" y="533"/>
                    </a:cubicBezTo>
                    <a:cubicBezTo>
                      <a:pt x="131" y="533"/>
                      <a:pt x="134" y="531"/>
                      <a:pt x="133" y="528"/>
                    </a:cubicBezTo>
                    <a:cubicBezTo>
                      <a:pt x="131" y="526"/>
                      <a:pt x="130" y="523"/>
                      <a:pt x="130" y="523"/>
                    </a:cubicBezTo>
                    <a:cubicBezTo>
                      <a:pt x="130" y="523"/>
                      <a:pt x="129" y="518"/>
                      <a:pt x="130" y="518"/>
                    </a:cubicBezTo>
                    <a:cubicBezTo>
                      <a:pt x="130" y="517"/>
                      <a:pt x="133" y="513"/>
                      <a:pt x="133" y="513"/>
                    </a:cubicBezTo>
                    <a:cubicBezTo>
                      <a:pt x="130" y="505"/>
                      <a:pt x="130" y="505"/>
                      <a:pt x="130" y="505"/>
                    </a:cubicBezTo>
                    <a:cubicBezTo>
                      <a:pt x="130" y="505"/>
                      <a:pt x="132" y="503"/>
                      <a:pt x="132" y="502"/>
                    </a:cubicBezTo>
                    <a:cubicBezTo>
                      <a:pt x="132" y="502"/>
                      <a:pt x="131" y="495"/>
                      <a:pt x="131" y="495"/>
                    </a:cubicBezTo>
                    <a:cubicBezTo>
                      <a:pt x="130" y="492"/>
                      <a:pt x="130" y="492"/>
                      <a:pt x="130" y="492"/>
                    </a:cubicBezTo>
                    <a:cubicBezTo>
                      <a:pt x="130" y="492"/>
                      <a:pt x="133" y="489"/>
                      <a:pt x="133" y="488"/>
                    </a:cubicBezTo>
                    <a:cubicBezTo>
                      <a:pt x="133" y="487"/>
                      <a:pt x="132" y="483"/>
                      <a:pt x="132" y="483"/>
                    </a:cubicBezTo>
                    <a:cubicBezTo>
                      <a:pt x="131" y="478"/>
                      <a:pt x="131" y="478"/>
                      <a:pt x="131" y="478"/>
                    </a:cubicBezTo>
                    <a:cubicBezTo>
                      <a:pt x="131" y="478"/>
                      <a:pt x="132" y="477"/>
                      <a:pt x="132" y="476"/>
                    </a:cubicBezTo>
                    <a:cubicBezTo>
                      <a:pt x="131" y="475"/>
                      <a:pt x="130" y="474"/>
                      <a:pt x="130" y="474"/>
                    </a:cubicBezTo>
                    <a:cubicBezTo>
                      <a:pt x="129" y="472"/>
                      <a:pt x="129" y="472"/>
                      <a:pt x="129" y="472"/>
                    </a:cubicBezTo>
                    <a:cubicBezTo>
                      <a:pt x="130" y="471"/>
                      <a:pt x="130" y="471"/>
                      <a:pt x="130" y="471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31" y="465"/>
                      <a:pt x="131" y="465"/>
                      <a:pt x="131" y="465"/>
                    </a:cubicBezTo>
                    <a:cubicBezTo>
                      <a:pt x="128" y="464"/>
                      <a:pt x="128" y="464"/>
                      <a:pt x="128" y="464"/>
                    </a:cubicBezTo>
                    <a:cubicBezTo>
                      <a:pt x="128" y="464"/>
                      <a:pt x="128" y="462"/>
                      <a:pt x="129" y="462"/>
                    </a:cubicBezTo>
                    <a:cubicBezTo>
                      <a:pt x="130" y="462"/>
                      <a:pt x="136" y="459"/>
                      <a:pt x="136" y="459"/>
                    </a:cubicBezTo>
                    <a:cubicBezTo>
                      <a:pt x="136" y="459"/>
                      <a:pt x="138" y="456"/>
                      <a:pt x="138" y="456"/>
                    </a:cubicBezTo>
                    <a:cubicBezTo>
                      <a:pt x="139" y="456"/>
                      <a:pt x="145" y="452"/>
                      <a:pt x="145" y="452"/>
                    </a:cubicBezTo>
                    <a:cubicBezTo>
                      <a:pt x="145" y="452"/>
                      <a:pt x="145" y="449"/>
                      <a:pt x="145" y="449"/>
                    </a:cubicBezTo>
                    <a:cubicBezTo>
                      <a:pt x="146" y="448"/>
                      <a:pt x="146" y="447"/>
                      <a:pt x="146" y="446"/>
                    </a:cubicBezTo>
                    <a:cubicBezTo>
                      <a:pt x="146" y="446"/>
                      <a:pt x="145" y="439"/>
                      <a:pt x="145" y="436"/>
                    </a:cubicBezTo>
                    <a:cubicBezTo>
                      <a:pt x="146" y="434"/>
                      <a:pt x="147" y="438"/>
                      <a:pt x="147" y="438"/>
                    </a:cubicBezTo>
                    <a:cubicBezTo>
                      <a:pt x="149" y="440"/>
                      <a:pt x="149" y="440"/>
                      <a:pt x="149" y="440"/>
                    </a:cubicBezTo>
                    <a:cubicBezTo>
                      <a:pt x="148" y="446"/>
                      <a:pt x="148" y="446"/>
                      <a:pt x="148" y="446"/>
                    </a:cubicBezTo>
                    <a:cubicBezTo>
                      <a:pt x="151" y="446"/>
                      <a:pt x="151" y="446"/>
                      <a:pt x="151" y="446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51" y="449"/>
                      <a:pt x="150" y="451"/>
                      <a:pt x="151" y="451"/>
                    </a:cubicBezTo>
                    <a:cubicBezTo>
                      <a:pt x="152" y="450"/>
                      <a:pt x="153" y="450"/>
                      <a:pt x="153" y="450"/>
                    </a:cubicBezTo>
                    <a:cubicBezTo>
                      <a:pt x="153" y="445"/>
                      <a:pt x="153" y="445"/>
                      <a:pt x="153" y="445"/>
                    </a:cubicBezTo>
                    <a:cubicBezTo>
                      <a:pt x="153" y="445"/>
                      <a:pt x="156" y="445"/>
                      <a:pt x="156" y="444"/>
                    </a:cubicBezTo>
                    <a:cubicBezTo>
                      <a:pt x="156" y="443"/>
                      <a:pt x="155" y="441"/>
                      <a:pt x="156" y="441"/>
                    </a:cubicBezTo>
                    <a:cubicBezTo>
                      <a:pt x="161" y="441"/>
                      <a:pt x="158" y="441"/>
                      <a:pt x="161" y="439"/>
                    </a:cubicBezTo>
                    <a:cubicBezTo>
                      <a:pt x="161" y="439"/>
                      <a:pt x="163" y="436"/>
                      <a:pt x="163" y="435"/>
                    </a:cubicBezTo>
                    <a:cubicBezTo>
                      <a:pt x="163" y="435"/>
                      <a:pt x="164" y="433"/>
                      <a:pt x="164" y="433"/>
                    </a:cubicBezTo>
                    <a:lnTo>
                      <a:pt x="162" y="43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3224" y="1606"/>
                <a:ext cx="287" cy="219"/>
              </a:xfrm>
              <a:custGeom>
                <a:avLst/>
                <a:gdLst>
                  <a:gd name="T0" fmla="*/ 84 w 143"/>
                  <a:gd name="T1" fmla="*/ 108 h 109"/>
                  <a:gd name="T2" fmla="*/ 103 w 143"/>
                  <a:gd name="T3" fmla="*/ 104 h 109"/>
                  <a:gd name="T4" fmla="*/ 107 w 143"/>
                  <a:gd name="T5" fmla="*/ 97 h 109"/>
                  <a:gd name="T6" fmla="*/ 113 w 143"/>
                  <a:gd name="T7" fmla="*/ 93 h 109"/>
                  <a:gd name="T8" fmla="*/ 115 w 143"/>
                  <a:gd name="T9" fmla="*/ 90 h 109"/>
                  <a:gd name="T10" fmla="*/ 123 w 143"/>
                  <a:gd name="T11" fmla="*/ 85 h 109"/>
                  <a:gd name="T12" fmla="*/ 124 w 143"/>
                  <a:gd name="T13" fmla="*/ 72 h 109"/>
                  <a:gd name="T14" fmla="*/ 124 w 143"/>
                  <a:gd name="T15" fmla="*/ 59 h 109"/>
                  <a:gd name="T16" fmla="*/ 132 w 143"/>
                  <a:gd name="T17" fmla="*/ 47 h 109"/>
                  <a:gd name="T18" fmla="*/ 140 w 143"/>
                  <a:gd name="T19" fmla="*/ 41 h 109"/>
                  <a:gd name="T20" fmla="*/ 135 w 143"/>
                  <a:gd name="T21" fmla="*/ 39 h 109"/>
                  <a:gd name="T22" fmla="*/ 135 w 143"/>
                  <a:gd name="T23" fmla="*/ 23 h 109"/>
                  <a:gd name="T24" fmla="*/ 130 w 143"/>
                  <a:gd name="T25" fmla="*/ 22 h 109"/>
                  <a:gd name="T26" fmla="*/ 123 w 143"/>
                  <a:gd name="T27" fmla="*/ 17 h 109"/>
                  <a:gd name="T28" fmla="*/ 116 w 143"/>
                  <a:gd name="T29" fmla="*/ 11 h 109"/>
                  <a:gd name="T30" fmla="*/ 109 w 143"/>
                  <a:gd name="T31" fmla="*/ 8 h 109"/>
                  <a:gd name="T32" fmla="*/ 97 w 143"/>
                  <a:gd name="T33" fmla="*/ 10 h 109"/>
                  <a:gd name="T34" fmla="*/ 90 w 143"/>
                  <a:gd name="T35" fmla="*/ 4 h 109"/>
                  <a:gd name="T36" fmla="*/ 82 w 143"/>
                  <a:gd name="T37" fmla="*/ 7 h 109"/>
                  <a:gd name="T38" fmla="*/ 74 w 143"/>
                  <a:gd name="T39" fmla="*/ 11 h 109"/>
                  <a:gd name="T40" fmla="*/ 60 w 143"/>
                  <a:gd name="T41" fmla="*/ 10 h 109"/>
                  <a:gd name="T42" fmla="*/ 50 w 143"/>
                  <a:gd name="T43" fmla="*/ 11 h 109"/>
                  <a:gd name="T44" fmla="*/ 42 w 143"/>
                  <a:gd name="T45" fmla="*/ 11 h 109"/>
                  <a:gd name="T46" fmla="*/ 27 w 143"/>
                  <a:gd name="T47" fmla="*/ 15 h 109"/>
                  <a:gd name="T48" fmla="*/ 15 w 143"/>
                  <a:gd name="T49" fmla="*/ 21 h 109"/>
                  <a:gd name="T50" fmla="*/ 7 w 143"/>
                  <a:gd name="T51" fmla="*/ 26 h 109"/>
                  <a:gd name="T52" fmla="*/ 1 w 143"/>
                  <a:gd name="T53" fmla="*/ 34 h 109"/>
                  <a:gd name="T54" fmla="*/ 3 w 143"/>
                  <a:gd name="T55" fmla="*/ 43 h 109"/>
                  <a:gd name="T56" fmla="*/ 9 w 143"/>
                  <a:gd name="T57" fmla="*/ 55 h 109"/>
                  <a:gd name="T58" fmla="*/ 12 w 143"/>
                  <a:gd name="T59" fmla="*/ 64 h 109"/>
                  <a:gd name="T60" fmla="*/ 14 w 143"/>
                  <a:gd name="T61" fmla="*/ 64 h 109"/>
                  <a:gd name="T62" fmla="*/ 16 w 143"/>
                  <a:gd name="T63" fmla="*/ 65 h 109"/>
                  <a:gd name="T64" fmla="*/ 26 w 143"/>
                  <a:gd name="T65" fmla="*/ 70 h 109"/>
                  <a:gd name="T66" fmla="*/ 39 w 143"/>
                  <a:gd name="T67" fmla="*/ 68 h 109"/>
                  <a:gd name="T68" fmla="*/ 50 w 143"/>
                  <a:gd name="T69" fmla="*/ 70 h 109"/>
                  <a:gd name="T70" fmla="*/ 56 w 143"/>
                  <a:gd name="T71" fmla="*/ 76 h 109"/>
                  <a:gd name="T72" fmla="*/ 55 w 143"/>
                  <a:gd name="T73" fmla="*/ 83 h 109"/>
                  <a:gd name="T74" fmla="*/ 57 w 143"/>
                  <a:gd name="T75" fmla="*/ 95 h 109"/>
                  <a:gd name="T76" fmla="*/ 58 w 143"/>
                  <a:gd name="T77" fmla="*/ 95 h 109"/>
                  <a:gd name="T78" fmla="*/ 60 w 143"/>
                  <a:gd name="T79" fmla="*/ 93 h 109"/>
                  <a:gd name="T80" fmla="*/ 63 w 143"/>
                  <a:gd name="T81" fmla="*/ 94 h 109"/>
                  <a:gd name="T82" fmla="*/ 65 w 143"/>
                  <a:gd name="T83" fmla="*/ 97 h 109"/>
                  <a:gd name="T84" fmla="*/ 69 w 143"/>
                  <a:gd name="T85" fmla="*/ 97 h 109"/>
                  <a:gd name="T86" fmla="*/ 79 w 143"/>
                  <a:gd name="T87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3" h="109">
                    <a:moveTo>
                      <a:pt x="79" y="106"/>
                    </a:moveTo>
                    <a:cubicBezTo>
                      <a:pt x="80" y="109"/>
                      <a:pt x="80" y="109"/>
                      <a:pt x="80" y="109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6"/>
                      <a:pt x="108" y="93"/>
                      <a:pt x="111" y="93"/>
                    </a:cubicBezTo>
                    <a:cubicBezTo>
                      <a:pt x="112" y="93"/>
                      <a:pt x="112" y="93"/>
                      <a:pt x="113" y="93"/>
                    </a:cubicBezTo>
                    <a:cubicBezTo>
                      <a:pt x="114" y="93"/>
                      <a:pt x="114" y="93"/>
                      <a:pt x="114" y="93"/>
                    </a:cubicBezTo>
                    <a:cubicBezTo>
                      <a:pt x="115" y="92"/>
                      <a:pt x="115" y="92"/>
                      <a:pt x="115" y="92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4"/>
                      <a:pt x="122" y="83"/>
                      <a:pt x="123" y="8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3" y="65"/>
                      <a:pt x="123" y="65"/>
                      <a:pt x="123" y="65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3"/>
                      <a:pt x="135" y="22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5" y="2"/>
                      <a:pt x="85" y="2"/>
                    </a:cubicBezTo>
                    <a:cubicBezTo>
                      <a:pt x="84" y="2"/>
                      <a:pt x="82" y="7"/>
                      <a:pt x="82" y="7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4" y="11"/>
                      <a:pt x="74" y="11"/>
                    </a:cubicBezTo>
                    <a:cubicBezTo>
                      <a:pt x="73" y="12"/>
                      <a:pt x="70" y="10"/>
                      <a:pt x="7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0" y="10"/>
                      <a:pt x="60" y="10"/>
                    </a:cubicBezTo>
                    <a:cubicBezTo>
                      <a:pt x="59" y="9"/>
                      <a:pt x="59" y="11"/>
                      <a:pt x="59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49" y="15"/>
                      <a:pt x="48" y="16"/>
                    </a:cubicBezTo>
                    <a:cubicBezTo>
                      <a:pt x="47" y="16"/>
                      <a:pt x="45" y="13"/>
                      <a:pt x="44" y="12"/>
                    </a:cubicBezTo>
                    <a:cubicBezTo>
                      <a:pt x="44" y="12"/>
                      <a:pt x="42" y="11"/>
                      <a:pt x="42" y="11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3" y="14"/>
                      <a:pt x="32" y="14"/>
                    </a:cubicBezTo>
                    <a:cubicBezTo>
                      <a:pt x="32" y="14"/>
                      <a:pt x="27" y="15"/>
                      <a:pt x="2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3" y="33"/>
                      <a:pt x="1" y="34"/>
                    </a:cubicBezTo>
                    <a:cubicBezTo>
                      <a:pt x="0" y="34"/>
                      <a:pt x="2" y="35"/>
                      <a:pt x="2" y="3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5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3" y="73"/>
                      <a:pt x="54" y="74"/>
                    </a:cubicBezTo>
                    <a:cubicBezTo>
                      <a:pt x="55" y="75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9" y="94"/>
                      <a:pt x="59" y="94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2" y="93"/>
                      <a:pt x="63" y="94"/>
                      <a:pt x="63" y="94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6" y="97"/>
                      <a:pt x="67" y="97"/>
                      <a:pt x="69" y="97"/>
                    </a:cubicBezTo>
                    <a:cubicBezTo>
                      <a:pt x="72" y="97"/>
                      <a:pt x="74" y="97"/>
                      <a:pt x="75" y="99"/>
                    </a:cubicBezTo>
                    <a:cubicBezTo>
                      <a:pt x="75" y="100"/>
                      <a:pt x="75" y="101"/>
                      <a:pt x="76" y="103"/>
                    </a:cubicBezTo>
                    <a:lnTo>
                      <a:pt x="79" y="10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4986" y="2544"/>
                <a:ext cx="28" cy="4"/>
              </a:xfrm>
              <a:custGeom>
                <a:avLst/>
                <a:gdLst>
                  <a:gd name="T0" fmla="*/ 12 w 14"/>
                  <a:gd name="T1" fmla="*/ 2 h 2"/>
                  <a:gd name="T2" fmla="*/ 12 w 14"/>
                  <a:gd name="T3" fmla="*/ 2 h 2"/>
                  <a:gd name="T4" fmla="*/ 12 w 14"/>
                  <a:gd name="T5" fmla="*/ 2 h 2"/>
                  <a:gd name="T6" fmla="*/ 12 w 14"/>
                  <a:gd name="T7" fmla="*/ 2 h 2"/>
                  <a:gd name="T8" fmla="*/ 13 w 14"/>
                  <a:gd name="T9" fmla="*/ 2 h 2"/>
                  <a:gd name="T10" fmla="*/ 13 w 14"/>
                  <a:gd name="T11" fmla="*/ 2 h 2"/>
                  <a:gd name="T12" fmla="*/ 13 w 14"/>
                  <a:gd name="T13" fmla="*/ 1 h 2"/>
                  <a:gd name="T14" fmla="*/ 13 w 14"/>
                  <a:gd name="T15" fmla="*/ 1 h 2"/>
                  <a:gd name="T16" fmla="*/ 13 w 14"/>
                  <a:gd name="T17" fmla="*/ 1 h 2"/>
                  <a:gd name="T18" fmla="*/ 13 w 14"/>
                  <a:gd name="T19" fmla="*/ 1 h 2"/>
                  <a:gd name="T20" fmla="*/ 13 w 14"/>
                  <a:gd name="T21" fmla="*/ 1 h 2"/>
                  <a:gd name="T22" fmla="*/ 13 w 14"/>
                  <a:gd name="T23" fmla="*/ 1 h 2"/>
                  <a:gd name="T24" fmla="*/ 13 w 14"/>
                  <a:gd name="T25" fmla="*/ 1 h 2"/>
                  <a:gd name="T26" fmla="*/ 13 w 14"/>
                  <a:gd name="T27" fmla="*/ 1 h 2"/>
                  <a:gd name="T28" fmla="*/ 13 w 14"/>
                  <a:gd name="T29" fmla="*/ 1 h 2"/>
                  <a:gd name="T30" fmla="*/ 13 w 14"/>
                  <a:gd name="T31" fmla="*/ 1 h 2"/>
                  <a:gd name="T32" fmla="*/ 13 w 14"/>
                  <a:gd name="T33" fmla="*/ 1 h 2"/>
                  <a:gd name="T34" fmla="*/ 13 w 14"/>
                  <a:gd name="T35" fmla="*/ 1 h 2"/>
                  <a:gd name="T36" fmla="*/ 13 w 14"/>
                  <a:gd name="T37" fmla="*/ 1 h 2"/>
                  <a:gd name="T38" fmla="*/ 13 w 14"/>
                  <a:gd name="T39" fmla="*/ 1 h 2"/>
                  <a:gd name="T40" fmla="*/ 13 w 14"/>
                  <a:gd name="T41" fmla="*/ 1 h 2"/>
                  <a:gd name="T42" fmla="*/ 13 w 14"/>
                  <a:gd name="T43" fmla="*/ 1 h 2"/>
                  <a:gd name="T44" fmla="*/ 13 w 14"/>
                  <a:gd name="T45" fmla="*/ 1 h 2"/>
                  <a:gd name="T46" fmla="*/ 14 w 14"/>
                  <a:gd name="T47" fmla="*/ 1 h 2"/>
                  <a:gd name="T48" fmla="*/ 14 w 14"/>
                  <a:gd name="T49" fmla="*/ 1 h 2"/>
                  <a:gd name="T50" fmla="*/ 14 w 14"/>
                  <a:gd name="T51" fmla="*/ 1 h 2"/>
                  <a:gd name="T52" fmla="*/ 14 w 14"/>
                  <a:gd name="T53" fmla="*/ 1 h 2"/>
                  <a:gd name="T54" fmla="*/ 0 w 14"/>
                  <a:gd name="T55" fmla="*/ 0 h 2"/>
                  <a:gd name="T56" fmla="*/ 0 w 14"/>
                  <a:gd name="T57" fmla="*/ 1 h 2"/>
                  <a:gd name="T58" fmla="*/ 12 w 14"/>
                  <a:gd name="T5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9" y="2"/>
                      <a:pt x="1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3778" y="2572"/>
                <a:ext cx="1280" cy="688"/>
              </a:xfrm>
              <a:custGeom>
                <a:avLst/>
                <a:gdLst>
                  <a:gd name="T0" fmla="*/ 608 w 638"/>
                  <a:gd name="T1" fmla="*/ 105 h 343"/>
                  <a:gd name="T2" fmla="*/ 576 w 638"/>
                  <a:gd name="T3" fmla="*/ 69 h 343"/>
                  <a:gd name="T4" fmla="*/ 578 w 638"/>
                  <a:gd name="T5" fmla="*/ 46 h 343"/>
                  <a:gd name="T6" fmla="*/ 553 w 638"/>
                  <a:gd name="T7" fmla="*/ 49 h 343"/>
                  <a:gd name="T8" fmla="*/ 544 w 638"/>
                  <a:gd name="T9" fmla="*/ 36 h 343"/>
                  <a:gd name="T10" fmla="*/ 541 w 638"/>
                  <a:gd name="T11" fmla="*/ 15 h 343"/>
                  <a:gd name="T12" fmla="*/ 523 w 638"/>
                  <a:gd name="T13" fmla="*/ 11 h 343"/>
                  <a:gd name="T14" fmla="*/ 501 w 638"/>
                  <a:gd name="T15" fmla="*/ 6 h 343"/>
                  <a:gd name="T16" fmla="*/ 465 w 638"/>
                  <a:gd name="T17" fmla="*/ 12 h 343"/>
                  <a:gd name="T18" fmla="*/ 448 w 638"/>
                  <a:gd name="T19" fmla="*/ 35 h 343"/>
                  <a:gd name="T20" fmla="*/ 426 w 638"/>
                  <a:gd name="T21" fmla="*/ 49 h 343"/>
                  <a:gd name="T22" fmla="*/ 401 w 638"/>
                  <a:gd name="T23" fmla="*/ 56 h 343"/>
                  <a:gd name="T24" fmla="*/ 378 w 638"/>
                  <a:gd name="T25" fmla="*/ 69 h 343"/>
                  <a:gd name="T26" fmla="*/ 355 w 638"/>
                  <a:gd name="T27" fmla="*/ 68 h 343"/>
                  <a:gd name="T28" fmla="*/ 330 w 638"/>
                  <a:gd name="T29" fmla="*/ 68 h 343"/>
                  <a:gd name="T30" fmla="*/ 304 w 638"/>
                  <a:gd name="T31" fmla="*/ 66 h 343"/>
                  <a:gd name="T32" fmla="*/ 274 w 638"/>
                  <a:gd name="T33" fmla="*/ 64 h 343"/>
                  <a:gd name="T34" fmla="*/ 240 w 638"/>
                  <a:gd name="T35" fmla="*/ 66 h 343"/>
                  <a:gd name="T36" fmla="*/ 178 w 638"/>
                  <a:gd name="T37" fmla="*/ 99 h 343"/>
                  <a:gd name="T38" fmla="*/ 162 w 638"/>
                  <a:gd name="T39" fmla="*/ 125 h 343"/>
                  <a:gd name="T40" fmla="*/ 107 w 638"/>
                  <a:gd name="T41" fmla="*/ 130 h 343"/>
                  <a:gd name="T42" fmla="*/ 64 w 638"/>
                  <a:gd name="T43" fmla="*/ 124 h 343"/>
                  <a:gd name="T44" fmla="*/ 45 w 638"/>
                  <a:gd name="T45" fmla="*/ 109 h 343"/>
                  <a:gd name="T46" fmla="*/ 18 w 638"/>
                  <a:gd name="T47" fmla="*/ 115 h 343"/>
                  <a:gd name="T48" fmla="*/ 1 w 638"/>
                  <a:gd name="T49" fmla="*/ 129 h 343"/>
                  <a:gd name="T50" fmla="*/ 8 w 638"/>
                  <a:gd name="T51" fmla="*/ 131 h 343"/>
                  <a:gd name="T52" fmla="*/ 19 w 638"/>
                  <a:gd name="T53" fmla="*/ 147 h 343"/>
                  <a:gd name="T54" fmla="*/ 10 w 638"/>
                  <a:gd name="T55" fmla="*/ 173 h 343"/>
                  <a:gd name="T56" fmla="*/ 8 w 638"/>
                  <a:gd name="T57" fmla="*/ 180 h 343"/>
                  <a:gd name="T58" fmla="*/ 18 w 638"/>
                  <a:gd name="T59" fmla="*/ 184 h 343"/>
                  <a:gd name="T60" fmla="*/ 11 w 638"/>
                  <a:gd name="T61" fmla="*/ 204 h 343"/>
                  <a:gd name="T62" fmla="*/ 24 w 638"/>
                  <a:gd name="T63" fmla="*/ 184 h 343"/>
                  <a:gd name="T64" fmla="*/ 54 w 638"/>
                  <a:gd name="T65" fmla="*/ 150 h 343"/>
                  <a:gd name="T66" fmla="*/ 103 w 638"/>
                  <a:gd name="T67" fmla="*/ 143 h 343"/>
                  <a:gd name="T68" fmla="*/ 107 w 638"/>
                  <a:gd name="T69" fmla="*/ 151 h 343"/>
                  <a:gd name="T70" fmla="*/ 104 w 638"/>
                  <a:gd name="T71" fmla="*/ 162 h 343"/>
                  <a:gd name="T72" fmla="*/ 73 w 638"/>
                  <a:gd name="T73" fmla="*/ 173 h 343"/>
                  <a:gd name="T74" fmla="*/ 60 w 638"/>
                  <a:gd name="T75" fmla="*/ 170 h 343"/>
                  <a:gd name="T76" fmla="*/ 46 w 638"/>
                  <a:gd name="T77" fmla="*/ 178 h 343"/>
                  <a:gd name="T78" fmla="*/ 27 w 638"/>
                  <a:gd name="T79" fmla="*/ 184 h 343"/>
                  <a:gd name="T80" fmla="*/ 15 w 638"/>
                  <a:gd name="T81" fmla="*/ 209 h 343"/>
                  <a:gd name="T82" fmla="*/ 23 w 638"/>
                  <a:gd name="T83" fmla="*/ 228 h 343"/>
                  <a:gd name="T84" fmla="*/ 38 w 638"/>
                  <a:gd name="T85" fmla="*/ 230 h 343"/>
                  <a:gd name="T86" fmla="*/ 48 w 638"/>
                  <a:gd name="T87" fmla="*/ 248 h 343"/>
                  <a:gd name="T88" fmla="*/ 46 w 638"/>
                  <a:gd name="T89" fmla="*/ 260 h 343"/>
                  <a:gd name="T90" fmla="*/ 46 w 638"/>
                  <a:gd name="T91" fmla="*/ 267 h 343"/>
                  <a:gd name="T92" fmla="*/ 39 w 638"/>
                  <a:gd name="T93" fmla="*/ 271 h 343"/>
                  <a:gd name="T94" fmla="*/ 46 w 638"/>
                  <a:gd name="T95" fmla="*/ 284 h 343"/>
                  <a:gd name="T96" fmla="*/ 71 w 638"/>
                  <a:gd name="T97" fmla="*/ 285 h 343"/>
                  <a:gd name="T98" fmla="*/ 69 w 638"/>
                  <a:gd name="T99" fmla="*/ 300 h 343"/>
                  <a:gd name="T100" fmla="*/ 80 w 638"/>
                  <a:gd name="T101" fmla="*/ 321 h 343"/>
                  <a:gd name="T102" fmla="*/ 103 w 638"/>
                  <a:gd name="T103" fmla="*/ 331 h 343"/>
                  <a:gd name="T104" fmla="*/ 142 w 638"/>
                  <a:gd name="T105" fmla="*/ 335 h 343"/>
                  <a:gd name="T106" fmla="*/ 209 w 638"/>
                  <a:gd name="T107" fmla="*/ 303 h 343"/>
                  <a:gd name="T108" fmla="*/ 300 w 638"/>
                  <a:gd name="T109" fmla="*/ 302 h 343"/>
                  <a:gd name="T110" fmla="*/ 352 w 638"/>
                  <a:gd name="T111" fmla="*/ 267 h 343"/>
                  <a:gd name="T112" fmla="*/ 379 w 638"/>
                  <a:gd name="T113" fmla="*/ 299 h 343"/>
                  <a:gd name="T114" fmla="*/ 400 w 638"/>
                  <a:gd name="T115" fmla="*/ 256 h 343"/>
                  <a:gd name="T116" fmla="*/ 504 w 638"/>
                  <a:gd name="T117" fmla="*/ 205 h 343"/>
                  <a:gd name="T118" fmla="*/ 562 w 638"/>
                  <a:gd name="T119" fmla="*/ 178 h 343"/>
                  <a:gd name="T120" fmla="*/ 619 w 638"/>
                  <a:gd name="T121" fmla="*/ 15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8" h="343">
                    <a:moveTo>
                      <a:pt x="636" y="140"/>
                    </a:moveTo>
                    <a:cubicBezTo>
                      <a:pt x="632" y="139"/>
                      <a:pt x="626" y="140"/>
                      <a:pt x="626" y="138"/>
                    </a:cubicBezTo>
                    <a:cubicBezTo>
                      <a:pt x="629" y="133"/>
                      <a:pt x="621" y="135"/>
                      <a:pt x="623" y="132"/>
                    </a:cubicBezTo>
                    <a:cubicBezTo>
                      <a:pt x="624" y="128"/>
                      <a:pt x="619" y="126"/>
                      <a:pt x="620" y="125"/>
                    </a:cubicBezTo>
                    <a:cubicBezTo>
                      <a:pt x="619" y="124"/>
                      <a:pt x="608" y="126"/>
                      <a:pt x="607" y="123"/>
                    </a:cubicBezTo>
                    <a:cubicBezTo>
                      <a:pt x="605" y="111"/>
                      <a:pt x="606" y="118"/>
                      <a:pt x="607" y="109"/>
                    </a:cubicBezTo>
                    <a:cubicBezTo>
                      <a:pt x="607" y="106"/>
                      <a:pt x="607" y="105"/>
                      <a:pt x="608" y="105"/>
                    </a:cubicBezTo>
                    <a:cubicBezTo>
                      <a:pt x="608" y="105"/>
                      <a:pt x="607" y="105"/>
                      <a:pt x="607" y="104"/>
                    </a:cubicBezTo>
                    <a:cubicBezTo>
                      <a:pt x="601" y="103"/>
                      <a:pt x="601" y="103"/>
                      <a:pt x="601" y="103"/>
                    </a:cubicBezTo>
                    <a:cubicBezTo>
                      <a:pt x="596" y="92"/>
                      <a:pt x="596" y="92"/>
                      <a:pt x="596" y="92"/>
                    </a:cubicBezTo>
                    <a:cubicBezTo>
                      <a:pt x="589" y="84"/>
                      <a:pt x="589" y="84"/>
                      <a:pt x="589" y="84"/>
                    </a:cubicBezTo>
                    <a:cubicBezTo>
                      <a:pt x="586" y="75"/>
                      <a:pt x="586" y="75"/>
                      <a:pt x="586" y="75"/>
                    </a:cubicBezTo>
                    <a:cubicBezTo>
                      <a:pt x="581" y="74"/>
                      <a:pt x="581" y="74"/>
                      <a:pt x="581" y="74"/>
                    </a:cubicBezTo>
                    <a:cubicBezTo>
                      <a:pt x="576" y="69"/>
                      <a:pt x="576" y="69"/>
                      <a:pt x="576" y="69"/>
                    </a:cubicBezTo>
                    <a:cubicBezTo>
                      <a:pt x="576" y="67"/>
                      <a:pt x="576" y="67"/>
                      <a:pt x="576" y="67"/>
                    </a:cubicBezTo>
                    <a:cubicBezTo>
                      <a:pt x="584" y="63"/>
                      <a:pt x="584" y="63"/>
                      <a:pt x="584" y="63"/>
                    </a:cubicBezTo>
                    <a:cubicBezTo>
                      <a:pt x="584" y="63"/>
                      <a:pt x="587" y="60"/>
                      <a:pt x="587" y="58"/>
                    </a:cubicBezTo>
                    <a:cubicBezTo>
                      <a:pt x="586" y="57"/>
                      <a:pt x="584" y="55"/>
                      <a:pt x="583" y="54"/>
                    </a:cubicBezTo>
                    <a:cubicBezTo>
                      <a:pt x="583" y="54"/>
                      <a:pt x="584" y="52"/>
                      <a:pt x="584" y="50"/>
                    </a:cubicBezTo>
                    <a:cubicBezTo>
                      <a:pt x="584" y="49"/>
                      <a:pt x="582" y="48"/>
                      <a:pt x="582" y="48"/>
                    </a:cubicBezTo>
                    <a:cubicBezTo>
                      <a:pt x="582" y="48"/>
                      <a:pt x="579" y="46"/>
                      <a:pt x="578" y="46"/>
                    </a:cubicBezTo>
                    <a:cubicBezTo>
                      <a:pt x="577" y="46"/>
                      <a:pt x="575" y="46"/>
                      <a:pt x="574" y="46"/>
                    </a:cubicBezTo>
                    <a:cubicBezTo>
                      <a:pt x="573" y="46"/>
                      <a:pt x="569" y="46"/>
                      <a:pt x="569" y="46"/>
                    </a:cubicBezTo>
                    <a:cubicBezTo>
                      <a:pt x="565" y="48"/>
                      <a:pt x="565" y="48"/>
                      <a:pt x="565" y="48"/>
                    </a:cubicBezTo>
                    <a:cubicBezTo>
                      <a:pt x="565" y="48"/>
                      <a:pt x="564" y="49"/>
                      <a:pt x="563" y="49"/>
                    </a:cubicBezTo>
                    <a:cubicBezTo>
                      <a:pt x="561" y="49"/>
                      <a:pt x="560" y="50"/>
                      <a:pt x="560" y="50"/>
                    </a:cubicBezTo>
                    <a:cubicBezTo>
                      <a:pt x="560" y="50"/>
                      <a:pt x="557" y="49"/>
                      <a:pt x="556" y="49"/>
                    </a:cubicBezTo>
                    <a:cubicBezTo>
                      <a:pt x="555" y="49"/>
                      <a:pt x="555" y="49"/>
                      <a:pt x="553" y="49"/>
                    </a:cubicBezTo>
                    <a:cubicBezTo>
                      <a:pt x="552" y="49"/>
                      <a:pt x="548" y="49"/>
                      <a:pt x="548" y="49"/>
                    </a:cubicBezTo>
                    <a:cubicBezTo>
                      <a:pt x="550" y="46"/>
                      <a:pt x="550" y="46"/>
                      <a:pt x="550" y="46"/>
                    </a:cubicBezTo>
                    <a:cubicBezTo>
                      <a:pt x="550" y="46"/>
                      <a:pt x="551" y="45"/>
                      <a:pt x="550" y="44"/>
                    </a:cubicBezTo>
                    <a:cubicBezTo>
                      <a:pt x="550" y="44"/>
                      <a:pt x="549" y="43"/>
                      <a:pt x="548" y="42"/>
                    </a:cubicBezTo>
                    <a:cubicBezTo>
                      <a:pt x="548" y="42"/>
                      <a:pt x="546" y="41"/>
                      <a:pt x="546" y="41"/>
                    </a:cubicBezTo>
                    <a:cubicBezTo>
                      <a:pt x="546" y="41"/>
                      <a:pt x="546" y="40"/>
                      <a:pt x="545" y="39"/>
                    </a:cubicBezTo>
                    <a:cubicBezTo>
                      <a:pt x="545" y="38"/>
                      <a:pt x="544" y="36"/>
                      <a:pt x="544" y="36"/>
                    </a:cubicBezTo>
                    <a:cubicBezTo>
                      <a:pt x="543" y="35"/>
                      <a:pt x="543" y="35"/>
                      <a:pt x="543" y="35"/>
                    </a:cubicBezTo>
                    <a:cubicBezTo>
                      <a:pt x="543" y="35"/>
                      <a:pt x="541" y="33"/>
                      <a:pt x="541" y="32"/>
                    </a:cubicBezTo>
                    <a:cubicBezTo>
                      <a:pt x="542" y="30"/>
                      <a:pt x="544" y="26"/>
                      <a:pt x="544" y="26"/>
                    </a:cubicBezTo>
                    <a:cubicBezTo>
                      <a:pt x="545" y="21"/>
                      <a:pt x="545" y="21"/>
                      <a:pt x="545" y="21"/>
                    </a:cubicBezTo>
                    <a:cubicBezTo>
                      <a:pt x="544" y="19"/>
                      <a:pt x="544" y="19"/>
                      <a:pt x="544" y="19"/>
                    </a:cubicBezTo>
                    <a:cubicBezTo>
                      <a:pt x="542" y="17"/>
                      <a:pt x="542" y="17"/>
                      <a:pt x="542" y="17"/>
                    </a:cubicBezTo>
                    <a:cubicBezTo>
                      <a:pt x="542" y="17"/>
                      <a:pt x="541" y="17"/>
                      <a:pt x="541" y="15"/>
                    </a:cubicBezTo>
                    <a:cubicBezTo>
                      <a:pt x="541" y="14"/>
                      <a:pt x="540" y="14"/>
                      <a:pt x="540" y="13"/>
                    </a:cubicBezTo>
                    <a:cubicBezTo>
                      <a:pt x="540" y="13"/>
                      <a:pt x="539" y="12"/>
                      <a:pt x="539" y="12"/>
                    </a:cubicBezTo>
                    <a:cubicBezTo>
                      <a:pt x="536" y="13"/>
                      <a:pt x="536" y="13"/>
                      <a:pt x="536" y="13"/>
                    </a:cubicBezTo>
                    <a:cubicBezTo>
                      <a:pt x="532" y="11"/>
                      <a:pt x="532" y="11"/>
                      <a:pt x="532" y="11"/>
                    </a:cubicBezTo>
                    <a:cubicBezTo>
                      <a:pt x="528" y="12"/>
                      <a:pt x="528" y="12"/>
                      <a:pt x="528" y="12"/>
                    </a:cubicBezTo>
                    <a:cubicBezTo>
                      <a:pt x="523" y="12"/>
                      <a:pt x="523" y="12"/>
                      <a:pt x="523" y="12"/>
                    </a:cubicBezTo>
                    <a:cubicBezTo>
                      <a:pt x="523" y="12"/>
                      <a:pt x="523" y="12"/>
                      <a:pt x="523" y="11"/>
                    </a:cubicBezTo>
                    <a:cubicBezTo>
                      <a:pt x="522" y="10"/>
                      <a:pt x="520" y="8"/>
                      <a:pt x="520" y="8"/>
                    </a:cubicBezTo>
                    <a:cubicBezTo>
                      <a:pt x="516" y="6"/>
                      <a:pt x="516" y="6"/>
                      <a:pt x="516" y="6"/>
                    </a:cubicBezTo>
                    <a:cubicBezTo>
                      <a:pt x="512" y="3"/>
                      <a:pt x="512" y="3"/>
                      <a:pt x="512" y="3"/>
                    </a:cubicBezTo>
                    <a:cubicBezTo>
                      <a:pt x="510" y="1"/>
                      <a:pt x="510" y="1"/>
                      <a:pt x="510" y="1"/>
                    </a:cubicBezTo>
                    <a:cubicBezTo>
                      <a:pt x="510" y="1"/>
                      <a:pt x="508" y="0"/>
                      <a:pt x="506" y="0"/>
                    </a:cubicBezTo>
                    <a:cubicBezTo>
                      <a:pt x="505" y="1"/>
                      <a:pt x="500" y="3"/>
                      <a:pt x="500" y="3"/>
                    </a:cubicBezTo>
                    <a:cubicBezTo>
                      <a:pt x="501" y="6"/>
                      <a:pt x="501" y="6"/>
                      <a:pt x="501" y="6"/>
                    </a:cubicBezTo>
                    <a:cubicBezTo>
                      <a:pt x="501" y="6"/>
                      <a:pt x="500" y="7"/>
                      <a:pt x="498" y="9"/>
                    </a:cubicBezTo>
                    <a:cubicBezTo>
                      <a:pt x="496" y="10"/>
                      <a:pt x="487" y="11"/>
                      <a:pt x="487" y="11"/>
                    </a:cubicBezTo>
                    <a:cubicBezTo>
                      <a:pt x="483" y="12"/>
                      <a:pt x="483" y="12"/>
                      <a:pt x="483" y="12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9" y="13"/>
                      <a:pt x="472" y="16"/>
                      <a:pt x="470" y="15"/>
                    </a:cubicBezTo>
                    <a:cubicBezTo>
                      <a:pt x="468" y="15"/>
                      <a:pt x="467" y="13"/>
                      <a:pt x="466" y="12"/>
                    </a:cubicBezTo>
                    <a:cubicBezTo>
                      <a:pt x="466" y="12"/>
                      <a:pt x="465" y="12"/>
                      <a:pt x="465" y="12"/>
                    </a:cubicBezTo>
                    <a:cubicBezTo>
                      <a:pt x="462" y="12"/>
                      <a:pt x="464" y="14"/>
                      <a:pt x="463" y="16"/>
                    </a:cubicBezTo>
                    <a:cubicBezTo>
                      <a:pt x="461" y="18"/>
                      <a:pt x="462" y="19"/>
                      <a:pt x="462" y="21"/>
                    </a:cubicBezTo>
                    <a:cubicBezTo>
                      <a:pt x="461" y="22"/>
                      <a:pt x="460" y="23"/>
                      <a:pt x="459" y="25"/>
                    </a:cubicBezTo>
                    <a:cubicBezTo>
                      <a:pt x="457" y="26"/>
                      <a:pt x="456" y="27"/>
                      <a:pt x="455" y="28"/>
                    </a:cubicBezTo>
                    <a:cubicBezTo>
                      <a:pt x="453" y="29"/>
                      <a:pt x="454" y="28"/>
                      <a:pt x="454" y="30"/>
                    </a:cubicBezTo>
                    <a:cubicBezTo>
                      <a:pt x="454" y="31"/>
                      <a:pt x="452" y="32"/>
                      <a:pt x="451" y="33"/>
                    </a:cubicBezTo>
                    <a:cubicBezTo>
                      <a:pt x="450" y="33"/>
                      <a:pt x="449" y="35"/>
                      <a:pt x="448" y="35"/>
                    </a:cubicBezTo>
                    <a:cubicBezTo>
                      <a:pt x="447" y="35"/>
                      <a:pt x="447" y="37"/>
                      <a:pt x="447" y="39"/>
                    </a:cubicBezTo>
                    <a:cubicBezTo>
                      <a:pt x="447" y="40"/>
                      <a:pt x="446" y="39"/>
                      <a:pt x="445" y="40"/>
                    </a:cubicBezTo>
                    <a:cubicBezTo>
                      <a:pt x="443" y="40"/>
                      <a:pt x="443" y="41"/>
                      <a:pt x="441" y="42"/>
                    </a:cubicBezTo>
                    <a:cubicBezTo>
                      <a:pt x="439" y="43"/>
                      <a:pt x="439" y="45"/>
                      <a:pt x="439" y="45"/>
                    </a:cubicBezTo>
                    <a:cubicBezTo>
                      <a:pt x="439" y="45"/>
                      <a:pt x="437" y="48"/>
                      <a:pt x="434" y="50"/>
                    </a:cubicBezTo>
                    <a:cubicBezTo>
                      <a:pt x="431" y="52"/>
                      <a:pt x="430" y="51"/>
                      <a:pt x="430" y="51"/>
                    </a:cubicBezTo>
                    <a:cubicBezTo>
                      <a:pt x="429" y="51"/>
                      <a:pt x="427" y="50"/>
                      <a:pt x="426" y="49"/>
                    </a:cubicBezTo>
                    <a:cubicBezTo>
                      <a:pt x="425" y="49"/>
                      <a:pt x="423" y="53"/>
                      <a:pt x="421" y="53"/>
                    </a:cubicBezTo>
                    <a:cubicBezTo>
                      <a:pt x="420" y="54"/>
                      <a:pt x="415" y="53"/>
                      <a:pt x="415" y="53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7" y="53"/>
                      <a:pt x="407" y="53"/>
                      <a:pt x="407" y="53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3" y="54"/>
                      <a:pt x="403" y="54"/>
                      <a:pt x="403" y="54"/>
                    </a:cubicBezTo>
                    <a:cubicBezTo>
                      <a:pt x="403" y="54"/>
                      <a:pt x="402" y="55"/>
                      <a:pt x="401" y="56"/>
                    </a:cubicBezTo>
                    <a:cubicBezTo>
                      <a:pt x="400" y="56"/>
                      <a:pt x="399" y="58"/>
                      <a:pt x="399" y="58"/>
                    </a:cubicBezTo>
                    <a:cubicBezTo>
                      <a:pt x="399" y="58"/>
                      <a:pt x="394" y="59"/>
                      <a:pt x="393" y="59"/>
                    </a:cubicBezTo>
                    <a:cubicBezTo>
                      <a:pt x="392" y="59"/>
                      <a:pt x="392" y="60"/>
                      <a:pt x="392" y="60"/>
                    </a:cubicBezTo>
                    <a:cubicBezTo>
                      <a:pt x="392" y="60"/>
                      <a:pt x="392" y="62"/>
                      <a:pt x="390" y="63"/>
                    </a:cubicBezTo>
                    <a:cubicBezTo>
                      <a:pt x="387" y="64"/>
                      <a:pt x="387" y="64"/>
                      <a:pt x="387" y="64"/>
                    </a:cubicBezTo>
                    <a:cubicBezTo>
                      <a:pt x="387" y="64"/>
                      <a:pt x="383" y="67"/>
                      <a:pt x="380" y="68"/>
                    </a:cubicBezTo>
                    <a:cubicBezTo>
                      <a:pt x="378" y="69"/>
                      <a:pt x="377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6" y="70"/>
                      <a:pt x="370" y="70"/>
                      <a:pt x="369" y="70"/>
                    </a:cubicBezTo>
                    <a:cubicBezTo>
                      <a:pt x="368" y="70"/>
                      <a:pt x="365" y="69"/>
                      <a:pt x="364" y="69"/>
                    </a:cubicBezTo>
                    <a:cubicBezTo>
                      <a:pt x="363" y="68"/>
                      <a:pt x="359" y="68"/>
                      <a:pt x="359" y="68"/>
                    </a:cubicBezTo>
                    <a:cubicBezTo>
                      <a:pt x="358" y="67"/>
                      <a:pt x="359" y="68"/>
                      <a:pt x="356" y="68"/>
                    </a:cubicBezTo>
                    <a:cubicBezTo>
                      <a:pt x="354" y="68"/>
                      <a:pt x="355" y="68"/>
                      <a:pt x="355" y="68"/>
                    </a:cubicBezTo>
                    <a:cubicBezTo>
                      <a:pt x="355" y="68"/>
                      <a:pt x="355" y="71"/>
                      <a:pt x="354" y="72"/>
                    </a:cubicBezTo>
                    <a:cubicBezTo>
                      <a:pt x="354" y="72"/>
                      <a:pt x="352" y="73"/>
                      <a:pt x="352" y="73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2" y="71"/>
                      <a:pt x="342" y="71"/>
                      <a:pt x="342" y="71"/>
                    </a:cubicBezTo>
                    <a:cubicBezTo>
                      <a:pt x="337" y="72"/>
                      <a:pt x="337" y="72"/>
                      <a:pt x="337" y="72"/>
                    </a:cubicBezTo>
                    <a:cubicBezTo>
                      <a:pt x="337" y="72"/>
                      <a:pt x="333" y="70"/>
                      <a:pt x="333" y="69"/>
                    </a:cubicBezTo>
                    <a:cubicBezTo>
                      <a:pt x="333" y="69"/>
                      <a:pt x="330" y="68"/>
                      <a:pt x="330" y="68"/>
                    </a:cubicBezTo>
                    <a:cubicBezTo>
                      <a:pt x="330" y="68"/>
                      <a:pt x="326" y="67"/>
                      <a:pt x="323" y="67"/>
                    </a:cubicBezTo>
                    <a:cubicBezTo>
                      <a:pt x="321" y="68"/>
                      <a:pt x="320" y="69"/>
                      <a:pt x="320" y="69"/>
                    </a:cubicBezTo>
                    <a:cubicBezTo>
                      <a:pt x="319" y="75"/>
                      <a:pt x="319" y="75"/>
                      <a:pt x="319" y="75"/>
                    </a:cubicBezTo>
                    <a:cubicBezTo>
                      <a:pt x="319" y="75"/>
                      <a:pt x="314" y="74"/>
                      <a:pt x="313" y="74"/>
                    </a:cubicBezTo>
                    <a:cubicBezTo>
                      <a:pt x="312" y="73"/>
                      <a:pt x="309" y="72"/>
                      <a:pt x="309" y="72"/>
                    </a:cubicBezTo>
                    <a:cubicBezTo>
                      <a:pt x="304" y="69"/>
                      <a:pt x="304" y="69"/>
                      <a:pt x="304" y="69"/>
                    </a:cubicBezTo>
                    <a:cubicBezTo>
                      <a:pt x="304" y="69"/>
                      <a:pt x="304" y="67"/>
                      <a:pt x="304" y="66"/>
                    </a:cubicBezTo>
                    <a:cubicBezTo>
                      <a:pt x="305" y="65"/>
                      <a:pt x="302" y="62"/>
                      <a:pt x="302" y="62"/>
                    </a:cubicBezTo>
                    <a:cubicBezTo>
                      <a:pt x="301" y="62"/>
                      <a:pt x="299" y="59"/>
                      <a:pt x="299" y="59"/>
                    </a:cubicBezTo>
                    <a:cubicBezTo>
                      <a:pt x="299" y="59"/>
                      <a:pt x="293" y="61"/>
                      <a:pt x="291" y="62"/>
                    </a:cubicBezTo>
                    <a:cubicBezTo>
                      <a:pt x="289" y="63"/>
                      <a:pt x="288" y="64"/>
                      <a:pt x="287" y="64"/>
                    </a:cubicBezTo>
                    <a:cubicBezTo>
                      <a:pt x="287" y="65"/>
                      <a:pt x="283" y="66"/>
                      <a:pt x="283" y="66"/>
                    </a:cubicBezTo>
                    <a:cubicBezTo>
                      <a:pt x="283" y="66"/>
                      <a:pt x="279" y="65"/>
                      <a:pt x="278" y="64"/>
                    </a:cubicBezTo>
                    <a:cubicBezTo>
                      <a:pt x="277" y="64"/>
                      <a:pt x="275" y="64"/>
                      <a:pt x="274" y="64"/>
                    </a:cubicBezTo>
                    <a:cubicBezTo>
                      <a:pt x="274" y="63"/>
                      <a:pt x="271" y="62"/>
                      <a:pt x="269" y="61"/>
                    </a:cubicBezTo>
                    <a:cubicBezTo>
                      <a:pt x="266" y="60"/>
                      <a:pt x="267" y="59"/>
                      <a:pt x="267" y="58"/>
                    </a:cubicBezTo>
                    <a:cubicBezTo>
                      <a:pt x="267" y="58"/>
                      <a:pt x="268" y="55"/>
                      <a:pt x="268" y="55"/>
                    </a:cubicBezTo>
                    <a:cubicBezTo>
                      <a:pt x="261" y="54"/>
                      <a:pt x="261" y="54"/>
                      <a:pt x="261" y="54"/>
                    </a:cubicBezTo>
                    <a:cubicBezTo>
                      <a:pt x="260" y="57"/>
                      <a:pt x="260" y="57"/>
                      <a:pt x="260" y="57"/>
                    </a:cubicBezTo>
                    <a:cubicBezTo>
                      <a:pt x="254" y="62"/>
                      <a:pt x="254" y="62"/>
                      <a:pt x="254" y="62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40" y="66"/>
                      <a:pt x="218" y="69"/>
                      <a:pt x="215" y="70"/>
                    </a:cubicBezTo>
                    <a:cubicBezTo>
                      <a:pt x="211" y="70"/>
                      <a:pt x="211" y="71"/>
                      <a:pt x="210" y="73"/>
                    </a:cubicBezTo>
                    <a:cubicBezTo>
                      <a:pt x="208" y="74"/>
                      <a:pt x="203" y="79"/>
                      <a:pt x="201" y="79"/>
                    </a:cubicBezTo>
                    <a:cubicBezTo>
                      <a:pt x="199" y="78"/>
                      <a:pt x="191" y="85"/>
                      <a:pt x="189" y="85"/>
                    </a:cubicBezTo>
                    <a:cubicBezTo>
                      <a:pt x="187" y="86"/>
                      <a:pt x="184" y="92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2" y="95"/>
                      <a:pt x="178" y="99"/>
                      <a:pt x="178" y="99"/>
                    </a:cubicBezTo>
                    <a:cubicBezTo>
                      <a:pt x="177" y="99"/>
                      <a:pt x="176" y="102"/>
                      <a:pt x="175" y="103"/>
                    </a:cubicBezTo>
                    <a:cubicBezTo>
                      <a:pt x="175" y="103"/>
                      <a:pt x="173" y="106"/>
                      <a:pt x="173" y="106"/>
                    </a:cubicBezTo>
                    <a:cubicBezTo>
                      <a:pt x="172" y="107"/>
                      <a:pt x="170" y="109"/>
                      <a:pt x="168" y="111"/>
                    </a:cubicBezTo>
                    <a:cubicBezTo>
                      <a:pt x="166" y="112"/>
                      <a:pt x="165" y="113"/>
                      <a:pt x="163" y="114"/>
                    </a:cubicBezTo>
                    <a:cubicBezTo>
                      <a:pt x="161" y="115"/>
                      <a:pt x="162" y="116"/>
                      <a:pt x="162" y="116"/>
                    </a:cubicBezTo>
                    <a:cubicBezTo>
                      <a:pt x="162" y="116"/>
                      <a:pt x="163" y="118"/>
                      <a:pt x="163" y="120"/>
                    </a:cubicBezTo>
                    <a:cubicBezTo>
                      <a:pt x="164" y="122"/>
                      <a:pt x="162" y="125"/>
                      <a:pt x="162" y="125"/>
                    </a:cubicBezTo>
                    <a:cubicBezTo>
                      <a:pt x="162" y="125"/>
                      <a:pt x="155" y="127"/>
                      <a:pt x="154" y="127"/>
                    </a:cubicBezTo>
                    <a:cubicBezTo>
                      <a:pt x="153" y="127"/>
                      <a:pt x="144" y="129"/>
                      <a:pt x="144" y="129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4" y="126"/>
                      <a:pt x="124" y="126"/>
                      <a:pt x="124" y="126"/>
                    </a:cubicBezTo>
                    <a:cubicBezTo>
                      <a:pt x="124" y="126"/>
                      <a:pt x="117" y="128"/>
                      <a:pt x="115" y="128"/>
                    </a:cubicBezTo>
                    <a:cubicBezTo>
                      <a:pt x="113" y="127"/>
                      <a:pt x="109" y="129"/>
                      <a:pt x="107" y="130"/>
                    </a:cubicBezTo>
                    <a:cubicBezTo>
                      <a:pt x="106" y="130"/>
                      <a:pt x="101" y="131"/>
                      <a:pt x="99" y="130"/>
                    </a:cubicBezTo>
                    <a:cubicBezTo>
                      <a:pt x="98" y="130"/>
                      <a:pt x="95" y="129"/>
                      <a:pt x="95" y="129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5" y="128"/>
                      <a:pt x="69" y="125"/>
                      <a:pt x="69" y="125"/>
                    </a:cubicBezTo>
                    <a:cubicBezTo>
                      <a:pt x="69" y="124"/>
                      <a:pt x="64" y="124"/>
                      <a:pt x="64" y="124"/>
                    </a:cubicBezTo>
                    <a:cubicBezTo>
                      <a:pt x="64" y="124"/>
                      <a:pt x="59" y="121"/>
                      <a:pt x="58" y="120"/>
                    </a:cubicBezTo>
                    <a:cubicBezTo>
                      <a:pt x="58" y="119"/>
                      <a:pt x="59" y="118"/>
                      <a:pt x="58" y="117"/>
                    </a:cubicBezTo>
                    <a:cubicBezTo>
                      <a:pt x="50" y="112"/>
                      <a:pt x="54" y="120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1" y="105"/>
                      <a:pt x="47" y="107"/>
                      <a:pt x="47" y="10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3" y="108"/>
                      <a:pt x="42" y="109"/>
                    </a:cubicBezTo>
                    <a:cubicBezTo>
                      <a:pt x="40" y="110"/>
                      <a:pt x="36" y="112"/>
                      <a:pt x="36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8" y="115"/>
                      <a:pt x="12" y="117"/>
                      <a:pt x="10" y="117"/>
                    </a:cubicBezTo>
                    <a:cubicBezTo>
                      <a:pt x="9" y="118"/>
                      <a:pt x="6" y="121"/>
                      <a:pt x="6" y="121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6"/>
                      <a:pt x="1" y="127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2" y="129"/>
                      <a:pt x="2" y="129"/>
                    </a:cubicBezTo>
                    <a:cubicBezTo>
                      <a:pt x="3" y="129"/>
                      <a:pt x="4" y="130"/>
                      <a:pt x="5" y="130"/>
                    </a:cubicBezTo>
                    <a:cubicBezTo>
                      <a:pt x="7" y="130"/>
                      <a:pt x="8" y="130"/>
                      <a:pt x="8" y="131"/>
                    </a:cubicBezTo>
                    <a:cubicBezTo>
                      <a:pt x="9" y="131"/>
                      <a:pt x="13" y="133"/>
                      <a:pt x="14" y="133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34"/>
                      <a:pt x="16" y="140"/>
                      <a:pt x="16" y="140"/>
                    </a:cubicBezTo>
                    <a:cubicBezTo>
                      <a:pt x="16" y="140"/>
                      <a:pt x="17" y="140"/>
                      <a:pt x="17" y="141"/>
                    </a:cubicBezTo>
                    <a:cubicBezTo>
                      <a:pt x="19" y="143"/>
                      <a:pt x="20" y="145"/>
                      <a:pt x="19" y="146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7" y="148"/>
                      <a:pt x="15" y="148"/>
                      <a:pt x="14" y="149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2" y="151"/>
                      <a:pt x="12" y="152"/>
                      <a:pt x="11" y="153"/>
                    </a:cubicBezTo>
                    <a:cubicBezTo>
                      <a:pt x="12" y="154"/>
                      <a:pt x="11" y="156"/>
                      <a:pt x="11" y="157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0" y="173"/>
                      <a:pt x="10" y="173"/>
                      <a:pt x="10" y="173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3" y="177"/>
                      <a:pt x="1" y="177"/>
                      <a:pt x="0" y="177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9"/>
                      <a:pt x="3" y="181"/>
                      <a:pt x="5" y="180"/>
                    </a:cubicBezTo>
                    <a:cubicBezTo>
                      <a:pt x="6" y="180"/>
                      <a:pt x="7" y="180"/>
                      <a:pt x="8" y="180"/>
                    </a:cubicBezTo>
                    <a:cubicBezTo>
                      <a:pt x="9" y="180"/>
                      <a:pt x="15" y="178"/>
                      <a:pt x="15" y="178"/>
                    </a:cubicBezTo>
                    <a:cubicBezTo>
                      <a:pt x="15" y="178"/>
                      <a:pt x="18" y="177"/>
                      <a:pt x="20" y="176"/>
                    </a:cubicBezTo>
                    <a:cubicBezTo>
                      <a:pt x="22" y="176"/>
                      <a:pt x="25" y="174"/>
                      <a:pt x="27" y="174"/>
                    </a:cubicBezTo>
                    <a:cubicBezTo>
                      <a:pt x="29" y="174"/>
                      <a:pt x="28" y="175"/>
                      <a:pt x="28" y="176"/>
                    </a:cubicBezTo>
                    <a:cubicBezTo>
                      <a:pt x="28" y="177"/>
                      <a:pt x="25" y="179"/>
                      <a:pt x="24" y="179"/>
                    </a:cubicBezTo>
                    <a:cubicBezTo>
                      <a:pt x="24" y="180"/>
                      <a:pt x="23" y="181"/>
                      <a:pt x="21" y="182"/>
                    </a:cubicBezTo>
                    <a:cubicBezTo>
                      <a:pt x="19" y="184"/>
                      <a:pt x="19" y="183"/>
                      <a:pt x="18" y="184"/>
                    </a:cubicBezTo>
                    <a:cubicBezTo>
                      <a:pt x="16" y="184"/>
                      <a:pt x="17" y="185"/>
                      <a:pt x="16" y="187"/>
                    </a:cubicBezTo>
                    <a:cubicBezTo>
                      <a:pt x="14" y="188"/>
                      <a:pt x="14" y="188"/>
                      <a:pt x="13" y="189"/>
                    </a:cubicBezTo>
                    <a:cubicBezTo>
                      <a:pt x="12" y="190"/>
                      <a:pt x="13" y="190"/>
                      <a:pt x="12" y="192"/>
                    </a:cubicBezTo>
                    <a:cubicBezTo>
                      <a:pt x="11" y="195"/>
                      <a:pt x="12" y="193"/>
                      <a:pt x="12" y="193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9"/>
                      <a:pt x="12" y="199"/>
                    </a:cubicBezTo>
                    <a:cubicBezTo>
                      <a:pt x="11" y="200"/>
                      <a:pt x="11" y="203"/>
                      <a:pt x="11" y="204"/>
                    </a:cubicBezTo>
                    <a:cubicBezTo>
                      <a:pt x="11" y="205"/>
                      <a:pt x="13" y="203"/>
                      <a:pt x="13" y="203"/>
                    </a:cubicBezTo>
                    <a:cubicBezTo>
                      <a:pt x="13" y="200"/>
                      <a:pt x="13" y="200"/>
                      <a:pt x="13" y="20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5" y="198"/>
                      <a:pt x="17" y="194"/>
                      <a:pt x="18" y="193"/>
                    </a:cubicBezTo>
                    <a:cubicBezTo>
                      <a:pt x="18" y="192"/>
                      <a:pt x="20" y="188"/>
                      <a:pt x="20" y="188"/>
                    </a:cubicBezTo>
                    <a:cubicBezTo>
                      <a:pt x="20" y="188"/>
                      <a:pt x="23" y="184"/>
                      <a:pt x="23" y="183"/>
                    </a:cubicBezTo>
                    <a:cubicBezTo>
                      <a:pt x="23" y="183"/>
                      <a:pt x="24" y="184"/>
                      <a:pt x="24" y="184"/>
                    </a:cubicBezTo>
                    <a:cubicBezTo>
                      <a:pt x="24" y="184"/>
                      <a:pt x="30" y="179"/>
                      <a:pt x="30" y="179"/>
                    </a:cubicBezTo>
                    <a:cubicBezTo>
                      <a:pt x="31" y="178"/>
                      <a:pt x="34" y="175"/>
                      <a:pt x="34" y="175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171"/>
                      <a:pt x="43" y="166"/>
                      <a:pt x="43" y="164"/>
                    </a:cubicBezTo>
                    <a:cubicBezTo>
                      <a:pt x="43" y="163"/>
                      <a:pt x="44" y="157"/>
                      <a:pt x="46" y="156"/>
                    </a:cubicBezTo>
                    <a:cubicBezTo>
                      <a:pt x="47" y="155"/>
                      <a:pt x="49" y="154"/>
                      <a:pt x="51" y="153"/>
                    </a:cubicBezTo>
                    <a:cubicBezTo>
                      <a:pt x="53" y="152"/>
                      <a:pt x="54" y="150"/>
                      <a:pt x="54" y="150"/>
                    </a:cubicBezTo>
                    <a:cubicBezTo>
                      <a:pt x="54" y="150"/>
                      <a:pt x="58" y="151"/>
                      <a:pt x="60" y="150"/>
                    </a:cubicBezTo>
                    <a:cubicBezTo>
                      <a:pt x="61" y="149"/>
                      <a:pt x="65" y="145"/>
                      <a:pt x="65" y="145"/>
                    </a:cubicBezTo>
                    <a:cubicBezTo>
                      <a:pt x="66" y="144"/>
                      <a:pt x="70" y="143"/>
                      <a:pt x="71" y="143"/>
                    </a:cubicBezTo>
                    <a:cubicBezTo>
                      <a:pt x="71" y="143"/>
                      <a:pt x="76" y="144"/>
                      <a:pt x="78" y="144"/>
                    </a:cubicBezTo>
                    <a:cubicBezTo>
                      <a:pt x="80" y="144"/>
                      <a:pt x="89" y="143"/>
                      <a:pt x="89" y="143"/>
                    </a:cubicBezTo>
                    <a:cubicBezTo>
                      <a:pt x="89" y="143"/>
                      <a:pt x="95" y="141"/>
                      <a:pt x="96" y="141"/>
                    </a:cubicBezTo>
                    <a:cubicBezTo>
                      <a:pt x="96" y="141"/>
                      <a:pt x="101" y="141"/>
                      <a:pt x="103" y="143"/>
                    </a:cubicBezTo>
                    <a:cubicBezTo>
                      <a:pt x="105" y="145"/>
                      <a:pt x="107" y="146"/>
                      <a:pt x="108" y="146"/>
                    </a:cubicBezTo>
                    <a:cubicBezTo>
                      <a:pt x="109" y="146"/>
                      <a:pt x="116" y="145"/>
                      <a:pt x="119" y="143"/>
                    </a:cubicBezTo>
                    <a:cubicBezTo>
                      <a:pt x="123" y="140"/>
                      <a:pt x="121" y="142"/>
                      <a:pt x="123" y="142"/>
                    </a:cubicBezTo>
                    <a:cubicBezTo>
                      <a:pt x="125" y="141"/>
                      <a:pt x="127" y="142"/>
                      <a:pt x="128" y="142"/>
                    </a:cubicBezTo>
                    <a:cubicBezTo>
                      <a:pt x="128" y="142"/>
                      <a:pt x="126" y="144"/>
                      <a:pt x="122" y="145"/>
                    </a:cubicBezTo>
                    <a:cubicBezTo>
                      <a:pt x="118" y="146"/>
                      <a:pt x="118" y="146"/>
                      <a:pt x="117" y="146"/>
                    </a:cubicBezTo>
                    <a:cubicBezTo>
                      <a:pt x="116" y="146"/>
                      <a:pt x="110" y="150"/>
                      <a:pt x="107" y="151"/>
                    </a:cubicBezTo>
                    <a:cubicBezTo>
                      <a:pt x="103" y="153"/>
                      <a:pt x="103" y="153"/>
                      <a:pt x="102" y="154"/>
                    </a:cubicBezTo>
                    <a:cubicBezTo>
                      <a:pt x="100" y="154"/>
                      <a:pt x="100" y="155"/>
                      <a:pt x="99" y="156"/>
                    </a:cubicBezTo>
                    <a:cubicBezTo>
                      <a:pt x="97" y="156"/>
                      <a:pt x="97" y="157"/>
                      <a:pt x="96" y="158"/>
                    </a:cubicBezTo>
                    <a:cubicBezTo>
                      <a:pt x="94" y="159"/>
                      <a:pt x="95" y="159"/>
                      <a:pt x="94" y="161"/>
                    </a:cubicBezTo>
                    <a:cubicBezTo>
                      <a:pt x="93" y="162"/>
                      <a:pt x="96" y="162"/>
                      <a:pt x="96" y="162"/>
                    </a:cubicBezTo>
                    <a:cubicBezTo>
                      <a:pt x="96" y="163"/>
                      <a:pt x="100" y="162"/>
                      <a:pt x="100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6" y="163"/>
                      <a:pt x="106" y="163"/>
                      <a:pt x="106" y="163"/>
                    </a:cubicBezTo>
                    <a:cubicBezTo>
                      <a:pt x="106" y="163"/>
                      <a:pt x="104" y="165"/>
                      <a:pt x="103" y="166"/>
                    </a:cubicBezTo>
                    <a:cubicBezTo>
                      <a:pt x="103" y="167"/>
                      <a:pt x="101" y="166"/>
                      <a:pt x="99" y="166"/>
                    </a:cubicBezTo>
                    <a:cubicBezTo>
                      <a:pt x="97" y="165"/>
                      <a:pt x="90" y="170"/>
                      <a:pt x="90" y="170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7" y="172"/>
                      <a:pt x="74" y="173"/>
                      <a:pt x="73" y="173"/>
                    </a:cubicBezTo>
                    <a:cubicBezTo>
                      <a:pt x="72" y="174"/>
                      <a:pt x="72" y="175"/>
                      <a:pt x="72" y="175"/>
                    </a:cubicBezTo>
                    <a:cubicBezTo>
                      <a:pt x="72" y="175"/>
                      <a:pt x="68" y="176"/>
                      <a:pt x="67" y="176"/>
                    </a:cubicBezTo>
                    <a:cubicBezTo>
                      <a:pt x="67" y="176"/>
                      <a:pt x="67" y="175"/>
                      <a:pt x="67" y="174"/>
                    </a:cubicBezTo>
                    <a:cubicBezTo>
                      <a:pt x="66" y="174"/>
                      <a:pt x="67" y="173"/>
                      <a:pt x="68" y="173"/>
                    </a:cubicBezTo>
                    <a:cubicBezTo>
                      <a:pt x="69" y="172"/>
                      <a:pt x="68" y="170"/>
                      <a:pt x="68" y="170"/>
                    </a:cubicBezTo>
                    <a:cubicBezTo>
                      <a:pt x="68" y="170"/>
                      <a:pt x="65" y="170"/>
                      <a:pt x="63" y="170"/>
                    </a:cubicBezTo>
                    <a:cubicBezTo>
                      <a:pt x="62" y="170"/>
                      <a:pt x="61" y="170"/>
                      <a:pt x="60" y="170"/>
                    </a:cubicBezTo>
                    <a:cubicBezTo>
                      <a:pt x="60" y="170"/>
                      <a:pt x="58" y="174"/>
                      <a:pt x="58" y="174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58" y="175"/>
                      <a:pt x="63" y="176"/>
                      <a:pt x="63" y="176"/>
                    </a:cubicBezTo>
                    <a:cubicBezTo>
                      <a:pt x="64" y="176"/>
                      <a:pt x="63" y="178"/>
                      <a:pt x="63" y="178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0" y="182"/>
                      <a:pt x="50" y="182"/>
                      <a:pt x="50" y="182"/>
                    </a:cubicBezTo>
                    <a:cubicBezTo>
                      <a:pt x="50" y="182"/>
                      <a:pt x="46" y="178"/>
                      <a:pt x="46" y="178"/>
                    </a:cubicBezTo>
                    <a:cubicBezTo>
                      <a:pt x="46" y="177"/>
                      <a:pt x="44" y="178"/>
                      <a:pt x="43" y="179"/>
                    </a:cubicBezTo>
                    <a:cubicBezTo>
                      <a:pt x="41" y="179"/>
                      <a:pt x="40" y="179"/>
                      <a:pt x="40" y="179"/>
                    </a:cubicBezTo>
                    <a:cubicBezTo>
                      <a:pt x="39" y="179"/>
                      <a:pt x="37" y="180"/>
                      <a:pt x="37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4" y="182"/>
                      <a:pt x="31" y="184"/>
                      <a:pt x="31" y="184"/>
                    </a:cubicBezTo>
                    <a:cubicBezTo>
                      <a:pt x="30" y="184"/>
                      <a:pt x="27" y="184"/>
                      <a:pt x="27" y="184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20" y="192"/>
                      <a:pt x="19" y="193"/>
                    </a:cubicBezTo>
                    <a:cubicBezTo>
                      <a:pt x="19" y="193"/>
                      <a:pt x="17" y="196"/>
                      <a:pt x="17" y="197"/>
                    </a:cubicBezTo>
                    <a:cubicBezTo>
                      <a:pt x="17" y="197"/>
                      <a:pt x="16" y="200"/>
                      <a:pt x="16" y="200"/>
                    </a:cubicBezTo>
                    <a:cubicBezTo>
                      <a:pt x="15" y="202"/>
                      <a:pt x="15" y="202"/>
                      <a:pt x="15" y="202"/>
                    </a:cubicBezTo>
                    <a:cubicBezTo>
                      <a:pt x="14" y="205"/>
                      <a:pt x="14" y="205"/>
                      <a:pt x="14" y="205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5" y="209"/>
                      <a:pt x="16" y="212"/>
                      <a:pt x="16" y="213"/>
                    </a:cubicBezTo>
                    <a:cubicBezTo>
                      <a:pt x="16" y="214"/>
                      <a:pt x="16" y="218"/>
                      <a:pt x="16" y="218"/>
                    </a:cubicBezTo>
                    <a:cubicBezTo>
                      <a:pt x="16" y="219"/>
                      <a:pt x="17" y="222"/>
                      <a:pt x="18" y="222"/>
                    </a:cubicBezTo>
                    <a:cubicBezTo>
                      <a:pt x="18" y="223"/>
                      <a:pt x="16" y="224"/>
                      <a:pt x="16" y="224"/>
                    </a:cubicBezTo>
                    <a:cubicBezTo>
                      <a:pt x="16" y="224"/>
                      <a:pt x="15" y="229"/>
                      <a:pt x="16" y="230"/>
                    </a:cubicBezTo>
                    <a:cubicBezTo>
                      <a:pt x="16" y="230"/>
                      <a:pt x="19" y="230"/>
                      <a:pt x="19" y="230"/>
                    </a:cubicBezTo>
                    <a:cubicBezTo>
                      <a:pt x="19" y="230"/>
                      <a:pt x="23" y="228"/>
                      <a:pt x="23" y="228"/>
                    </a:cubicBezTo>
                    <a:cubicBezTo>
                      <a:pt x="24" y="228"/>
                      <a:pt x="26" y="226"/>
                      <a:pt x="26" y="226"/>
                    </a:cubicBezTo>
                    <a:cubicBezTo>
                      <a:pt x="27" y="225"/>
                      <a:pt x="30" y="224"/>
                      <a:pt x="31" y="224"/>
                    </a:cubicBezTo>
                    <a:cubicBezTo>
                      <a:pt x="31" y="224"/>
                      <a:pt x="34" y="223"/>
                      <a:pt x="34" y="223"/>
                    </a:cubicBezTo>
                    <a:cubicBezTo>
                      <a:pt x="34" y="223"/>
                      <a:pt x="37" y="220"/>
                      <a:pt x="37" y="220"/>
                    </a:cubicBezTo>
                    <a:cubicBezTo>
                      <a:pt x="38" y="220"/>
                      <a:pt x="43" y="220"/>
                      <a:pt x="43" y="220"/>
                    </a:cubicBezTo>
                    <a:cubicBezTo>
                      <a:pt x="43" y="220"/>
                      <a:pt x="42" y="225"/>
                      <a:pt x="39" y="227"/>
                    </a:cubicBezTo>
                    <a:cubicBezTo>
                      <a:pt x="37" y="229"/>
                      <a:pt x="38" y="230"/>
                      <a:pt x="38" y="230"/>
                    </a:cubicBezTo>
                    <a:cubicBezTo>
                      <a:pt x="38" y="231"/>
                      <a:pt x="38" y="233"/>
                      <a:pt x="38" y="234"/>
                    </a:cubicBezTo>
                    <a:cubicBezTo>
                      <a:pt x="38" y="234"/>
                      <a:pt x="43" y="237"/>
                      <a:pt x="43" y="237"/>
                    </a:cubicBezTo>
                    <a:cubicBezTo>
                      <a:pt x="43" y="237"/>
                      <a:pt x="44" y="239"/>
                      <a:pt x="44" y="239"/>
                    </a:cubicBezTo>
                    <a:cubicBezTo>
                      <a:pt x="45" y="240"/>
                      <a:pt x="45" y="241"/>
                      <a:pt x="45" y="241"/>
                    </a:cubicBezTo>
                    <a:cubicBezTo>
                      <a:pt x="45" y="241"/>
                      <a:pt x="45" y="243"/>
                      <a:pt x="45" y="244"/>
                    </a:cubicBezTo>
                    <a:cubicBezTo>
                      <a:pt x="44" y="244"/>
                      <a:pt x="45" y="246"/>
                      <a:pt x="45" y="247"/>
                    </a:cubicBezTo>
                    <a:cubicBezTo>
                      <a:pt x="46" y="247"/>
                      <a:pt x="47" y="248"/>
                      <a:pt x="48" y="248"/>
                    </a:cubicBezTo>
                    <a:cubicBezTo>
                      <a:pt x="48" y="248"/>
                      <a:pt x="53" y="246"/>
                      <a:pt x="54" y="246"/>
                    </a:cubicBezTo>
                    <a:cubicBezTo>
                      <a:pt x="55" y="246"/>
                      <a:pt x="53" y="249"/>
                      <a:pt x="53" y="249"/>
                    </a:cubicBezTo>
                    <a:cubicBezTo>
                      <a:pt x="52" y="253"/>
                      <a:pt x="52" y="253"/>
                      <a:pt x="52" y="253"/>
                    </a:cubicBezTo>
                    <a:cubicBezTo>
                      <a:pt x="52" y="253"/>
                      <a:pt x="49" y="254"/>
                      <a:pt x="49" y="254"/>
                    </a:cubicBezTo>
                    <a:cubicBezTo>
                      <a:pt x="48" y="254"/>
                      <a:pt x="46" y="255"/>
                      <a:pt x="46" y="255"/>
                    </a:cubicBezTo>
                    <a:cubicBezTo>
                      <a:pt x="45" y="255"/>
                      <a:pt x="45" y="257"/>
                      <a:pt x="45" y="258"/>
                    </a:cubicBezTo>
                    <a:cubicBezTo>
                      <a:pt x="45" y="258"/>
                      <a:pt x="46" y="260"/>
                      <a:pt x="46" y="260"/>
                    </a:cubicBezTo>
                    <a:cubicBezTo>
                      <a:pt x="46" y="260"/>
                      <a:pt x="48" y="261"/>
                      <a:pt x="49" y="262"/>
                    </a:cubicBezTo>
                    <a:cubicBezTo>
                      <a:pt x="49" y="262"/>
                      <a:pt x="50" y="263"/>
                      <a:pt x="51" y="263"/>
                    </a:cubicBezTo>
                    <a:cubicBezTo>
                      <a:pt x="51" y="264"/>
                      <a:pt x="56" y="267"/>
                      <a:pt x="56" y="267"/>
                    </a:cubicBezTo>
                    <a:cubicBezTo>
                      <a:pt x="56" y="267"/>
                      <a:pt x="55" y="271"/>
                      <a:pt x="54" y="271"/>
                    </a:cubicBezTo>
                    <a:cubicBezTo>
                      <a:pt x="53" y="271"/>
                      <a:pt x="52" y="270"/>
                      <a:pt x="50" y="270"/>
                    </a:cubicBezTo>
                    <a:cubicBezTo>
                      <a:pt x="49" y="269"/>
                      <a:pt x="48" y="271"/>
                      <a:pt x="48" y="271"/>
                    </a:cubicBezTo>
                    <a:cubicBezTo>
                      <a:pt x="47" y="270"/>
                      <a:pt x="46" y="267"/>
                      <a:pt x="46" y="267"/>
                    </a:cubicBezTo>
                    <a:cubicBezTo>
                      <a:pt x="46" y="267"/>
                      <a:pt x="43" y="264"/>
                      <a:pt x="43" y="264"/>
                    </a:cubicBezTo>
                    <a:cubicBezTo>
                      <a:pt x="42" y="264"/>
                      <a:pt x="41" y="262"/>
                      <a:pt x="41" y="262"/>
                    </a:cubicBezTo>
                    <a:cubicBezTo>
                      <a:pt x="39" y="261"/>
                      <a:pt x="39" y="261"/>
                      <a:pt x="39" y="261"/>
                    </a:cubicBezTo>
                    <a:cubicBezTo>
                      <a:pt x="38" y="261"/>
                      <a:pt x="39" y="261"/>
                      <a:pt x="38" y="261"/>
                    </a:cubicBezTo>
                    <a:cubicBezTo>
                      <a:pt x="37" y="260"/>
                      <a:pt x="34" y="263"/>
                      <a:pt x="35" y="266"/>
                    </a:cubicBezTo>
                    <a:cubicBezTo>
                      <a:pt x="35" y="267"/>
                      <a:pt x="37" y="268"/>
                      <a:pt x="37" y="268"/>
                    </a:cubicBezTo>
                    <a:cubicBezTo>
                      <a:pt x="37" y="268"/>
                      <a:pt x="38" y="270"/>
                      <a:pt x="39" y="271"/>
                    </a:cubicBezTo>
                    <a:cubicBezTo>
                      <a:pt x="39" y="272"/>
                      <a:pt x="42" y="272"/>
                      <a:pt x="41" y="272"/>
                    </a:cubicBezTo>
                    <a:cubicBezTo>
                      <a:pt x="40" y="272"/>
                      <a:pt x="40" y="277"/>
                      <a:pt x="40" y="277"/>
                    </a:cubicBezTo>
                    <a:cubicBezTo>
                      <a:pt x="40" y="277"/>
                      <a:pt x="35" y="275"/>
                      <a:pt x="36" y="275"/>
                    </a:cubicBezTo>
                    <a:cubicBezTo>
                      <a:pt x="37" y="275"/>
                      <a:pt x="34" y="279"/>
                      <a:pt x="34" y="279"/>
                    </a:cubicBezTo>
                    <a:cubicBezTo>
                      <a:pt x="34" y="279"/>
                      <a:pt x="37" y="280"/>
                      <a:pt x="37" y="281"/>
                    </a:cubicBezTo>
                    <a:cubicBezTo>
                      <a:pt x="38" y="282"/>
                      <a:pt x="41" y="282"/>
                      <a:pt x="42" y="282"/>
                    </a:cubicBezTo>
                    <a:cubicBezTo>
                      <a:pt x="43" y="281"/>
                      <a:pt x="45" y="283"/>
                      <a:pt x="46" y="284"/>
                    </a:cubicBezTo>
                    <a:cubicBezTo>
                      <a:pt x="49" y="287"/>
                      <a:pt x="49" y="284"/>
                      <a:pt x="49" y="283"/>
                    </a:cubicBezTo>
                    <a:cubicBezTo>
                      <a:pt x="49" y="283"/>
                      <a:pt x="49" y="279"/>
                      <a:pt x="49" y="280"/>
                    </a:cubicBezTo>
                    <a:cubicBezTo>
                      <a:pt x="49" y="280"/>
                      <a:pt x="52" y="279"/>
                      <a:pt x="52" y="279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56" y="281"/>
                      <a:pt x="58" y="282"/>
                      <a:pt x="59" y="283"/>
                    </a:cubicBezTo>
                    <a:cubicBezTo>
                      <a:pt x="61" y="284"/>
                      <a:pt x="60" y="284"/>
                      <a:pt x="60" y="284"/>
                    </a:cubicBezTo>
                    <a:cubicBezTo>
                      <a:pt x="71" y="285"/>
                      <a:pt x="71" y="285"/>
                      <a:pt x="71" y="285"/>
                    </a:cubicBezTo>
                    <a:cubicBezTo>
                      <a:pt x="71" y="285"/>
                      <a:pt x="72" y="285"/>
                      <a:pt x="73" y="286"/>
                    </a:cubicBezTo>
                    <a:cubicBezTo>
                      <a:pt x="74" y="287"/>
                      <a:pt x="73" y="287"/>
                      <a:pt x="73" y="288"/>
                    </a:cubicBezTo>
                    <a:cubicBezTo>
                      <a:pt x="72" y="293"/>
                      <a:pt x="76" y="295"/>
                      <a:pt x="76" y="296"/>
                    </a:cubicBezTo>
                    <a:cubicBezTo>
                      <a:pt x="76" y="296"/>
                      <a:pt x="72" y="297"/>
                      <a:pt x="71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8"/>
                      <a:pt x="69" y="299"/>
                      <a:pt x="69" y="300"/>
                    </a:cubicBezTo>
                    <a:cubicBezTo>
                      <a:pt x="70" y="300"/>
                      <a:pt x="70" y="300"/>
                      <a:pt x="70" y="300"/>
                    </a:cubicBezTo>
                    <a:cubicBezTo>
                      <a:pt x="78" y="302"/>
                      <a:pt x="74" y="302"/>
                      <a:pt x="76" y="308"/>
                    </a:cubicBezTo>
                    <a:cubicBezTo>
                      <a:pt x="80" y="319"/>
                      <a:pt x="79" y="304"/>
                      <a:pt x="81" y="308"/>
                    </a:cubicBezTo>
                    <a:cubicBezTo>
                      <a:pt x="81" y="309"/>
                      <a:pt x="84" y="308"/>
                      <a:pt x="86" y="311"/>
                    </a:cubicBezTo>
                    <a:cubicBezTo>
                      <a:pt x="87" y="314"/>
                      <a:pt x="91" y="306"/>
                      <a:pt x="93" y="315"/>
                    </a:cubicBezTo>
                    <a:cubicBezTo>
                      <a:pt x="94" y="317"/>
                      <a:pt x="89" y="319"/>
                      <a:pt x="87" y="320"/>
                    </a:cubicBezTo>
                    <a:cubicBezTo>
                      <a:pt x="83" y="322"/>
                      <a:pt x="83" y="320"/>
                      <a:pt x="80" y="321"/>
                    </a:cubicBezTo>
                    <a:cubicBezTo>
                      <a:pt x="80" y="321"/>
                      <a:pt x="78" y="327"/>
                      <a:pt x="82" y="327"/>
                    </a:cubicBezTo>
                    <a:cubicBezTo>
                      <a:pt x="83" y="327"/>
                      <a:pt x="83" y="325"/>
                      <a:pt x="85" y="325"/>
                    </a:cubicBezTo>
                    <a:cubicBezTo>
                      <a:pt x="88" y="324"/>
                      <a:pt x="88" y="327"/>
                      <a:pt x="90" y="326"/>
                    </a:cubicBezTo>
                    <a:cubicBezTo>
                      <a:pt x="94" y="326"/>
                      <a:pt x="94" y="325"/>
                      <a:pt x="100" y="323"/>
                    </a:cubicBezTo>
                    <a:cubicBezTo>
                      <a:pt x="104" y="322"/>
                      <a:pt x="108" y="315"/>
                      <a:pt x="109" y="315"/>
                    </a:cubicBezTo>
                    <a:cubicBezTo>
                      <a:pt x="110" y="315"/>
                      <a:pt x="118" y="319"/>
                      <a:pt x="118" y="321"/>
                    </a:cubicBezTo>
                    <a:cubicBezTo>
                      <a:pt x="118" y="322"/>
                      <a:pt x="105" y="331"/>
                      <a:pt x="103" y="331"/>
                    </a:cubicBezTo>
                    <a:cubicBezTo>
                      <a:pt x="93" y="334"/>
                      <a:pt x="102" y="336"/>
                      <a:pt x="104" y="335"/>
                    </a:cubicBezTo>
                    <a:cubicBezTo>
                      <a:pt x="111" y="331"/>
                      <a:pt x="110" y="336"/>
                      <a:pt x="113" y="334"/>
                    </a:cubicBezTo>
                    <a:cubicBezTo>
                      <a:pt x="115" y="333"/>
                      <a:pt x="114" y="339"/>
                      <a:pt x="116" y="338"/>
                    </a:cubicBezTo>
                    <a:cubicBezTo>
                      <a:pt x="118" y="337"/>
                      <a:pt x="121" y="330"/>
                      <a:pt x="123" y="328"/>
                    </a:cubicBezTo>
                    <a:cubicBezTo>
                      <a:pt x="127" y="324"/>
                      <a:pt x="130" y="323"/>
                      <a:pt x="131" y="324"/>
                    </a:cubicBezTo>
                    <a:cubicBezTo>
                      <a:pt x="132" y="325"/>
                      <a:pt x="132" y="322"/>
                      <a:pt x="138" y="324"/>
                    </a:cubicBezTo>
                    <a:cubicBezTo>
                      <a:pt x="141" y="325"/>
                      <a:pt x="139" y="324"/>
                      <a:pt x="142" y="335"/>
                    </a:cubicBezTo>
                    <a:cubicBezTo>
                      <a:pt x="143" y="337"/>
                      <a:pt x="151" y="343"/>
                      <a:pt x="151" y="341"/>
                    </a:cubicBezTo>
                    <a:cubicBezTo>
                      <a:pt x="165" y="342"/>
                      <a:pt x="165" y="342"/>
                      <a:pt x="165" y="342"/>
                    </a:cubicBezTo>
                    <a:cubicBezTo>
                      <a:pt x="173" y="336"/>
                      <a:pt x="173" y="336"/>
                      <a:pt x="173" y="336"/>
                    </a:cubicBezTo>
                    <a:cubicBezTo>
                      <a:pt x="187" y="334"/>
                      <a:pt x="187" y="334"/>
                      <a:pt x="187" y="334"/>
                    </a:cubicBezTo>
                    <a:cubicBezTo>
                      <a:pt x="191" y="331"/>
                      <a:pt x="186" y="320"/>
                      <a:pt x="190" y="319"/>
                    </a:cubicBezTo>
                    <a:cubicBezTo>
                      <a:pt x="190" y="309"/>
                      <a:pt x="191" y="315"/>
                      <a:pt x="189" y="306"/>
                    </a:cubicBezTo>
                    <a:cubicBezTo>
                      <a:pt x="192" y="305"/>
                      <a:pt x="207" y="303"/>
                      <a:pt x="209" y="303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30" y="307"/>
                      <a:pt x="230" y="307"/>
                      <a:pt x="230" y="307"/>
                    </a:cubicBezTo>
                    <a:cubicBezTo>
                      <a:pt x="235" y="313"/>
                      <a:pt x="240" y="305"/>
                      <a:pt x="241" y="311"/>
                    </a:cubicBezTo>
                    <a:cubicBezTo>
                      <a:pt x="243" y="317"/>
                      <a:pt x="261" y="322"/>
                      <a:pt x="267" y="323"/>
                    </a:cubicBezTo>
                    <a:cubicBezTo>
                      <a:pt x="268" y="322"/>
                      <a:pt x="277" y="315"/>
                      <a:pt x="279" y="315"/>
                    </a:cubicBezTo>
                    <a:cubicBezTo>
                      <a:pt x="283" y="315"/>
                      <a:pt x="288" y="311"/>
                      <a:pt x="291" y="310"/>
                    </a:cubicBezTo>
                    <a:cubicBezTo>
                      <a:pt x="297" y="309"/>
                      <a:pt x="298" y="303"/>
                      <a:pt x="300" y="302"/>
                    </a:cubicBezTo>
                    <a:cubicBezTo>
                      <a:pt x="304" y="301"/>
                      <a:pt x="297" y="298"/>
                      <a:pt x="306" y="295"/>
                    </a:cubicBezTo>
                    <a:cubicBezTo>
                      <a:pt x="312" y="286"/>
                      <a:pt x="312" y="286"/>
                      <a:pt x="312" y="286"/>
                    </a:cubicBezTo>
                    <a:cubicBezTo>
                      <a:pt x="314" y="284"/>
                      <a:pt x="315" y="279"/>
                      <a:pt x="317" y="275"/>
                    </a:cubicBezTo>
                    <a:cubicBezTo>
                      <a:pt x="324" y="271"/>
                      <a:pt x="324" y="271"/>
                      <a:pt x="324" y="271"/>
                    </a:cubicBezTo>
                    <a:cubicBezTo>
                      <a:pt x="327" y="272"/>
                      <a:pt x="334" y="273"/>
                      <a:pt x="340" y="276"/>
                    </a:cubicBezTo>
                    <a:cubicBezTo>
                      <a:pt x="345" y="278"/>
                      <a:pt x="350" y="273"/>
                      <a:pt x="351" y="274"/>
                    </a:cubicBezTo>
                    <a:cubicBezTo>
                      <a:pt x="355" y="275"/>
                      <a:pt x="345" y="267"/>
                      <a:pt x="352" y="267"/>
                    </a:cubicBezTo>
                    <a:cubicBezTo>
                      <a:pt x="358" y="263"/>
                      <a:pt x="358" y="263"/>
                      <a:pt x="358" y="263"/>
                    </a:cubicBezTo>
                    <a:cubicBezTo>
                      <a:pt x="363" y="254"/>
                      <a:pt x="363" y="254"/>
                      <a:pt x="363" y="254"/>
                    </a:cubicBezTo>
                    <a:cubicBezTo>
                      <a:pt x="364" y="256"/>
                      <a:pt x="371" y="258"/>
                      <a:pt x="372" y="260"/>
                    </a:cubicBezTo>
                    <a:cubicBezTo>
                      <a:pt x="373" y="265"/>
                      <a:pt x="374" y="264"/>
                      <a:pt x="373" y="267"/>
                    </a:cubicBezTo>
                    <a:cubicBezTo>
                      <a:pt x="373" y="268"/>
                      <a:pt x="363" y="280"/>
                      <a:pt x="365" y="284"/>
                    </a:cubicBezTo>
                    <a:cubicBezTo>
                      <a:pt x="366" y="287"/>
                      <a:pt x="371" y="289"/>
                      <a:pt x="373" y="292"/>
                    </a:cubicBezTo>
                    <a:cubicBezTo>
                      <a:pt x="375" y="295"/>
                      <a:pt x="377" y="297"/>
                      <a:pt x="379" y="299"/>
                    </a:cubicBezTo>
                    <a:cubicBezTo>
                      <a:pt x="382" y="301"/>
                      <a:pt x="387" y="291"/>
                      <a:pt x="387" y="291"/>
                    </a:cubicBezTo>
                    <a:cubicBezTo>
                      <a:pt x="388" y="291"/>
                      <a:pt x="383" y="282"/>
                      <a:pt x="386" y="280"/>
                    </a:cubicBezTo>
                    <a:cubicBezTo>
                      <a:pt x="388" y="278"/>
                      <a:pt x="393" y="278"/>
                      <a:pt x="393" y="276"/>
                    </a:cubicBezTo>
                    <a:cubicBezTo>
                      <a:pt x="394" y="273"/>
                      <a:pt x="387" y="271"/>
                      <a:pt x="387" y="268"/>
                    </a:cubicBezTo>
                    <a:cubicBezTo>
                      <a:pt x="386" y="265"/>
                      <a:pt x="388" y="264"/>
                      <a:pt x="386" y="261"/>
                    </a:cubicBezTo>
                    <a:cubicBezTo>
                      <a:pt x="382" y="256"/>
                      <a:pt x="386" y="251"/>
                      <a:pt x="393" y="251"/>
                    </a:cubicBezTo>
                    <a:cubicBezTo>
                      <a:pt x="400" y="256"/>
                      <a:pt x="400" y="256"/>
                      <a:pt x="400" y="256"/>
                    </a:cubicBezTo>
                    <a:cubicBezTo>
                      <a:pt x="405" y="256"/>
                      <a:pt x="410" y="254"/>
                      <a:pt x="414" y="251"/>
                    </a:cubicBezTo>
                    <a:cubicBezTo>
                      <a:pt x="425" y="242"/>
                      <a:pt x="425" y="242"/>
                      <a:pt x="425" y="242"/>
                    </a:cubicBezTo>
                    <a:cubicBezTo>
                      <a:pt x="425" y="242"/>
                      <a:pt x="433" y="233"/>
                      <a:pt x="435" y="233"/>
                    </a:cubicBezTo>
                    <a:cubicBezTo>
                      <a:pt x="438" y="232"/>
                      <a:pt x="443" y="231"/>
                      <a:pt x="443" y="231"/>
                    </a:cubicBezTo>
                    <a:cubicBezTo>
                      <a:pt x="453" y="236"/>
                      <a:pt x="453" y="236"/>
                      <a:pt x="453" y="236"/>
                    </a:cubicBezTo>
                    <a:cubicBezTo>
                      <a:pt x="466" y="233"/>
                      <a:pt x="480" y="230"/>
                      <a:pt x="489" y="221"/>
                    </a:cubicBezTo>
                    <a:cubicBezTo>
                      <a:pt x="502" y="209"/>
                      <a:pt x="490" y="209"/>
                      <a:pt x="504" y="205"/>
                    </a:cubicBezTo>
                    <a:cubicBezTo>
                      <a:pt x="512" y="197"/>
                      <a:pt x="512" y="197"/>
                      <a:pt x="512" y="197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8" y="187"/>
                      <a:pt x="538" y="187"/>
                      <a:pt x="538" y="187"/>
                    </a:cubicBezTo>
                    <a:cubicBezTo>
                      <a:pt x="550" y="182"/>
                      <a:pt x="550" y="182"/>
                      <a:pt x="550" y="182"/>
                    </a:cubicBezTo>
                    <a:cubicBezTo>
                      <a:pt x="554" y="173"/>
                      <a:pt x="554" y="173"/>
                      <a:pt x="554" y="173"/>
                    </a:cubicBezTo>
                    <a:cubicBezTo>
                      <a:pt x="559" y="174"/>
                      <a:pt x="559" y="174"/>
                      <a:pt x="559" y="174"/>
                    </a:cubicBezTo>
                    <a:cubicBezTo>
                      <a:pt x="560" y="174"/>
                      <a:pt x="556" y="177"/>
                      <a:pt x="562" y="178"/>
                    </a:cubicBezTo>
                    <a:cubicBezTo>
                      <a:pt x="564" y="178"/>
                      <a:pt x="565" y="176"/>
                      <a:pt x="567" y="175"/>
                    </a:cubicBezTo>
                    <a:cubicBezTo>
                      <a:pt x="571" y="173"/>
                      <a:pt x="570" y="163"/>
                      <a:pt x="571" y="163"/>
                    </a:cubicBezTo>
                    <a:cubicBezTo>
                      <a:pt x="579" y="164"/>
                      <a:pt x="573" y="163"/>
                      <a:pt x="580" y="162"/>
                    </a:cubicBezTo>
                    <a:cubicBezTo>
                      <a:pt x="583" y="155"/>
                      <a:pt x="586" y="162"/>
                      <a:pt x="592" y="159"/>
                    </a:cubicBezTo>
                    <a:cubicBezTo>
                      <a:pt x="608" y="157"/>
                      <a:pt x="608" y="157"/>
                      <a:pt x="608" y="157"/>
                    </a:cubicBezTo>
                    <a:cubicBezTo>
                      <a:pt x="611" y="151"/>
                      <a:pt x="611" y="151"/>
                      <a:pt x="611" y="151"/>
                    </a:cubicBezTo>
                    <a:cubicBezTo>
                      <a:pt x="619" y="150"/>
                      <a:pt x="619" y="150"/>
                      <a:pt x="619" y="150"/>
                    </a:cubicBezTo>
                    <a:cubicBezTo>
                      <a:pt x="620" y="157"/>
                      <a:pt x="620" y="157"/>
                      <a:pt x="620" y="157"/>
                    </a:cubicBezTo>
                    <a:cubicBezTo>
                      <a:pt x="626" y="160"/>
                      <a:pt x="626" y="160"/>
                      <a:pt x="626" y="160"/>
                    </a:cubicBezTo>
                    <a:cubicBezTo>
                      <a:pt x="627" y="159"/>
                      <a:pt x="628" y="158"/>
                      <a:pt x="629" y="156"/>
                    </a:cubicBezTo>
                    <a:cubicBezTo>
                      <a:pt x="629" y="155"/>
                      <a:pt x="626" y="153"/>
                      <a:pt x="631" y="149"/>
                    </a:cubicBezTo>
                    <a:cubicBezTo>
                      <a:pt x="635" y="146"/>
                      <a:pt x="635" y="148"/>
                      <a:pt x="637" y="145"/>
                    </a:cubicBezTo>
                    <a:cubicBezTo>
                      <a:pt x="638" y="145"/>
                      <a:pt x="638" y="141"/>
                      <a:pt x="636" y="1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3248" y="2538"/>
                <a:ext cx="293" cy="315"/>
              </a:xfrm>
              <a:custGeom>
                <a:avLst/>
                <a:gdLst>
                  <a:gd name="T0" fmla="*/ 135 w 146"/>
                  <a:gd name="T1" fmla="*/ 101 h 157"/>
                  <a:gd name="T2" fmla="*/ 121 w 146"/>
                  <a:gd name="T3" fmla="*/ 88 h 157"/>
                  <a:gd name="T4" fmla="*/ 125 w 146"/>
                  <a:gd name="T5" fmla="*/ 73 h 157"/>
                  <a:gd name="T6" fmla="*/ 124 w 146"/>
                  <a:gd name="T7" fmla="*/ 63 h 157"/>
                  <a:gd name="T8" fmla="*/ 120 w 146"/>
                  <a:gd name="T9" fmla="*/ 54 h 157"/>
                  <a:gd name="T10" fmla="*/ 124 w 146"/>
                  <a:gd name="T11" fmla="*/ 50 h 157"/>
                  <a:gd name="T12" fmla="*/ 111 w 146"/>
                  <a:gd name="T13" fmla="*/ 51 h 157"/>
                  <a:gd name="T14" fmla="*/ 102 w 146"/>
                  <a:gd name="T15" fmla="*/ 55 h 157"/>
                  <a:gd name="T16" fmla="*/ 91 w 146"/>
                  <a:gd name="T17" fmla="*/ 54 h 157"/>
                  <a:gd name="T18" fmla="*/ 81 w 146"/>
                  <a:gd name="T19" fmla="*/ 46 h 157"/>
                  <a:gd name="T20" fmla="*/ 79 w 146"/>
                  <a:gd name="T21" fmla="*/ 40 h 157"/>
                  <a:gd name="T22" fmla="*/ 81 w 146"/>
                  <a:gd name="T23" fmla="*/ 32 h 157"/>
                  <a:gd name="T24" fmla="*/ 71 w 146"/>
                  <a:gd name="T25" fmla="*/ 30 h 157"/>
                  <a:gd name="T26" fmla="*/ 59 w 146"/>
                  <a:gd name="T27" fmla="*/ 24 h 157"/>
                  <a:gd name="T28" fmla="*/ 57 w 146"/>
                  <a:gd name="T29" fmla="*/ 14 h 157"/>
                  <a:gd name="T30" fmla="*/ 47 w 146"/>
                  <a:gd name="T31" fmla="*/ 5 h 157"/>
                  <a:gd name="T32" fmla="*/ 38 w 146"/>
                  <a:gd name="T33" fmla="*/ 1 h 157"/>
                  <a:gd name="T34" fmla="*/ 27 w 146"/>
                  <a:gd name="T35" fmla="*/ 1 h 157"/>
                  <a:gd name="T36" fmla="*/ 18 w 146"/>
                  <a:gd name="T37" fmla="*/ 3 h 157"/>
                  <a:gd name="T38" fmla="*/ 8 w 146"/>
                  <a:gd name="T39" fmla="*/ 11 h 157"/>
                  <a:gd name="T40" fmla="*/ 4 w 146"/>
                  <a:gd name="T41" fmla="*/ 12 h 157"/>
                  <a:gd name="T42" fmla="*/ 3 w 146"/>
                  <a:gd name="T43" fmla="*/ 25 h 157"/>
                  <a:gd name="T44" fmla="*/ 7 w 146"/>
                  <a:gd name="T45" fmla="*/ 33 h 157"/>
                  <a:gd name="T46" fmla="*/ 9 w 146"/>
                  <a:gd name="T47" fmla="*/ 37 h 157"/>
                  <a:gd name="T48" fmla="*/ 14 w 146"/>
                  <a:gd name="T49" fmla="*/ 39 h 157"/>
                  <a:gd name="T50" fmla="*/ 21 w 146"/>
                  <a:gd name="T51" fmla="*/ 41 h 157"/>
                  <a:gd name="T52" fmla="*/ 12 w 146"/>
                  <a:gd name="T53" fmla="*/ 47 h 157"/>
                  <a:gd name="T54" fmla="*/ 12 w 146"/>
                  <a:gd name="T55" fmla="*/ 53 h 157"/>
                  <a:gd name="T56" fmla="*/ 18 w 146"/>
                  <a:gd name="T57" fmla="*/ 69 h 157"/>
                  <a:gd name="T58" fmla="*/ 16 w 146"/>
                  <a:gd name="T59" fmla="*/ 75 h 157"/>
                  <a:gd name="T60" fmla="*/ 23 w 146"/>
                  <a:gd name="T61" fmla="*/ 82 h 157"/>
                  <a:gd name="T62" fmla="*/ 30 w 146"/>
                  <a:gd name="T63" fmla="*/ 88 h 157"/>
                  <a:gd name="T64" fmla="*/ 33 w 146"/>
                  <a:gd name="T65" fmla="*/ 94 h 157"/>
                  <a:gd name="T66" fmla="*/ 30 w 146"/>
                  <a:gd name="T67" fmla="*/ 102 h 157"/>
                  <a:gd name="T68" fmla="*/ 31 w 146"/>
                  <a:gd name="T69" fmla="*/ 114 h 157"/>
                  <a:gd name="T70" fmla="*/ 26 w 146"/>
                  <a:gd name="T71" fmla="*/ 115 h 157"/>
                  <a:gd name="T72" fmla="*/ 29 w 146"/>
                  <a:gd name="T73" fmla="*/ 118 h 157"/>
                  <a:gd name="T74" fmla="*/ 32 w 146"/>
                  <a:gd name="T75" fmla="*/ 120 h 157"/>
                  <a:gd name="T76" fmla="*/ 37 w 146"/>
                  <a:gd name="T77" fmla="*/ 124 h 157"/>
                  <a:gd name="T78" fmla="*/ 43 w 146"/>
                  <a:gd name="T79" fmla="*/ 126 h 157"/>
                  <a:gd name="T80" fmla="*/ 48 w 146"/>
                  <a:gd name="T81" fmla="*/ 126 h 157"/>
                  <a:gd name="T82" fmla="*/ 53 w 146"/>
                  <a:gd name="T83" fmla="*/ 128 h 157"/>
                  <a:gd name="T84" fmla="*/ 60 w 146"/>
                  <a:gd name="T85" fmla="*/ 132 h 157"/>
                  <a:gd name="T86" fmla="*/ 68 w 146"/>
                  <a:gd name="T87" fmla="*/ 138 h 157"/>
                  <a:gd name="T88" fmla="*/ 73 w 146"/>
                  <a:gd name="T89" fmla="*/ 126 h 157"/>
                  <a:gd name="T90" fmla="*/ 76 w 146"/>
                  <a:gd name="T91" fmla="*/ 118 h 157"/>
                  <a:gd name="T92" fmla="*/ 90 w 146"/>
                  <a:gd name="T93" fmla="*/ 126 h 157"/>
                  <a:gd name="T94" fmla="*/ 104 w 146"/>
                  <a:gd name="T95" fmla="*/ 136 h 157"/>
                  <a:gd name="T96" fmla="*/ 112 w 146"/>
                  <a:gd name="T97" fmla="*/ 140 h 157"/>
                  <a:gd name="T98" fmla="*/ 109 w 146"/>
                  <a:gd name="T99" fmla="*/ 150 h 157"/>
                  <a:gd name="T100" fmla="*/ 109 w 146"/>
                  <a:gd name="T101" fmla="*/ 156 h 157"/>
                  <a:gd name="T102" fmla="*/ 113 w 146"/>
                  <a:gd name="T103" fmla="*/ 156 h 157"/>
                  <a:gd name="T104" fmla="*/ 124 w 146"/>
                  <a:gd name="T105" fmla="*/ 151 h 157"/>
                  <a:gd name="T106" fmla="*/ 134 w 146"/>
                  <a:gd name="T107" fmla="*/ 148 h 157"/>
                  <a:gd name="T108" fmla="*/ 133 w 146"/>
                  <a:gd name="T109" fmla="*/ 131 h 157"/>
                  <a:gd name="T110" fmla="*/ 140 w 146"/>
                  <a:gd name="T111" fmla="*/ 12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157">
                    <a:moveTo>
                      <a:pt x="146" y="107"/>
                    </a:moveTo>
                    <a:cubicBezTo>
                      <a:pt x="143" y="107"/>
                      <a:pt x="143" y="107"/>
                      <a:pt x="143" y="107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9" y="105"/>
                      <a:pt x="137" y="102"/>
                      <a:pt x="136" y="101"/>
                    </a:cubicBezTo>
                    <a:cubicBezTo>
                      <a:pt x="136" y="101"/>
                      <a:pt x="136" y="101"/>
                      <a:pt x="135" y="101"/>
                    </a:cubicBezTo>
                    <a:cubicBezTo>
                      <a:pt x="134" y="100"/>
                      <a:pt x="132" y="100"/>
                      <a:pt x="132" y="99"/>
                    </a:cubicBezTo>
                    <a:cubicBezTo>
                      <a:pt x="131" y="99"/>
                      <a:pt x="129" y="98"/>
                      <a:pt x="128" y="98"/>
                    </a:cubicBezTo>
                    <a:cubicBezTo>
                      <a:pt x="128" y="98"/>
                      <a:pt x="125" y="94"/>
                      <a:pt x="125" y="93"/>
                    </a:cubicBezTo>
                    <a:cubicBezTo>
                      <a:pt x="124" y="91"/>
                      <a:pt x="123" y="91"/>
                      <a:pt x="123" y="91"/>
                    </a:cubicBezTo>
                    <a:cubicBezTo>
                      <a:pt x="123" y="91"/>
                      <a:pt x="122" y="89"/>
                      <a:pt x="121" y="88"/>
                    </a:cubicBezTo>
                    <a:cubicBezTo>
                      <a:pt x="121" y="87"/>
                      <a:pt x="120" y="85"/>
                      <a:pt x="120" y="85"/>
                    </a:cubicBezTo>
                    <a:cubicBezTo>
                      <a:pt x="120" y="85"/>
                      <a:pt x="121" y="83"/>
                      <a:pt x="121" y="82"/>
                    </a:cubicBezTo>
                    <a:cubicBezTo>
                      <a:pt x="120" y="81"/>
                      <a:pt x="120" y="77"/>
                      <a:pt x="120" y="77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4" y="73"/>
                      <a:pt x="125" y="73"/>
                    </a:cubicBezTo>
                    <a:cubicBezTo>
                      <a:pt x="126" y="72"/>
                      <a:pt x="126" y="72"/>
                      <a:pt x="125" y="71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4" y="63"/>
                      <a:pt x="124" y="63"/>
                      <a:pt x="124" y="63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1"/>
                      <a:pt x="121" y="60"/>
                    </a:cubicBezTo>
                    <a:cubicBezTo>
                      <a:pt x="121" y="60"/>
                      <a:pt x="119" y="59"/>
                      <a:pt x="118" y="5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2"/>
                      <a:pt x="120" y="52"/>
                    </a:cubicBezTo>
                    <a:cubicBezTo>
                      <a:pt x="121" y="51"/>
                      <a:pt x="122" y="52"/>
                      <a:pt x="122" y="52"/>
                    </a:cubicBezTo>
                    <a:cubicBezTo>
                      <a:pt x="123" y="52"/>
                      <a:pt x="124" y="53"/>
                      <a:pt x="124" y="53"/>
                    </a:cubicBezTo>
                    <a:cubicBezTo>
                      <a:pt x="125" y="53"/>
                      <a:pt x="126" y="52"/>
                      <a:pt x="126" y="51"/>
                    </a:cubicBezTo>
                    <a:cubicBezTo>
                      <a:pt x="126" y="51"/>
                      <a:pt x="125" y="51"/>
                      <a:pt x="124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18" y="48"/>
                      <a:pt x="116" y="47"/>
                    </a:cubicBezTo>
                    <a:cubicBezTo>
                      <a:pt x="116" y="47"/>
                      <a:pt x="115" y="47"/>
                      <a:pt x="115" y="47"/>
                    </a:cubicBezTo>
                    <a:cubicBezTo>
                      <a:pt x="114" y="48"/>
                      <a:pt x="112" y="49"/>
                      <a:pt x="112" y="49"/>
                    </a:cubicBezTo>
                    <a:cubicBezTo>
                      <a:pt x="112" y="50"/>
                      <a:pt x="111" y="50"/>
                      <a:pt x="111" y="51"/>
                    </a:cubicBezTo>
                    <a:cubicBezTo>
                      <a:pt x="111" y="52"/>
                      <a:pt x="110" y="52"/>
                      <a:pt x="110" y="53"/>
                    </a:cubicBezTo>
                    <a:cubicBezTo>
                      <a:pt x="109" y="54"/>
                      <a:pt x="108" y="56"/>
                      <a:pt x="108" y="56"/>
                    </a:cubicBezTo>
                    <a:cubicBezTo>
                      <a:pt x="108" y="56"/>
                      <a:pt x="107" y="57"/>
                      <a:pt x="107" y="57"/>
                    </a:cubicBezTo>
                    <a:cubicBezTo>
                      <a:pt x="107" y="57"/>
                      <a:pt x="107" y="58"/>
                      <a:pt x="107" y="58"/>
                    </a:cubicBezTo>
                    <a:cubicBezTo>
                      <a:pt x="106" y="58"/>
                      <a:pt x="103" y="57"/>
                      <a:pt x="102" y="55"/>
                    </a:cubicBezTo>
                    <a:cubicBezTo>
                      <a:pt x="102" y="53"/>
                      <a:pt x="101" y="53"/>
                      <a:pt x="101" y="53"/>
                    </a:cubicBezTo>
                    <a:cubicBezTo>
                      <a:pt x="101" y="53"/>
                      <a:pt x="97" y="53"/>
                      <a:pt x="96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3"/>
                      <a:pt x="94" y="53"/>
                      <a:pt x="94" y="53"/>
                    </a:cubicBezTo>
                    <a:cubicBezTo>
                      <a:pt x="93" y="53"/>
                      <a:pt x="92" y="53"/>
                      <a:pt x="91" y="54"/>
                    </a:cubicBezTo>
                    <a:cubicBezTo>
                      <a:pt x="90" y="54"/>
                      <a:pt x="89" y="53"/>
                      <a:pt x="89" y="51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7" y="50"/>
                      <a:pt x="86" y="49"/>
                      <a:pt x="85" y="49"/>
                    </a:cubicBezTo>
                    <a:cubicBezTo>
                      <a:pt x="84" y="49"/>
                      <a:pt x="83" y="50"/>
                      <a:pt x="82" y="49"/>
                    </a:cubicBezTo>
                    <a:cubicBezTo>
                      <a:pt x="81" y="48"/>
                      <a:pt x="81" y="46"/>
                      <a:pt x="81" y="46"/>
                    </a:cubicBezTo>
                    <a:cubicBezTo>
                      <a:pt x="82" y="46"/>
                      <a:pt x="84" y="46"/>
                      <a:pt x="84" y="45"/>
                    </a:cubicBezTo>
                    <a:cubicBezTo>
                      <a:pt x="85" y="45"/>
                      <a:pt x="86" y="44"/>
                      <a:pt x="87" y="43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1"/>
                      <a:pt x="81" y="41"/>
                      <a:pt x="79" y="40"/>
                    </a:cubicBezTo>
                    <a:cubicBezTo>
                      <a:pt x="79" y="40"/>
                      <a:pt x="78" y="40"/>
                      <a:pt x="78" y="39"/>
                    </a:cubicBezTo>
                    <a:cubicBezTo>
                      <a:pt x="78" y="39"/>
                      <a:pt x="79" y="38"/>
                      <a:pt x="80" y="38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0" y="31"/>
                      <a:pt x="78" y="31"/>
                    </a:cubicBezTo>
                    <a:cubicBezTo>
                      <a:pt x="77" y="31"/>
                      <a:pt x="77" y="31"/>
                      <a:pt x="76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4" y="31"/>
                      <a:pt x="72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8" y="28"/>
                      <a:pt x="67" y="28"/>
                    </a:cubicBezTo>
                    <a:cubicBezTo>
                      <a:pt x="67" y="28"/>
                      <a:pt x="66" y="28"/>
                      <a:pt x="65" y="27"/>
                    </a:cubicBezTo>
                    <a:cubicBezTo>
                      <a:pt x="63" y="26"/>
                      <a:pt x="62" y="26"/>
                      <a:pt x="61" y="26"/>
                    </a:cubicBezTo>
                    <a:cubicBezTo>
                      <a:pt x="61" y="26"/>
                      <a:pt x="59" y="25"/>
                      <a:pt x="59" y="24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3"/>
                      <a:pt x="58" y="22"/>
                      <a:pt x="58" y="22"/>
                    </a:cubicBezTo>
                    <a:cubicBezTo>
                      <a:pt x="58" y="21"/>
                      <a:pt x="57" y="20"/>
                      <a:pt x="57" y="20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4"/>
                      <a:pt x="57" y="14"/>
                    </a:cubicBezTo>
                    <a:cubicBezTo>
                      <a:pt x="57" y="13"/>
                      <a:pt x="56" y="12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1"/>
                      <a:pt x="53" y="11"/>
                      <a:pt x="53" y="10"/>
                    </a:cubicBezTo>
                    <a:cubicBezTo>
                      <a:pt x="53" y="10"/>
                      <a:pt x="52" y="10"/>
                      <a:pt x="52" y="10"/>
                    </a:cubicBezTo>
                    <a:cubicBezTo>
                      <a:pt x="51" y="9"/>
                      <a:pt x="47" y="6"/>
                      <a:pt x="47" y="5"/>
                    </a:cubicBezTo>
                    <a:cubicBezTo>
                      <a:pt x="47" y="5"/>
                      <a:pt x="45" y="4"/>
                      <a:pt x="44" y="4"/>
                    </a:cubicBezTo>
                    <a:cubicBezTo>
                      <a:pt x="44" y="4"/>
                      <a:pt x="43" y="4"/>
                      <a:pt x="42" y="3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4"/>
                      <a:pt x="16" y="5"/>
                      <a:pt x="16" y="5"/>
                    </a:cubicBezTo>
                    <a:cubicBezTo>
                      <a:pt x="16" y="5"/>
                      <a:pt x="14" y="6"/>
                      <a:pt x="14" y="7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5" y="27"/>
                      <a:pt x="7" y="27"/>
                      <a:pt x="8" y="29"/>
                    </a:cubicBezTo>
                    <a:cubicBezTo>
                      <a:pt x="8" y="30"/>
                      <a:pt x="8" y="31"/>
                      <a:pt x="7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7" y="35"/>
                      <a:pt x="8" y="37"/>
                    </a:cubicBezTo>
                    <a:cubicBezTo>
                      <a:pt x="8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8" y="38"/>
                      <a:pt x="19" y="40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4"/>
                      <a:pt x="17" y="46"/>
                      <a:pt x="15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4" y="47"/>
                      <a:pt x="13" y="47"/>
                    </a:cubicBezTo>
                    <a:cubicBezTo>
                      <a:pt x="13" y="47"/>
                      <a:pt x="13" y="47"/>
                      <a:pt x="12" y="47"/>
                    </a:cubicBezTo>
                    <a:cubicBezTo>
                      <a:pt x="12" y="47"/>
                      <a:pt x="11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2" y="51"/>
                      <a:pt x="12" y="51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18" y="71"/>
                    </a:cubicBezTo>
                    <a:cubicBezTo>
                      <a:pt x="18" y="71"/>
                      <a:pt x="18" y="72"/>
                      <a:pt x="17" y="73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6"/>
                      <a:pt x="17" y="79"/>
                      <a:pt x="17" y="81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1" y="81"/>
                      <a:pt x="22" y="81"/>
                      <a:pt x="23" y="82"/>
                    </a:cubicBezTo>
                    <a:cubicBezTo>
                      <a:pt x="25" y="83"/>
                      <a:pt x="25" y="84"/>
                      <a:pt x="25" y="84"/>
                    </a:cubicBezTo>
                    <a:cubicBezTo>
                      <a:pt x="25" y="85"/>
                      <a:pt x="25" y="85"/>
                      <a:pt x="2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5"/>
                      <a:pt x="30" y="87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1" y="88"/>
                    </a:cubicBezTo>
                    <a:cubicBezTo>
                      <a:pt x="32" y="89"/>
                      <a:pt x="33" y="89"/>
                      <a:pt x="34" y="90"/>
                    </a:cubicBezTo>
                    <a:cubicBezTo>
                      <a:pt x="34" y="91"/>
                      <a:pt x="34" y="92"/>
                      <a:pt x="34" y="93"/>
                    </a:cubicBezTo>
                    <a:cubicBezTo>
                      <a:pt x="34" y="94"/>
                      <a:pt x="33" y="94"/>
                      <a:pt x="33" y="94"/>
                    </a:cubicBezTo>
                    <a:cubicBezTo>
                      <a:pt x="32" y="95"/>
                      <a:pt x="32" y="96"/>
                      <a:pt x="30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9"/>
                      <a:pt x="28" y="100"/>
                      <a:pt x="29" y="100"/>
                    </a:cubicBezTo>
                    <a:cubicBezTo>
                      <a:pt x="29" y="101"/>
                      <a:pt x="30" y="102"/>
                      <a:pt x="30" y="102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4" y="107"/>
                      <a:pt x="34" y="108"/>
                      <a:pt x="34" y="111"/>
                    </a:cubicBezTo>
                    <a:cubicBezTo>
                      <a:pt x="34" y="114"/>
                      <a:pt x="32" y="114"/>
                      <a:pt x="31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28" y="114"/>
                      <a:pt x="28" y="114"/>
                      <a:pt x="27" y="11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0" y="118"/>
                      <a:pt x="31" y="119"/>
                      <a:pt x="31" y="119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5" y="120"/>
                      <a:pt x="35" y="122"/>
                      <a:pt x="35" y="123"/>
                    </a:cubicBezTo>
                    <a:cubicBezTo>
                      <a:pt x="35" y="123"/>
                      <a:pt x="36" y="123"/>
                      <a:pt x="36" y="123"/>
                    </a:cubicBezTo>
                    <a:cubicBezTo>
                      <a:pt x="36" y="123"/>
                      <a:pt x="37" y="123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39" y="125"/>
                      <a:pt x="39" y="126"/>
                      <a:pt x="39" y="126"/>
                    </a:cubicBezTo>
                    <a:cubicBezTo>
                      <a:pt x="40" y="125"/>
                      <a:pt x="40" y="125"/>
                      <a:pt x="41" y="125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3" y="126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6" y="126"/>
                      <a:pt x="47" y="126"/>
                      <a:pt x="48" y="126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49" y="126"/>
                      <a:pt x="49" y="126"/>
                      <a:pt x="50" y="126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128"/>
                      <a:pt x="53" y="128"/>
                      <a:pt x="53" y="128"/>
                    </a:cubicBezTo>
                    <a:cubicBezTo>
                      <a:pt x="53" y="128"/>
                      <a:pt x="54" y="129"/>
                      <a:pt x="56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59" y="131"/>
                      <a:pt x="60" y="132"/>
                      <a:pt x="60" y="132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4" y="134"/>
                      <a:pt x="64" y="135"/>
                      <a:pt x="65" y="135"/>
                    </a:cubicBezTo>
                    <a:cubicBezTo>
                      <a:pt x="66" y="136"/>
                      <a:pt x="67" y="137"/>
                      <a:pt x="67" y="137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2" y="125"/>
                      <a:pt x="71" y="124"/>
                    </a:cubicBezTo>
                    <a:cubicBezTo>
                      <a:pt x="70" y="123"/>
                      <a:pt x="70" y="122"/>
                      <a:pt x="71" y="122"/>
                    </a:cubicBezTo>
                    <a:cubicBezTo>
                      <a:pt x="71" y="121"/>
                      <a:pt x="72" y="121"/>
                      <a:pt x="72" y="121"/>
                    </a:cubicBezTo>
                    <a:cubicBezTo>
                      <a:pt x="73" y="120"/>
                      <a:pt x="73" y="120"/>
                      <a:pt x="74" y="120"/>
                    </a:cubicBezTo>
                    <a:cubicBezTo>
                      <a:pt x="75" y="119"/>
                      <a:pt x="76" y="119"/>
                      <a:pt x="76" y="118"/>
                    </a:cubicBezTo>
                    <a:cubicBezTo>
                      <a:pt x="78" y="117"/>
                      <a:pt x="79" y="119"/>
                      <a:pt x="79" y="119"/>
                    </a:cubicBezTo>
                    <a:cubicBezTo>
                      <a:pt x="79" y="119"/>
                      <a:pt x="79" y="122"/>
                      <a:pt x="81" y="122"/>
                    </a:cubicBezTo>
                    <a:cubicBezTo>
                      <a:pt x="82" y="123"/>
                      <a:pt x="83" y="123"/>
                      <a:pt x="83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0" y="126"/>
                      <a:pt x="91" y="127"/>
                      <a:pt x="91" y="127"/>
                    </a:cubicBezTo>
                    <a:cubicBezTo>
                      <a:pt x="92" y="128"/>
                      <a:pt x="93" y="130"/>
                      <a:pt x="93" y="131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0" y="136"/>
                      <a:pt x="103" y="136"/>
                      <a:pt x="104" y="136"/>
                    </a:cubicBezTo>
                    <a:cubicBezTo>
                      <a:pt x="106" y="137"/>
                      <a:pt x="107" y="138"/>
                      <a:pt x="107" y="138"/>
                    </a:cubicBezTo>
                    <a:cubicBezTo>
                      <a:pt x="107" y="138"/>
                      <a:pt x="107" y="138"/>
                      <a:pt x="107" y="138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13" y="138"/>
                      <a:pt x="113" y="138"/>
                      <a:pt x="113" y="138"/>
                    </a:cubicBezTo>
                    <a:cubicBezTo>
                      <a:pt x="113" y="139"/>
                      <a:pt x="113" y="139"/>
                      <a:pt x="112" y="140"/>
                    </a:cubicBezTo>
                    <a:cubicBezTo>
                      <a:pt x="111" y="140"/>
                      <a:pt x="111" y="142"/>
                      <a:pt x="112" y="143"/>
                    </a:cubicBezTo>
                    <a:cubicBezTo>
                      <a:pt x="112" y="144"/>
                      <a:pt x="112" y="145"/>
                      <a:pt x="111" y="146"/>
                    </a:cubicBezTo>
                    <a:cubicBezTo>
                      <a:pt x="111" y="147"/>
                      <a:pt x="110" y="147"/>
                      <a:pt x="109" y="147"/>
                    </a:cubicBezTo>
                    <a:cubicBezTo>
                      <a:pt x="108" y="147"/>
                      <a:pt x="109" y="148"/>
                      <a:pt x="109" y="149"/>
                    </a:cubicBezTo>
                    <a:cubicBezTo>
                      <a:pt x="109" y="149"/>
                      <a:pt x="109" y="150"/>
                      <a:pt x="109" y="150"/>
                    </a:cubicBezTo>
                    <a:cubicBezTo>
                      <a:pt x="110" y="151"/>
                      <a:pt x="110" y="151"/>
                      <a:pt x="109" y="152"/>
                    </a:cubicBezTo>
                    <a:cubicBezTo>
                      <a:pt x="108" y="153"/>
                      <a:pt x="107" y="154"/>
                      <a:pt x="107" y="154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11" y="156"/>
                      <a:pt x="112" y="156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2" y="156"/>
                      <a:pt x="113" y="156"/>
                      <a:pt x="113" y="156"/>
                    </a:cubicBezTo>
                    <a:cubicBezTo>
                      <a:pt x="113" y="155"/>
                      <a:pt x="115" y="153"/>
                      <a:pt x="115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21" y="151"/>
                      <a:pt x="121" y="151"/>
                    </a:cubicBezTo>
                    <a:cubicBezTo>
                      <a:pt x="122" y="151"/>
                      <a:pt x="123" y="151"/>
                      <a:pt x="124" y="151"/>
                    </a:cubicBezTo>
                    <a:cubicBezTo>
                      <a:pt x="125" y="151"/>
                      <a:pt x="125" y="150"/>
                      <a:pt x="125" y="150"/>
                    </a:cubicBezTo>
                    <a:cubicBezTo>
                      <a:pt x="125" y="150"/>
                      <a:pt x="127" y="149"/>
                      <a:pt x="129" y="148"/>
                    </a:cubicBezTo>
                    <a:cubicBezTo>
                      <a:pt x="130" y="148"/>
                      <a:pt x="131" y="148"/>
                      <a:pt x="131" y="148"/>
                    </a:cubicBezTo>
                    <a:cubicBezTo>
                      <a:pt x="131" y="148"/>
                      <a:pt x="132" y="148"/>
                      <a:pt x="133" y="148"/>
                    </a:cubicBezTo>
                    <a:cubicBezTo>
                      <a:pt x="133" y="148"/>
                      <a:pt x="134" y="148"/>
                      <a:pt x="134" y="148"/>
                    </a:cubicBezTo>
                    <a:cubicBezTo>
                      <a:pt x="135" y="148"/>
                      <a:pt x="135" y="147"/>
                      <a:pt x="135" y="147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37" y="142"/>
                      <a:pt x="136" y="140"/>
                      <a:pt x="136" y="140"/>
                    </a:cubicBezTo>
                    <a:cubicBezTo>
                      <a:pt x="136" y="140"/>
                      <a:pt x="135" y="139"/>
                      <a:pt x="133" y="139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1" y="128"/>
                      <a:pt x="131" y="128"/>
                      <a:pt x="131" y="128"/>
                    </a:cubicBezTo>
                    <a:cubicBezTo>
                      <a:pt x="131" y="127"/>
                      <a:pt x="133" y="126"/>
                      <a:pt x="133" y="126"/>
                    </a:cubicBezTo>
                    <a:cubicBezTo>
                      <a:pt x="133" y="125"/>
                      <a:pt x="134" y="124"/>
                      <a:pt x="135" y="124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9" y="123"/>
                      <a:pt x="140" y="123"/>
                      <a:pt x="140" y="122"/>
                    </a:cubicBezTo>
                    <a:cubicBezTo>
                      <a:pt x="140" y="122"/>
                      <a:pt x="140" y="120"/>
                      <a:pt x="140" y="119"/>
                    </a:cubicBezTo>
                    <a:cubicBezTo>
                      <a:pt x="140" y="118"/>
                      <a:pt x="141" y="116"/>
                      <a:pt x="142" y="115"/>
                    </a:cubicBezTo>
                    <a:cubicBezTo>
                      <a:pt x="142" y="115"/>
                      <a:pt x="144" y="113"/>
                      <a:pt x="145" y="112"/>
                    </a:cubicBezTo>
                    <a:cubicBezTo>
                      <a:pt x="145" y="111"/>
                      <a:pt x="146" y="108"/>
                      <a:pt x="146" y="10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3092" y="2831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5 w 8"/>
                  <a:gd name="T3" fmla="*/ 0 h 4"/>
                  <a:gd name="T4" fmla="*/ 4 w 8"/>
                  <a:gd name="T5" fmla="*/ 0 h 4"/>
                  <a:gd name="T6" fmla="*/ 1 w 8"/>
                  <a:gd name="T7" fmla="*/ 1 h 4"/>
                  <a:gd name="T8" fmla="*/ 1 w 8"/>
                  <a:gd name="T9" fmla="*/ 2 h 4"/>
                  <a:gd name="T10" fmla="*/ 3 w 8"/>
                  <a:gd name="T11" fmla="*/ 3 h 4"/>
                  <a:gd name="T12" fmla="*/ 4 w 8"/>
                  <a:gd name="T13" fmla="*/ 4 h 4"/>
                  <a:gd name="T14" fmla="*/ 7 w 8"/>
                  <a:gd name="T15" fmla="*/ 2 h 4"/>
                  <a:gd name="T16" fmla="*/ 8 w 8"/>
                  <a:gd name="T17" fmla="*/ 1 h 4"/>
                  <a:gd name="T18" fmla="*/ 7 w 8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6" y="3"/>
                      <a:pt x="7" y="2"/>
                    </a:cubicBezTo>
                    <a:cubicBezTo>
                      <a:pt x="7" y="1"/>
                      <a:pt x="7" y="2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2973" y="2670"/>
                <a:ext cx="20" cy="52"/>
              </a:xfrm>
              <a:custGeom>
                <a:avLst/>
                <a:gdLst>
                  <a:gd name="T0" fmla="*/ 7 w 10"/>
                  <a:gd name="T1" fmla="*/ 22 h 26"/>
                  <a:gd name="T2" fmla="*/ 5 w 10"/>
                  <a:gd name="T3" fmla="*/ 19 h 26"/>
                  <a:gd name="T4" fmla="*/ 4 w 10"/>
                  <a:gd name="T5" fmla="*/ 16 h 26"/>
                  <a:gd name="T6" fmla="*/ 6 w 10"/>
                  <a:gd name="T7" fmla="*/ 18 h 26"/>
                  <a:gd name="T8" fmla="*/ 8 w 10"/>
                  <a:gd name="T9" fmla="*/ 17 h 26"/>
                  <a:gd name="T10" fmla="*/ 6 w 10"/>
                  <a:gd name="T11" fmla="*/ 13 h 26"/>
                  <a:gd name="T12" fmla="*/ 5 w 10"/>
                  <a:gd name="T13" fmla="*/ 11 h 26"/>
                  <a:gd name="T14" fmla="*/ 5 w 10"/>
                  <a:gd name="T15" fmla="*/ 9 h 26"/>
                  <a:gd name="T16" fmla="*/ 4 w 10"/>
                  <a:gd name="T17" fmla="*/ 7 h 26"/>
                  <a:gd name="T18" fmla="*/ 4 w 10"/>
                  <a:gd name="T19" fmla="*/ 5 h 26"/>
                  <a:gd name="T20" fmla="*/ 4 w 10"/>
                  <a:gd name="T21" fmla="*/ 3 h 26"/>
                  <a:gd name="T22" fmla="*/ 7 w 10"/>
                  <a:gd name="T23" fmla="*/ 3 h 26"/>
                  <a:gd name="T24" fmla="*/ 5 w 10"/>
                  <a:gd name="T25" fmla="*/ 2 h 26"/>
                  <a:gd name="T26" fmla="*/ 3 w 10"/>
                  <a:gd name="T27" fmla="*/ 2 h 26"/>
                  <a:gd name="T28" fmla="*/ 2 w 10"/>
                  <a:gd name="T29" fmla="*/ 0 h 26"/>
                  <a:gd name="T30" fmla="*/ 1 w 10"/>
                  <a:gd name="T31" fmla="*/ 1 h 26"/>
                  <a:gd name="T32" fmla="*/ 1 w 10"/>
                  <a:gd name="T33" fmla="*/ 3 h 26"/>
                  <a:gd name="T34" fmla="*/ 2 w 10"/>
                  <a:gd name="T35" fmla="*/ 6 h 26"/>
                  <a:gd name="T36" fmla="*/ 0 w 10"/>
                  <a:gd name="T37" fmla="*/ 5 h 26"/>
                  <a:gd name="T38" fmla="*/ 1 w 10"/>
                  <a:gd name="T39" fmla="*/ 7 h 26"/>
                  <a:gd name="T40" fmla="*/ 1 w 10"/>
                  <a:gd name="T41" fmla="*/ 10 h 26"/>
                  <a:gd name="T42" fmla="*/ 2 w 10"/>
                  <a:gd name="T43" fmla="*/ 12 h 26"/>
                  <a:gd name="T44" fmla="*/ 4 w 10"/>
                  <a:gd name="T45" fmla="*/ 13 h 26"/>
                  <a:gd name="T46" fmla="*/ 2 w 10"/>
                  <a:gd name="T47" fmla="*/ 14 h 26"/>
                  <a:gd name="T48" fmla="*/ 2 w 10"/>
                  <a:gd name="T49" fmla="*/ 17 h 26"/>
                  <a:gd name="T50" fmla="*/ 3 w 10"/>
                  <a:gd name="T51" fmla="*/ 18 h 26"/>
                  <a:gd name="T52" fmla="*/ 3 w 10"/>
                  <a:gd name="T53" fmla="*/ 19 h 26"/>
                  <a:gd name="T54" fmla="*/ 4 w 10"/>
                  <a:gd name="T55" fmla="*/ 20 h 26"/>
                  <a:gd name="T56" fmla="*/ 5 w 10"/>
                  <a:gd name="T57" fmla="*/ 21 h 26"/>
                  <a:gd name="T58" fmla="*/ 8 w 10"/>
                  <a:gd name="T59" fmla="*/ 24 h 26"/>
                  <a:gd name="T60" fmla="*/ 9 w 10"/>
                  <a:gd name="T61" fmla="*/ 25 h 26"/>
                  <a:gd name="T62" fmla="*/ 8 w 10"/>
                  <a:gd name="T6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6">
                    <a:moveTo>
                      <a:pt x="8" y="23"/>
                    </a:moveTo>
                    <a:cubicBezTo>
                      <a:pt x="8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5" y="16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7" y="19"/>
                      <a:pt x="7" y="18"/>
                      <a:pt x="7" y="18"/>
                    </a:cubicBezTo>
                    <a:cubicBezTo>
                      <a:pt x="7" y="18"/>
                      <a:pt x="8" y="17"/>
                      <a:pt x="8" y="17"/>
                    </a:cubicBezTo>
                    <a:cubicBezTo>
                      <a:pt x="8" y="16"/>
                      <a:pt x="7" y="15"/>
                      <a:pt x="6" y="15"/>
                    </a:cubicBezTo>
                    <a:cubicBezTo>
                      <a:pt x="6" y="15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4" y="20"/>
                      <a:pt x="4" y="20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5" y="20"/>
                      <a:pt x="5" y="21"/>
                      <a:pt x="5" y="21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7" y="22"/>
                      <a:pt x="7" y="24"/>
                      <a:pt x="8" y="24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6"/>
                      <a:pt x="9" y="25"/>
                      <a:pt x="9" y="25"/>
                    </a:cubicBezTo>
                    <a:cubicBezTo>
                      <a:pt x="10" y="25"/>
                      <a:pt x="9" y="24"/>
                      <a:pt x="9" y="24"/>
                    </a:cubicBezTo>
                    <a:cubicBezTo>
                      <a:pt x="9" y="23"/>
                      <a:pt x="9" y="23"/>
                      <a:pt x="8" y="2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3092" y="2839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3100" y="2797"/>
                <a:ext cx="44" cy="12"/>
              </a:xfrm>
              <a:custGeom>
                <a:avLst/>
                <a:gdLst>
                  <a:gd name="T0" fmla="*/ 6 w 22"/>
                  <a:gd name="T1" fmla="*/ 3 h 6"/>
                  <a:gd name="T2" fmla="*/ 4 w 22"/>
                  <a:gd name="T3" fmla="*/ 2 h 6"/>
                  <a:gd name="T4" fmla="*/ 2 w 22"/>
                  <a:gd name="T5" fmla="*/ 0 h 6"/>
                  <a:gd name="T6" fmla="*/ 0 w 22"/>
                  <a:gd name="T7" fmla="*/ 1 h 6"/>
                  <a:gd name="T8" fmla="*/ 1 w 22"/>
                  <a:gd name="T9" fmla="*/ 2 h 6"/>
                  <a:gd name="T10" fmla="*/ 3 w 22"/>
                  <a:gd name="T11" fmla="*/ 2 h 6"/>
                  <a:gd name="T12" fmla="*/ 6 w 22"/>
                  <a:gd name="T13" fmla="*/ 4 h 6"/>
                  <a:gd name="T14" fmla="*/ 8 w 22"/>
                  <a:gd name="T15" fmla="*/ 5 h 6"/>
                  <a:gd name="T16" fmla="*/ 11 w 22"/>
                  <a:gd name="T17" fmla="*/ 5 h 6"/>
                  <a:gd name="T18" fmla="*/ 12 w 22"/>
                  <a:gd name="T19" fmla="*/ 6 h 6"/>
                  <a:gd name="T20" fmla="*/ 16 w 22"/>
                  <a:gd name="T21" fmla="*/ 5 h 6"/>
                  <a:gd name="T22" fmla="*/ 18 w 22"/>
                  <a:gd name="T23" fmla="*/ 5 h 6"/>
                  <a:gd name="T24" fmla="*/ 21 w 22"/>
                  <a:gd name="T25" fmla="*/ 4 h 6"/>
                  <a:gd name="T26" fmla="*/ 21 w 22"/>
                  <a:gd name="T27" fmla="*/ 2 h 6"/>
                  <a:gd name="T28" fmla="*/ 19 w 22"/>
                  <a:gd name="T29" fmla="*/ 1 h 6"/>
                  <a:gd name="T30" fmla="*/ 17 w 22"/>
                  <a:gd name="T31" fmla="*/ 1 h 6"/>
                  <a:gd name="T32" fmla="*/ 14 w 22"/>
                  <a:gd name="T33" fmla="*/ 1 h 6"/>
                  <a:gd name="T34" fmla="*/ 11 w 22"/>
                  <a:gd name="T35" fmla="*/ 0 h 6"/>
                  <a:gd name="T36" fmla="*/ 9 w 22"/>
                  <a:gd name="T37" fmla="*/ 0 h 6"/>
                  <a:gd name="T38" fmla="*/ 7 w 22"/>
                  <a:gd name="T39" fmla="*/ 0 h 6"/>
                  <a:gd name="T40" fmla="*/ 8 w 22"/>
                  <a:gd name="T41" fmla="*/ 1 h 6"/>
                  <a:gd name="T42" fmla="*/ 7 w 22"/>
                  <a:gd name="T43" fmla="*/ 3 h 6"/>
                  <a:gd name="T44" fmla="*/ 6 w 22"/>
                  <a:gd name="T4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6">
                    <a:moveTo>
                      <a:pt x="6" y="3"/>
                    </a:moveTo>
                    <a:cubicBezTo>
                      <a:pt x="6" y="3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5"/>
                      <a:pt x="9" y="5"/>
                      <a:pt x="11" y="5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4" y="6"/>
                      <a:pt x="16" y="5"/>
                    </a:cubicBezTo>
                    <a:cubicBezTo>
                      <a:pt x="18" y="5"/>
                      <a:pt x="17" y="5"/>
                      <a:pt x="18" y="5"/>
                    </a:cubicBezTo>
                    <a:cubicBezTo>
                      <a:pt x="20" y="5"/>
                      <a:pt x="19" y="5"/>
                      <a:pt x="21" y="4"/>
                    </a:cubicBezTo>
                    <a:cubicBezTo>
                      <a:pt x="22" y="3"/>
                      <a:pt x="21" y="3"/>
                      <a:pt x="21" y="2"/>
                    </a:cubicBezTo>
                    <a:cubicBezTo>
                      <a:pt x="21" y="2"/>
                      <a:pt x="20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6" y="1"/>
                      <a:pt x="16" y="0"/>
                      <a:pt x="14" y="1"/>
                    </a:cubicBezTo>
                    <a:cubicBezTo>
                      <a:pt x="11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7" y="3"/>
                      <a:pt x="7" y="3"/>
                    </a:cubicBezTo>
                    <a:cubicBezTo>
                      <a:pt x="7" y="4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2969" y="2658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1 h 6"/>
                  <a:gd name="T4" fmla="*/ 1 w 4"/>
                  <a:gd name="T5" fmla="*/ 2 h 6"/>
                  <a:gd name="T6" fmla="*/ 1 w 4"/>
                  <a:gd name="T7" fmla="*/ 4 h 6"/>
                  <a:gd name="T8" fmla="*/ 1 w 4"/>
                  <a:gd name="T9" fmla="*/ 5 h 6"/>
                  <a:gd name="T10" fmla="*/ 2 w 4"/>
                  <a:gd name="T11" fmla="*/ 6 h 6"/>
                  <a:gd name="T12" fmla="*/ 4 w 4"/>
                  <a:gd name="T13" fmla="*/ 6 h 6"/>
                  <a:gd name="T14" fmla="*/ 3 w 4"/>
                  <a:gd name="T15" fmla="*/ 5 h 6"/>
                  <a:gd name="T16" fmla="*/ 3 w 4"/>
                  <a:gd name="T17" fmla="*/ 4 h 6"/>
                  <a:gd name="T18" fmla="*/ 3 w 4"/>
                  <a:gd name="T19" fmla="*/ 3 h 6"/>
                  <a:gd name="T20" fmla="*/ 2 w 4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2969" y="270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3 h 4"/>
                  <a:gd name="T8" fmla="*/ 1 w 2"/>
                  <a:gd name="T9" fmla="*/ 4 h 4"/>
                  <a:gd name="T10" fmla="*/ 2 w 2"/>
                  <a:gd name="T11" fmla="*/ 3 h 4"/>
                  <a:gd name="T12" fmla="*/ 2 w 2"/>
                  <a:gd name="T13" fmla="*/ 1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2973" y="2714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2983" y="2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112" y="2811"/>
                <a:ext cx="54" cy="12"/>
              </a:xfrm>
              <a:custGeom>
                <a:avLst/>
                <a:gdLst>
                  <a:gd name="T0" fmla="*/ 9 w 27"/>
                  <a:gd name="T1" fmla="*/ 5 h 6"/>
                  <a:gd name="T2" fmla="*/ 11 w 27"/>
                  <a:gd name="T3" fmla="*/ 6 h 6"/>
                  <a:gd name="T4" fmla="*/ 11 w 27"/>
                  <a:gd name="T5" fmla="*/ 5 h 6"/>
                  <a:gd name="T6" fmla="*/ 11 w 27"/>
                  <a:gd name="T7" fmla="*/ 4 h 6"/>
                  <a:gd name="T8" fmla="*/ 14 w 27"/>
                  <a:gd name="T9" fmla="*/ 3 h 6"/>
                  <a:gd name="T10" fmla="*/ 16 w 27"/>
                  <a:gd name="T11" fmla="*/ 3 h 6"/>
                  <a:gd name="T12" fmla="*/ 18 w 27"/>
                  <a:gd name="T13" fmla="*/ 3 h 6"/>
                  <a:gd name="T14" fmla="*/ 20 w 27"/>
                  <a:gd name="T15" fmla="*/ 3 h 6"/>
                  <a:gd name="T16" fmla="*/ 21 w 27"/>
                  <a:gd name="T17" fmla="*/ 4 h 6"/>
                  <a:gd name="T18" fmla="*/ 23 w 27"/>
                  <a:gd name="T19" fmla="*/ 3 h 6"/>
                  <a:gd name="T20" fmla="*/ 24 w 27"/>
                  <a:gd name="T21" fmla="*/ 4 h 6"/>
                  <a:gd name="T22" fmla="*/ 25 w 27"/>
                  <a:gd name="T23" fmla="*/ 5 h 6"/>
                  <a:gd name="T24" fmla="*/ 27 w 27"/>
                  <a:gd name="T25" fmla="*/ 4 h 6"/>
                  <a:gd name="T26" fmla="*/ 27 w 27"/>
                  <a:gd name="T27" fmla="*/ 3 h 6"/>
                  <a:gd name="T28" fmla="*/ 27 w 27"/>
                  <a:gd name="T29" fmla="*/ 1 h 6"/>
                  <a:gd name="T30" fmla="*/ 25 w 27"/>
                  <a:gd name="T31" fmla="*/ 1 h 6"/>
                  <a:gd name="T32" fmla="*/ 24 w 27"/>
                  <a:gd name="T33" fmla="*/ 2 h 6"/>
                  <a:gd name="T34" fmla="*/ 23 w 27"/>
                  <a:gd name="T35" fmla="*/ 2 h 6"/>
                  <a:gd name="T36" fmla="*/ 22 w 27"/>
                  <a:gd name="T37" fmla="*/ 3 h 6"/>
                  <a:gd name="T38" fmla="*/ 21 w 27"/>
                  <a:gd name="T39" fmla="*/ 2 h 6"/>
                  <a:gd name="T40" fmla="*/ 19 w 27"/>
                  <a:gd name="T41" fmla="*/ 2 h 6"/>
                  <a:gd name="T42" fmla="*/ 18 w 27"/>
                  <a:gd name="T43" fmla="*/ 2 h 6"/>
                  <a:gd name="T44" fmla="*/ 13 w 27"/>
                  <a:gd name="T45" fmla="*/ 1 h 6"/>
                  <a:gd name="T46" fmla="*/ 11 w 27"/>
                  <a:gd name="T47" fmla="*/ 2 h 6"/>
                  <a:gd name="T48" fmla="*/ 10 w 27"/>
                  <a:gd name="T49" fmla="*/ 1 h 6"/>
                  <a:gd name="T50" fmla="*/ 9 w 27"/>
                  <a:gd name="T51" fmla="*/ 0 h 6"/>
                  <a:gd name="T52" fmla="*/ 7 w 27"/>
                  <a:gd name="T53" fmla="*/ 1 h 6"/>
                  <a:gd name="T54" fmla="*/ 6 w 27"/>
                  <a:gd name="T55" fmla="*/ 0 h 6"/>
                  <a:gd name="T56" fmla="*/ 5 w 27"/>
                  <a:gd name="T57" fmla="*/ 1 h 6"/>
                  <a:gd name="T58" fmla="*/ 4 w 27"/>
                  <a:gd name="T59" fmla="*/ 2 h 6"/>
                  <a:gd name="T60" fmla="*/ 3 w 27"/>
                  <a:gd name="T61" fmla="*/ 2 h 6"/>
                  <a:gd name="T62" fmla="*/ 2 w 27"/>
                  <a:gd name="T63" fmla="*/ 1 h 6"/>
                  <a:gd name="T64" fmla="*/ 1 w 27"/>
                  <a:gd name="T65" fmla="*/ 2 h 6"/>
                  <a:gd name="T66" fmla="*/ 0 w 27"/>
                  <a:gd name="T67" fmla="*/ 4 h 6"/>
                  <a:gd name="T68" fmla="*/ 2 w 27"/>
                  <a:gd name="T69" fmla="*/ 4 h 6"/>
                  <a:gd name="T70" fmla="*/ 3 w 27"/>
                  <a:gd name="T71" fmla="*/ 3 h 6"/>
                  <a:gd name="T72" fmla="*/ 6 w 27"/>
                  <a:gd name="T73" fmla="*/ 4 h 6"/>
                  <a:gd name="T74" fmla="*/ 8 w 27"/>
                  <a:gd name="T75" fmla="*/ 4 h 6"/>
                  <a:gd name="T76" fmla="*/ 9 w 27"/>
                  <a:gd name="T7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6">
                    <a:moveTo>
                      <a:pt x="9" y="5"/>
                    </a:move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3" y="4"/>
                      <a:pt x="14" y="3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20" y="3"/>
                      <a:pt x="20" y="3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4"/>
                      <a:pt x="23" y="3"/>
                      <a:pt x="23" y="3"/>
                    </a:cubicBezTo>
                    <a:cubicBezTo>
                      <a:pt x="23" y="3"/>
                      <a:pt x="24" y="4"/>
                      <a:pt x="24" y="4"/>
                    </a:cubicBezTo>
                    <a:cubicBezTo>
                      <a:pt x="24" y="4"/>
                      <a:pt x="25" y="5"/>
                      <a:pt x="25" y="5"/>
                    </a:cubicBezTo>
                    <a:cubicBezTo>
                      <a:pt x="25" y="5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3" y="3"/>
                      <a:pt x="23" y="2"/>
                      <a:pt x="23" y="2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1" y="3"/>
                      <a:pt x="22" y="3"/>
                      <a:pt x="21" y="2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5" y="1"/>
                      <a:pt x="13" y="1"/>
                    </a:cubicBezTo>
                    <a:cubicBezTo>
                      <a:pt x="12" y="1"/>
                      <a:pt x="12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10" y="4"/>
                      <a:pt x="9" y="4"/>
                      <a:pt x="9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2999" y="27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2 h 3"/>
                  <a:gd name="T10" fmla="*/ 1 w 2"/>
                  <a:gd name="T11" fmla="*/ 3 h 3"/>
                  <a:gd name="T12" fmla="*/ 1 w 2"/>
                  <a:gd name="T13" fmla="*/ 2 h 3"/>
                  <a:gd name="T14" fmla="*/ 1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3005" y="2720"/>
                <a:ext cx="2" cy="8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1 h 4"/>
                  <a:gd name="T6" fmla="*/ 0 w 1"/>
                  <a:gd name="T7" fmla="*/ 2 h 4"/>
                  <a:gd name="T8" fmla="*/ 0 w 1"/>
                  <a:gd name="T9" fmla="*/ 3 h 4"/>
                  <a:gd name="T10" fmla="*/ 1 w 1"/>
                  <a:gd name="T11" fmla="*/ 4 h 4"/>
                  <a:gd name="T12" fmla="*/ 1 w 1"/>
                  <a:gd name="T13" fmla="*/ 3 h 4"/>
                  <a:gd name="T14" fmla="*/ 1 w 1"/>
                  <a:gd name="T15" fmla="*/ 2 h 4"/>
                  <a:gd name="T16" fmla="*/ 1 w 1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2999" y="2676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3 w 3"/>
                  <a:gd name="T7" fmla="*/ 1 h 3"/>
                  <a:gd name="T8" fmla="*/ 2 w 3"/>
                  <a:gd name="T9" fmla="*/ 1 h 3"/>
                  <a:gd name="T10" fmla="*/ 1 w 3"/>
                  <a:gd name="T11" fmla="*/ 1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1 h 3"/>
                  <a:gd name="T18" fmla="*/ 1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3009" y="2714"/>
                <a:ext cx="8" cy="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4 h 4"/>
                  <a:gd name="T4" fmla="*/ 3 w 4"/>
                  <a:gd name="T5" fmla="*/ 2 h 4"/>
                  <a:gd name="T6" fmla="*/ 1 w 4"/>
                  <a:gd name="T7" fmla="*/ 2 h 4"/>
                  <a:gd name="T8" fmla="*/ 1 w 4"/>
                  <a:gd name="T9" fmla="*/ 1 h 4"/>
                  <a:gd name="T10" fmla="*/ 0 w 4"/>
                  <a:gd name="T11" fmla="*/ 1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3202" y="2833"/>
                <a:ext cx="50" cy="34"/>
              </a:xfrm>
              <a:custGeom>
                <a:avLst/>
                <a:gdLst>
                  <a:gd name="T0" fmla="*/ 23 w 25"/>
                  <a:gd name="T1" fmla="*/ 12 h 17"/>
                  <a:gd name="T2" fmla="*/ 19 w 25"/>
                  <a:gd name="T3" fmla="*/ 10 h 17"/>
                  <a:gd name="T4" fmla="*/ 13 w 25"/>
                  <a:gd name="T5" fmla="*/ 8 h 17"/>
                  <a:gd name="T6" fmla="*/ 10 w 25"/>
                  <a:gd name="T7" fmla="*/ 6 h 17"/>
                  <a:gd name="T8" fmla="*/ 8 w 25"/>
                  <a:gd name="T9" fmla="*/ 4 h 17"/>
                  <a:gd name="T10" fmla="*/ 7 w 25"/>
                  <a:gd name="T11" fmla="*/ 3 h 17"/>
                  <a:gd name="T12" fmla="*/ 5 w 25"/>
                  <a:gd name="T13" fmla="*/ 1 h 17"/>
                  <a:gd name="T14" fmla="*/ 3 w 25"/>
                  <a:gd name="T15" fmla="*/ 0 h 17"/>
                  <a:gd name="T16" fmla="*/ 3 w 25"/>
                  <a:gd name="T17" fmla="*/ 0 h 17"/>
                  <a:gd name="T18" fmla="*/ 1 w 25"/>
                  <a:gd name="T19" fmla="*/ 0 h 17"/>
                  <a:gd name="T20" fmla="*/ 0 w 25"/>
                  <a:gd name="T21" fmla="*/ 1 h 17"/>
                  <a:gd name="T22" fmla="*/ 0 w 25"/>
                  <a:gd name="T23" fmla="*/ 2 h 17"/>
                  <a:gd name="T24" fmla="*/ 2 w 25"/>
                  <a:gd name="T25" fmla="*/ 1 h 17"/>
                  <a:gd name="T26" fmla="*/ 3 w 25"/>
                  <a:gd name="T27" fmla="*/ 2 h 17"/>
                  <a:gd name="T28" fmla="*/ 4 w 25"/>
                  <a:gd name="T29" fmla="*/ 2 h 17"/>
                  <a:gd name="T30" fmla="*/ 5 w 25"/>
                  <a:gd name="T31" fmla="*/ 4 h 17"/>
                  <a:gd name="T32" fmla="*/ 9 w 25"/>
                  <a:gd name="T33" fmla="*/ 5 h 17"/>
                  <a:gd name="T34" fmla="*/ 10 w 25"/>
                  <a:gd name="T35" fmla="*/ 7 h 17"/>
                  <a:gd name="T36" fmla="*/ 14 w 25"/>
                  <a:gd name="T37" fmla="*/ 9 h 17"/>
                  <a:gd name="T38" fmla="*/ 16 w 25"/>
                  <a:gd name="T39" fmla="*/ 11 h 17"/>
                  <a:gd name="T40" fmla="*/ 18 w 25"/>
                  <a:gd name="T41" fmla="*/ 12 h 17"/>
                  <a:gd name="T42" fmla="*/ 21 w 25"/>
                  <a:gd name="T43" fmla="*/ 14 h 17"/>
                  <a:gd name="T44" fmla="*/ 23 w 25"/>
                  <a:gd name="T45" fmla="*/ 16 h 17"/>
                  <a:gd name="T46" fmla="*/ 25 w 25"/>
                  <a:gd name="T47" fmla="*/ 16 h 17"/>
                  <a:gd name="T48" fmla="*/ 23 w 25"/>
                  <a:gd name="T49" fmla="*/ 13 h 17"/>
                  <a:gd name="T50" fmla="*/ 23 w 25"/>
                  <a:gd name="T5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7">
                    <a:moveTo>
                      <a:pt x="23" y="12"/>
                    </a:moveTo>
                    <a:cubicBezTo>
                      <a:pt x="21" y="12"/>
                      <a:pt x="19" y="10"/>
                      <a:pt x="19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2"/>
                      <a:pt x="3" y="1"/>
                      <a:pt x="4" y="2"/>
                    </a:cubicBezTo>
                    <a:cubicBezTo>
                      <a:pt x="4" y="3"/>
                      <a:pt x="2" y="3"/>
                      <a:pt x="5" y="4"/>
                    </a:cubicBezTo>
                    <a:cubicBezTo>
                      <a:pt x="8" y="5"/>
                      <a:pt x="7" y="5"/>
                      <a:pt x="9" y="5"/>
                    </a:cubicBezTo>
                    <a:cubicBezTo>
                      <a:pt x="10" y="6"/>
                      <a:pt x="10" y="5"/>
                      <a:pt x="10" y="7"/>
                    </a:cubicBezTo>
                    <a:cubicBezTo>
                      <a:pt x="11" y="9"/>
                      <a:pt x="11" y="8"/>
                      <a:pt x="14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7" y="11"/>
                      <a:pt x="17" y="12"/>
                      <a:pt x="18" y="12"/>
                    </a:cubicBezTo>
                    <a:cubicBezTo>
                      <a:pt x="18" y="13"/>
                      <a:pt x="20" y="13"/>
                      <a:pt x="21" y="14"/>
                    </a:cubicBezTo>
                    <a:cubicBezTo>
                      <a:pt x="22" y="14"/>
                      <a:pt x="23" y="16"/>
                      <a:pt x="23" y="16"/>
                    </a:cubicBezTo>
                    <a:cubicBezTo>
                      <a:pt x="23" y="16"/>
                      <a:pt x="25" y="17"/>
                      <a:pt x="25" y="16"/>
                    </a:cubicBezTo>
                    <a:cubicBezTo>
                      <a:pt x="25" y="16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3" y="1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3176" y="2841"/>
                <a:ext cx="28" cy="8"/>
              </a:xfrm>
              <a:custGeom>
                <a:avLst/>
                <a:gdLst>
                  <a:gd name="T0" fmla="*/ 12 w 14"/>
                  <a:gd name="T1" fmla="*/ 2 h 4"/>
                  <a:gd name="T2" fmla="*/ 10 w 14"/>
                  <a:gd name="T3" fmla="*/ 1 h 4"/>
                  <a:gd name="T4" fmla="*/ 9 w 14"/>
                  <a:gd name="T5" fmla="*/ 1 h 4"/>
                  <a:gd name="T6" fmla="*/ 6 w 14"/>
                  <a:gd name="T7" fmla="*/ 1 h 4"/>
                  <a:gd name="T8" fmla="*/ 1 w 14"/>
                  <a:gd name="T9" fmla="*/ 0 h 4"/>
                  <a:gd name="T10" fmla="*/ 0 w 14"/>
                  <a:gd name="T11" fmla="*/ 0 h 4"/>
                  <a:gd name="T12" fmla="*/ 0 w 14"/>
                  <a:gd name="T13" fmla="*/ 1 h 4"/>
                  <a:gd name="T14" fmla="*/ 1 w 14"/>
                  <a:gd name="T15" fmla="*/ 2 h 4"/>
                  <a:gd name="T16" fmla="*/ 4 w 14"/>
                  <a:gd name="T17" fmla="*/ 2 h 4"/>
                  <a:gd name="T18" fmla="*/ 6 w 14"/>
                  <a:gd name="T19" fmla="*/ 3 h 4"/>
                  <a:gd name="T20" fmla="*/ 8 w 14"/>
                  <a:gd name="T21" fmla="*/ 3 h 4"/>
                  <a:gd name="T22" fmla="*/ 9 w 14"/>
                  <a:gd name="T23" fmla="*/ 3 h 4"/>
                  <a:gd name="T24" fmla="*/ 11 w 14"/>
                  <a:gd name="T25" fmla="*/ 3 h 4"/>
                  <a:gd name="T26" fmla="*/ 12 w 14"/>
                  <a:gd name="T27" fmla="*/ 4 h 4"/>
                  <a:gd name="T28" fmla="*/ 13 w 14"/>
                  <a:gd name="T29" fmla="*/ 3 h 4"/>
                  <a:gd name="T30" fmla="*/ 13 w 14"/>
                  <a:gd name="T31" fmla="*/ 2 h 4"/>
                  <a:gd name="T32" fmla="*/ 12 w 1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4">
                    <a:moveTo>
                      <a:pt x="12" y="2"/>
                    </a:move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4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2995" y="2682"/>
                <a:ext cx="12" cy="14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3 h 7"/>
                  <a:gd name="T4" fmla="*/ 0 w 6"/>
                  <a:gd name="T5" fmla="*/ 4 h 7"/>
                  <a:gd name="T6" fmla="*/ 2 w 6"/>
                  <a:gd name="T7" fmla="*/ 5 h 7"/>
                  <a:gd name="T8" fmla="*/ 3 w 6"/>
                  <a:gd name="T9" fmla="*/ 6 h 7"/>
                  <a:gd name="T10" fmla="*/ 5 w 6"/>
                  <a:gd name="T11" fmla="*/ 7 h 7"/>
                  <a:gd name="T12" fmla="*/ 5 w 6"/>
                  <a:gd name="T13" fmla="*/ 7 h 7"/>
                  <a:gd name="T14" fmla="*/ 6 w 6"/>
                  <a:gd name="T15" fmla="*/ 6 h 7"/>
                  <a:gd name="T16" fmla="*/ 5 w 6"/>
                  <a:gd name="T17" fmla="*/ 5 h 7"/>
                  <a:gd name="T18" fmla="*/ 4 w 6"/>
                  <a:gd name="T19" fmla="*/ 4 h 7"/>
                  <a:gd name="T20" fmla="*/ 3 w 6"/>
                  <a:gd name="T21" fmla="*/ 4 h 7"/>
                  <a:gd name="T22" fmla="*/ 3 w 6"/>
                  <a:gd name="T23" fmla="*/ 2 h 7"/>
                  <a:gd name="T24" fmla="*/ 5 w 6"/>
                  <a:gd name="T25" fmla="*/ 2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1 h 7"/>
                  <a:gd name="T32" fmla="*/ 2 w 6"/>
                  <a:gd name="T33" fmla="*/ 2 h 7"/>
                  <a:gd name="T34" fmla="*/ 1 w 6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2"/>
                      <a:pt x="5" y="2"/>
                    </a:cubicBezTo>
                    <a:cubicBezTo>
                      <a:pt x="5" y="2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8" name="Freeform 28"/>
              <p:cNvSpPr>
                <a:spLocks/>
              </p:cNvSpPr>
              <p:nvPr/>
            </p:nvSpPr>
            <p:spPr bwMode="auto">
              <a:xfrm>
                <a:off x="3142" y="2845"/>
                <a:ext cx="10" cy="8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3 h 4"/>
                  <a:gd name="T4" fmla="*/ 3 w 5"/>
                  <a:gd name="T5" fmla="*/ 4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0 h 4"/>
                  <a:gd name="T12" fmla="*/ 0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>
                <a:off x="2921" y="2532"/>
                <a:ext cx="363" cy="317"/>
              </a:xfrm>
              <a:custGeom>
                <a:avLst/>
                <a:gdLst>
                  <a:gd name="T0" fmla="*/ 166 w 181"/>
                  <a:gd name="T1" fmla="*/ 36 h 158"/>
                  <a:gd name="T2" fmla="*/ 163 w 181"/>
                  <a:gd name="T3" fmla="*/ 26 h 158"/>
                  <a:gd name="T4" fmla="*/ 141 w 181"/>
                  <a:gd name="T5" fmla="*/ 28 h 158"/>
                  <a:gd name="T6" fmla="*/ 122 w 181"/>
                  <a:gd name="T7" fmla="*/ 25 h 158"/>
                  <a:gd name="T8" fmla="*/ 90 w 181"/>
                  <a:gd name="T9" fmla="*/ 4 h 158"/>
                  <a:gd name="T10" fmla="*/ 81 w 181"/>
                  <a:gd name="T11" fmla="*/ 7 h 158"/>
                  <a:gd name="T12" fmla="*/ 69 w 181"/>
                  <a:gd name="T13" fmla="*/ 14 h 158"/>
                  <a:gd name="T14" fmla="*/ 66 w 181"/>
                  <a:gd name="T15" fmla="*/ 19 h 158"/>
                  <a:gd name="T16" fmla="*/ 64 w 181"/>
                  <a:gd name="T17" fmla="*/ 33 h 158"/>
                  <a:gd name="T18" fmla="*/ 59 w 181"/>
                  <a:gd name="T19" fmla="*/ 39 h 158"/>
                  <a:gd name="T20" fmla="*/ 58 w 181"/>
                  <a:gd name="T21" fmla="*/ 48 h 158"/>
                  <a:gd name="T22" fmla="*/ 49 w 181"/>
                  <a:gd name="T23" fmla="*/ 51 h 158"/>
                  <a:gd name="T24" fmla="*/ 37 w 181"/>
                  <a:gd name="T25" fmla="*/ 49 h 158"/>
                  <a:gd name="T26" fmla="*/ 26 w 181"/>
                  <a:gd name="T27" fmla="*/ 52 h 158"/>
                  <a:gd name="T28" fmla="*/ 16 w 181"/>
                  <a:gd name="T29" fmla="*/ 53 h 158"/>
                  <a:gd name="T30" fmla="*/ 8 w 181"/>
                  <a:gd name="T31" fmla="*/ 54 h 158"/>
                  <a:gd name="T32" fmla="*/ 2 w 181"/>
                  <a:gd name="T33" fmla="*/ 59 h 158"/>
                  <a:gd name="T34" fmla="*/ 7 w 181"/>
                  <a:gd name="T35" fmla="*/ 71 h 158"/>
                  <a:gd name="T36" fmla="*/ 16 w 181"/>
                  <a:gd name="T37" fmla="*/ 80 h 158"/>
                  <a:gd name="T38" fmla="*/ 21 w 181"/>
                  <a:gd name="T39" fmla="*/ 69 h 158"/>
                  <a:gd name="T40" fmla="*/ 31 w 181"/>
                  <a:gd name="T41" fmla="*/ 64 h 158"/>
                  <a:gd name="T42" fmla="*/ 39 w 181"/>
                  <a:gd name="T43" fmla="*/ 72 h 158"/>
                  <a:gd name="T44" fmla="*/ 41 w 181"/>
                  <a:gd name="T45" fmla="*/ 67 h 158"/>
                  <a:gd name="T46" fmla="*/ 57 w 181"/>
                  <a:gd name="T47" fmla="*/ 95 h 158"/>
                  <a:gd name="T48" fmla="*/ 49 w 181"/>
                  <a:gd name="T49" fmla="*/ 89 h 158"/>
                  <a:gd name="T50" fmla="*/ 45 w 181"/>
                  <a:gd name="T51" fmla="*/ 89 h 158"/>
                  <a:gd name="T52" fmla="*/ 54 w 181"/>
                  <a:gd name="T53" fmla="*/ 98 h 158"/>
                  <a:gd name="T54" fmla="*/ 55 w 181"/>
                  <a:gd name="T55" fmla="*/ 99 h 158"/>
                  <a:gd name="T56" fmla="*/ 61 w 181"/>
                  <a:gd name="T57" fmla="*/ 111 h 158"/>
                  <a:gd name="T58" fmla="*/ 64 w 181"/>
                  <a:gd name="T59" fmla="*/ 115 h 158"/>
                  <a:gd name="T60" fmla="*/ 53 w 181"/>
                  <a:gd name="T61" fmla="*/ 110 h 158"/>
                  <a:gd name="T62" fmla="*/ 48 w 181"/>
                  <a:gd name="T63" fmla="*/ 104 h 158"/>
                  <a:gd name="T64" fmla="*/ 40 w 181"/>
                  <a:gd name="T65" fmla="*/ 101 h 158"/>
                  <a:gd name="T66" fmla="*/ 52 w 181"/>
                  <a:gd name="T67" fmla="*/ 110 h 158"/>
                  <a:gd name="T68" fmla="*/ 59 w 181"/>
                  <a:gd name="T69" fmla="*/ 118 h 158"/>
                  <a:gd name="T70" fmla="*/ 67 w 181"/>
                  <a:gd name="T71" fmla="*/ 124 h 158"/>
                  <a:gd name="T72" fmla="*/ 58 w 181"/>
                  <a:gd name="T73" fmla="*/ 115 h 158"/>
                  <a:gd name="T74" fmla="*/ 70 w 181"/>
                  <a:gd name="T75" fmla="*/ 117 h 158"/>
                  <a:gd name="T76" fmla="*/ 70 w 181"/>
                  <a:gd name="T77" fmla="*/ 123 h 158"/>
                  <a:gd name="T78" fmla="*/ 76 w 181"/>
                  <a:gd name="T79" fmla="*/ 122 h 158"/>
                  <a:gd name="T80" fmla="*/ 84 w 181"/>
                  <a:gd name="T81" fmla="*/ 131 h 158"/>
                  <a:gd name="T82" fmla="*/ 99 w 181"/>
                  <a:gd name="T83" fmla="*/ 129 h 158"/>
                  <a:gd name="T84" fmla="*/ 123 w 181"/>
                  <a:gd name="T85" fmla="*/ 140 h 158"/>
                  <a:gd name="T86" fmla="*/ 124 w 181"/>
                  <a:gd name="T87" fmla="*/ 146 h 158"/>
                  <a:gd name="T88" fmla="*/ 105 w 181"/>
                  <a:gd name="T89" fmla="*/ 149 h 158"/>
                  <a:gd name="T90" fmla="*/ 122 w 181"/>
                  <a:gd name="T91" fmla="*/ 147 h 158"/>
                  <a:gd name="T92" fmla="*/ 143 w 181"/>
                  <a:gd name="T93" fmla="*/ 157 h 158"/>
                  <a:gd name="T94" fmla="*/ 139 w 181"/>
                  <a:gd name="T95" fmla="*/ 152 h 158"/>
                  <a:gd name="T96" fmla="*/ 135 w 181"/>
                  <a:gd name="T97" fmla="*/ 148 h 158"/>
                  <a:gd name="T98" fmla="*/ 124 w 181"/>
                  <a:gd name="T99" fmla="*/ 134 h 158"/>
                  <a:gd name="T100" fmla="*/ 111 w 181"/>
                  <a:gd name="T101" fmla="*/ 120 h 158"/>
                  <a:gd name="T102" fmla="*/ 97 w 181"/>
                  <a:gd name="T103" fmla="*/ 108 h 158"/>
                  <a:gd name="T104" fmla="*/ 85 w 181"/>
                  <a:gd name="T105" fmla="*/ 93 h 158"/>
                  <a:gd name="T106" fmla="*/ 75 w 181"/>
                  <a:gd name="T107" fmla="*/ 78 h 158"/>
                  <a:gd name="T108" fmla="*/ 69 w 181"/>
                  <a:gd name="T109" fmla="*/ 66 h 158"/>
                  <a:gd name="T110" fmla="*/ 80 w 181"/>
                  <a:gd name="T111" fmla="*/ 60 h 158"/>
                  <a:gd name="T112" fmla="*/ 94 w 181"/>
                  <a:gd name="T113" fmla="*/ 55 h 158"/>
                  <a:gd name="T114" fmla="*/ 112 w 181"/>
                  <a:gd name="T115" fmla="*/ 55 h 158"/>
                  <a:gd name="T116" fmla="*/ 132 w 181"/>
                  <a:gd name="T117" fmla="*/ 56 h 158"/>
                  <a:gd name="T118" fmla="*/ 144 w 181"/>
                  <a:gd name="T119" fmla="*/ 53 h 158"/>
                  <a:gd name="T120" fmla="*/ 158 w 181"/>
                  <a:gd name="T121" fmla="*/ 53 h 158"/>
                  <a:gd name="T122" fmla="*/ 175 w 181"/>
                  <a:gd name="T123" fmla="*/ 58 h 158"/>
                  <a:gd name="T124" fmla="*/ 170 w 181"/>
                  <a:gd name="T125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58">
                    <a:moveTo>
                      <a:pt x="179" y="44"/>
                    </a:moveTo>
                    <a:cubicBezTo>
                      <a:pt x="178" y="44"/>
                      <a:pt x="179" y="45"/>
                      <a:pt x="177" y="44"/>
                    </a:cubicBezTo>
                    <a:cubicBezTo>
                      <a:pt x="174" y="44"/>
                      <a:pt x="173" y="43"/>
                      <a:pt x="173" y="43"/>
                    </a:cubicBezTo>
                    <a:cubicBezTo>
                      <a:pt x="173" y="43"/>
                      <a:pt x="173" y="42"/>
                      <a:pt x="172" y="43"/>
                    </a:cubicBezTo>
                    <a:cubicBezTo>
                      <a:pt x="171" y="43"/>
                      <a:pt x="171" y="43"/>
                      <a:pt x="170" y="42"/>
                    </a:cubicBezTo>
                    <a:cubicBezTo>
                      <a:pt x="169" y="41"/>
                      <a:pt x="167" y="39"/>
                      <a:pt x="167" y="39"/>
                    </a:cubicBezTo>
                    <a:cubicBezTo>
                      <a:pt x="167" y="39"/>
                      <a:pt x="166" y="40"/>
                      <a:pt x="166" y="39"/>
                    </a:cubicBezTo>
                    <a:cubicBezTo>
                      <a:pt x="166" y="38"/>
                      <a:pt x="166" y="37"/>
                      <a:pt x="167" y="37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6" y="35"/>
                      <a:pt x="166" y="35"/>
                      <a:pt x="166" y="35"/>
                    </a:cubicBezTo>
                    <a:cubicBezTo>
                      <a:pt x="166" y="35"/>
                      <a:pt x="167" y="35"/>
                      <a:pt x="167" y="35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9" y="33"/>
                      <a:pt x="168" y="31"/>
                      <a:pt x="165" y="32"/>
                    </a:cubicBezTo>
                    <a:cubicBezTo>
                      <a:pt x="165" y="32"/>
                      <a:pt x="164" y="33"/>
                      <a:pt x="164" y="33"/>
                    </a:cubicBezTo>
                    <a:cubicBezTo>
                      <a:pt x="163" y="33"/>
                      <a:pt x="162" y="32"/>
                      <a:pt x="162" y="31"/>
                    </a:cubicBezTo>
                    <a:cubicBezTo>
                      <a:pt x="162" y="31"/>
                      <a:pt x="161" y="30"/>
                      <a:pt x="162" y="30"/>
                    </a:cubicBezTo>
                    <a:cubicBezTo>
                      <a:pt x="163" y="30"/>
                      <a:pt x="164" y="28"/>
                      <a:pt x="164" y="28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7" y="24"/>
                      <a:pt x="156" y="24"/>
                      <a:pt x="156" y="25"/>
                    </a:cubicBezTo>
                    <a:cubicBezTo>
                      <a:pt x="155" y="26"/>
                      <a:pt x="154" y="26"/>
                      <a:pt x="150" y="26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41" y="28"/>
                      <a:pt x="139" y="28"/>
                      <a:pt x="138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6" y="28"/>
                      <a:pt x="134" y="28"/>
                      <a:pt x="134" y="28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1"/>
                      <a:pt x="83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4" y="3"/>
                      <a:pt x="84" y="4"/>
                      <a:pt x="83" y="6"/>
                    </a:cubicBezTo>
                    <a:cubicBezTo>
                      <a:pt x="83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78" y="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6" y="15"/>
                      <a:pt x="66" y="15"/>
                    </a:cubicBezTo>
                    <a:cubicBezTo>
                      <a:pt x="65" y="15"/>
                      <a:pt x="65" y="15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3" y="16"/>
                      <a:pt x="63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7"/>
                      <a:pt x="65" y="18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2"/>
                      <a:pt x="67" y="23"/>
                    </a:cubicBezTo>
                    <a:cubicBezTo>
                      <a:pt x="67" y="23"/>
                      <a:pt x="67" y="23"/>
                      <a:pt x="67" y="24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8"/>
                      <a:pt x="68" y="30"/>
                      <a:pt x="67" y="31"/>
                    </a:cubicBezTo>
                    <a:cubicBezTo>
                      <a:pt x="65" y="33"/>
                      <a:pt x="65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2" y="33"/>
                      <a:pt x="61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6"/>
                      <a:pt x="58" y="36"/>
                      <a:pt x="58" y="36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40"/>
                      <a:pt x="58" y="41"/>
                      <a:pt x="57" y="41"/>
                    </a:cubicBezTo>
                    <a:cubicBezTo>
                      <a:pt x="57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7" y="43"/>
                      <a:pt x="57" y="43"/>
                    </a:cubicBezTo>
                    <a:cubicBezTo>
                      <a:pt x="57" y="43"/>
                      <a:pt x="58" y="44"/>
                      <a:pt x="58" y="44"/>
                    </a:cubicBezTo>
                    <a:cubicBezTo>
                      <a:pt x="59" y="45"/>
                      <a:pt x="59" y="46"/>
                      <a:pt x="59" y="47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9"/>
                      <a:pt x="56" y="50"/>
                      <a:pt x="55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50"/>
                      <a:pt x="54" y="50"/>
                      <a:pt x="54" y="50"/>
                    </a:cubicBezTo>
                    <a:cubicBezTo>
                      <a:pt x="54" y="50"/>
                      <a:pt x="54" y="51"/>
                      <a:pt x="54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9" y="51"/>
                      <a:pt x="49" y="51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50"/>
                      <a:pt x="44" y="50"/>
                      <a:pt x="43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39" y="51"/>
                      <a:pt x="38" y="50"/>
                      <a:pt x="37" y="49"/>
                    </a:cubicBezTo>
                    <a:cubicBezTo>
                      <a:pt x="37" y="49"/>
                      <a:pt x="36" y="49"/>
                      <a:pt x="36" y="48"/>
                    </a:cubicBezTo>
                    <a:cubicBezTo>
                      <a:pt x="36" y="48"/>
                      <a:pt x="35" y="48"/>
                      <a:pt x="35" y="48"/>
                    </a:cubicBezTo>
                    <a:cubicBezTo>
                      <a:pt x="34" y="48"/>
                      <a:pt x="33" y="48"/>
                      <a:pt x="33" y="46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7"/>
                      <a:pt x="31" y="48"/>
                      <a:pt x="30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9" y="55"/>
                      <a:pt x="9" y="55"/>
                    </a:cubicBezTo>
                    <a:cubicBezTo>
                      <a:pt x="9" y="55"/>
                      <a:pt x="8" y="54"/>
                      <a:pt x="8" y="54"/>
                    </a:cubicBezTo>
                    <a:cubicBezTo>
                      <a:pt x="7" y="54"/>
                      <a:pt x="6" y="54"/>
                      <a:pt x="6" y="54"/>
                    </a:cubicBezTo>
                    <a:cubicBezTo>
                      <a:pt x="5" y="54"/>
                      <a:pt x="5" y="54"/>
                      <a:pt x="4" y="54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1" y="54"/>
                      <a:pt x="1" y="53"/>
                      <a:pt x="0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6"/>
                      <a:pt x="1" y="57"/>
                    </a:cubicBezTo>
                    <a:cubicBezTo>
                      <a:pt x="1" y="57"/>
                      <a:pt x="2" y="57"/>
                      <a:pt x="2" y="58"/>
                    </a:cubicBezTo>
                    <a:cubicBezTo>
                      <a:pt x="2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6"/>
                      <a:pt x="4" y="66"/>
                    </a:cubicBezTo>
                    <a:cubicBezTo>
                      <a:pt x="4" y="67"/>
                      <a:pt x="5" y="68"/>
                      <a:pt x="5" y="68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7" y="71"/>
                      <a:pt x="7" y="71"/>
                    </a:cubicBezTo>
                    <a:cubicBezTo>
                      <a:pt x="7" y="71"/>
                      <a:pt x="8" y="72"/>
                      <a:pt x="8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4" y="80"/>
                      <a:pt x="15" y="81"/>
                      <a:pt x="16" y="80"/>
                    </a:cubicBezTo>
                    <a:cubicBezTo>
                      <a:pt x="16" y="80"/>
                      <a:pt x="16" y="81"/>
                      <a:pt x="17" y="79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19" y="75"/>
                      <a:pt x="19" y="74"/>
                    </a:cubicBezTo>
                    <a:cubicBezTo>
                      <a:pt x="19" y="73"/>
                      <a:pt x="17" y="72"/>
                      <a:pt x="17" y="72"/>
                    </a:cubicBezTo>
                    <a:cubicBezTo>
                      <a:pt x="17" y="72"/>
                      <a:pt x="20" y="72"/>
                      <a:pt x="20" y="72"/>
                    </a:cubicBezTo>
                    <a:cubicBezTo>
                      <a:pt x="20" y="73"/>
                      <a:pt x="20" y="74"/>
                      <a:pt x="21" y="73"/>
                    </a:cubicBezTo>
                    <a:cubicBezTo>
                      <a:pt x="22" y="71"/>
                      <a:pt x="22" y="72"/>
                      <a:pt x="21" y="71"/>
                    </a:cubicBezTo>
                    <a:cubicBezTo>
                      <a:pt x="21" y="70"/>
                      <a:pt x="21" y="70"/>
                      <a:pt x="21" y="69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2" y="66"/>
                      <a:pt x="22" y="66"/>
                      <a:pt x="22" y="65"/>
                    </a:cubicBezTo>
                    <a:cubicBezTo>
                      <a:pt x="23" y="64"/>
                      <a:pt x="23" y="64"/>
                      <a:pt x="23" y="63"/>
                    </a:cubicBezTo>
                    <a:cubicBezTo>
                      <a:pt x="23" y="62"/>
                      <a:pt x="23" y="62"/>
                      <a:pt x="24" y="60"/>
                    </a:cubicBezTo>
                    <a:cubicBezTo>
                      <a:pt x="24" y="57"/>
                      <a:pt x="25" y="57"/>
                      <a:pt x="25" y="57"/>
                    </a:cubicBezTo>
                    <a:cubicBezTo>
                      <a:pt x="25" y="57"/>
                      <a:pt x="31" y="59"/>
                      <a:pt x="31" y="59"/>
                    </a:cubicBezTo>
                    <a:cubicBezTo>
                      <a:pt x="31" y="59"/>
                      <a:pt x="32" y="60"/>
                      <a:pt x="32" y="60"/>
                    </a:cubicBezTo>
                    <a:cubicBezTo>
                      <a:pt x="32" y="61"/>
                      <a:pt x="32" y="62"/>
                      <a:pt x="32" y="62"/>
                    </a:cubicBezTo>
                    <a:cubicBezTo>
                      <a:pt x="32" y="63"/>
                      <a:pt x="31" y="64"/>
                      <a:pt x="31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0" y="65"/>
                      <a:pt x="30" y="66"/>
                    </a:cubicBezTo>
                    <a:cubicBezTo>
                      <a:pt x="29" y="67"/>
                      <a:pt x="29" y="68"/>
                      <a:pt x="30" y="69"/>
                    </a:cubicBezTo>
                    <a:cubicBezTo>
                      <a:pt x="31" y="69"/>
                      <a:pt x="31" y="70"/>
                      <a:pt x="32" y="70"/>
                    </a:cubicBezTo>
                    <a:cubicBezTo>
                      <a:pt x="32" y="70"/>
                      <a:pt x="33" y="69"/>
                      <a:pt x="33" y="69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70"/>
                      <a:pt x="35" y="71"/>
                      <a:pt x="35" y="71"/>
                    </a:cubicBezTo>
                    <a:cubicBezTo>
                      <a:pt x="36" y="72"/>
                      <a:pt x="37" y="72"/>
                      <a:pt x="37" y="72"/>
                    </a:cubicBezTo>
                    <a:cubicBezTo>
                      <a:pt x="38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40" y="71"/>
                    </a:cubicBezTo>
                    <a:cubicBezTo>
                      <a:pt x="41" y="71"/>
                      <a:pt x="42" y="74"/>
                      <a:pt x="41" y="71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6" y="66"/>
                      <a:pt x="36" y="65"/>
                    </a:cubicBezTo>
                    <a:cubicBezTo>
                      <a:pt x="37" y="64"/>
                      <a:pt x="37" y="64"/>
                      <a:pt x="38" y="64"/>
                    </a:cubicBezTo>
                    <a:cubicBezTo>
                      <a:pt x="38" y="64"/>
                      <a:pt x="39" y="64"/>
                      <a:pt x="40" y="65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2" y="68"/>
                      <a:pt x="43" y="69"/>
                      <a:pt x="43" y="70"/>
                    </a:cubicBezTo>
                    <a:cubicBezTo>
                      <a:pt x="44" y="70"/>
                      <a:pt x="44" y="70"/>
                      <a:pt x="44" y="71"/>
                    </a:cubicBezTo>
                    <a:cubicBezTo>
                      <a:pt x="44" y="73"/>
                      <a:pt x="44" y="75"/>
                      <a:pt x="44" y="75"/>
                    </a:cubicBezTo>
                    <a:cubicBezTo>
                      <a:pt x="44" y="76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4" y="81"/>
                    </a:cubicBezTo>
                    <a:cubicBezTo>
                      <a:pt x="44" y="82"/>
                      <a:pt x="48" y="87"/>
                      <a:pt x="48" y="87"/>
                    </a:cubicBezTo>
                    <a:cubicBezTo>
                      <a:pt x="48" y="87"/>
                      <a:pt x="50" y="90"/>
                      <a:pt x="50" y="90"/>
                    </a:cubicBezTo>
                    <a:cubicBezTo>
                      <a:pt x="51" y="90"/>
                      <a:pt x="51" y="92"/>
                      <a:pt x="52" y="93"/>
                    </a:cubicBezTo>
                    <a:cubicBezTo>
                      <a:pt x="54" y="93"/>
                      <a:pt x="57" y="95"/>
                      <a:pt x="57" y="95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5" y="100"/>
                      <a:pt x="65" y="100"/>
                    </a:cubicBezTo>
                    <a:cubicBezTo>
                      <a:pt x="65" y="100"/>
                      <a:pt x="69" y="100"/>
                      <a:pt x="66" y="100"/>
                    </a:cubicBezTo>
                    <a:cubicBezTo>
                      <a:pt x="64" y="100"/>
                      <a:pt x="60" y="98"/>
                      <a:pt x="60" y="98"/>
                    </a:cubicBezTo>
                    <a:cubicBezTo>
                      <a:pt x="60" y="98"/>
                      <a:pt x="60" y="97"/>
                      <a:pt x="59" y="97"/>
                    </a:cubicBezTo>
                    <a:cubicBezTo>
                      <a:pt x="59" y="97"/>
                      <a:pt x="55" y="96"/>
                      <a:pt x="55" y="96"/>
                    </a:cubicBezTo>
                    <a:cubicBezTo>
                      <a:pt x="54" y="95"/>
                      <a:pt x="54" y="95"/>
                      <a:pt x="53" y="94"/>
                    </a:cubicBezTo>
                    <a:cubicBezTo>
                      <a:pt x="52" y="93"/>
                      <a:pt x="51" y="91"/>
                      <a:pt x="51" y="91"/>
                    </a:cubicBezTo>
                    <a:cubicBezTo>
                      <a:pt x="51" y="91"/>
                      <a:pt x="50" y="90"/>
                      <a:pt x="49" y="89"/>
                    </a:cubicBezTo>
                    <a:cubicBezTo>
                      <a:pt x="48" y="88"/>
                      <a:pt x="49" y="88"/>
                      <a:pt x="48" y="88"/>
                    </a:cubicBezTo>
                    <a:cubicBezTo>
                      <a:pt x="47" y="87"/>
                      <a:pt x="48" y="88"/>
                      <a:pt x="47" y="87"/>
                    </a:cubicBezTo>
                    <a:cubicBezTo>
                      <a:pt x="45" y="86"/>
                      <a:pt x="45" y="85"/>
                      <a:pt x="44" y="85"/>
                    </a:cubicBezTo>
                    <a:cubicBezTo>
                      <a:pt x="44" y="85"/>
                      <a:pt x="42" y="85"/>
                      <a:pt x="42" y="84"/>
                    </a:cubicBezTo>
                    <a:cubicBezTo>
                      <a:pt x="41" y="84"/>
                      <a:pt x="40" y="83"/>
                      <a:pt x="40" y="83"/>
                    </a:cubicBezTo>
                    <a:cubicBezTo>
                      <a:pt x="40" y="83"/>
                      <a:pt x="40" y="84"/>
                      <a:pt x="41" y="85"/>
                    </a:cubicBezTo>
                    <a:cubicBezTo>
                      <a:pt x="42" y="85"/>
                      <a:pt x="44" y="87"/>
                      <a:pt x="44" y="87"/>
                    </a:cubicBezTo>
                    <a:cubicBezTo>
                      <a:pt x="44" y="87"/>
                      <a:pt x="45" y="87"/>
                      <a:pt x="45" y="87"/>
                    </a:cubicBezTo>
                    <a:cubicBezTo>
                      <a:pt x="45" y="87"/>
                      <a:pt x="45" y="89"/>
                      <a:pt x="45" y="89"/>
                    </a:cubicBezTo>
                    <a:cubicBezTo>
                      <a:pt x="45" y="89"/>
                      <a:pt x="43" y="88"/>
                      <a:pt x="45" y="89"/>
                    </a:cubicBezTo>
                    <a:cubicBezTo>
                      <a:pt x="47" y="90"/>
                      <a:pt x="48" y="90"/>
                      <a:pt x="48" y="90"/>
                    </a:cubicBezTo>
                    <a:cubicBezTo>
                      <a:pt x="48" y="90"/>
                      <a:pt x="46" y="91"/>
                      <a:pt x="46" y="91"/>
                    </a:cubicBezTo>
                    <a:cubicBezTo>
                      <a:pt x="46" y="91"/>
                      <a:pt x="47" y="94"/>
                      <a:pt x="48" y="94"/>
                    </a:cubicBezTo>
                    <a:cubicBezTo>
                      <a:pt x="48" y="94"/>
                      <a:pt x="49" y="94"/>
                      <a:pt x="50" y="94"/>
                    </a:cubicBezTo>
                    <a:cubicBezTo>
                      <a:pt x="50" y="94"/>
                      <a:pt x="51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6"/>
                      <a:pt x="52" y="98"/>
                      <a:pt x="52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2" y="98"/>
                      <a:pt x="51" y="98"/>
                    </a:cubicBezTo>
                    <a:cubicBezTo>
                      <a:pt x="51" y="97"/>
                      <a:pt x="50" y="97"/>
                      <a:pt x="50" y="97"/>
                    </a:cubicBezTo>
                    <a:cubicBezTo>
                      <a:pt x="49" y="98"/>
                      <a:pt x="49" y="98"/>
                      <a:pt x="49" y="99"/>
                    </a:cubicBezTo>
                    <a:cubicBezTo>
                      <a:pt x="50" y="99"/>
                      <a:pt x="51" y="100"/>
                      <a:pt x="51" y="100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4" y="99"/>
                      <a:pt x="54" y="99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8"/>
                      <a:pt x="55" y="98"/>
                      <a:pt x="55" y="99"/>
                    </a:cubicBezTo>
                    <a:cubicBezTo>
                      <a:pt x="55" y="99"/>
                      <a:pt x="55" y="99"/>
                      <a:pt x="55" y="100"/>
                    </a:cubicBezTo>
                    <a:cubicBezTo>
                      <a:pt x="54" y="101"/>
                      <a:pt x="54" y="100"/>
                      <a:pt x="54" y="101"/>
                    </a:cubicBezTo>
                    <a:cubicBezTo>
                      <a:pt x="54" y="101"/>
                      <a:pt x="53" y="101"/>
                      <a:pt x="54" y="10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5" y="104"/>
                    </a:cubicBezTo>
                    <a:cubicBezTo>
                      <a:pt x="55" y="105"/>
                      <a:pt x="55" y="105"/>
                      <a:pt x="56" y="106"/>
                    </a:cubicBezTo>
                    <a:cubicBezTo>
                      <a:pt x="56" y="106"/>
                      <a:pt x="58" y="108"/>
                      <a:pt x="58" y="108"/>
                    </a:cubicBezTo>
                    <a:cubicBezTo>
                      <a:pt x="58" y="108"/>
                      <a:pt x="60" y="110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1"/>
                      <a:pt x="61" y="112"/>
                      <a:pt x="61" y="111"/>
                    </a:cubicBezTo>
                    <a:cubicBezTo>
                      <a:pt x="60" y="110"/>
                      <a:pt x="58" y="109"/>
                      <a:pt x="58" y="109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58" y="111"/>
                      <a:pt x="59" y="112"/>
                      <a:pt x="59" y="112"/>
                    </a:cubicBezTo>
                    <a:cubicBezTo>
                      <a:pt x="60" y="112"/>
                      <a:pt x="60" y="113"/>
                      <a:pt x="60" y="113"/>
                    </a:cubicBezTo>
                    <a:cubicBezTo>
                      <a:pt x="61" y="113"/>
                      <a:pt x="62" y="113"/>
                      <a:pt x="62" y="114"/>
                    </a:cubicBezTo>
                    <a:cubicBezTo>
                      <a:pt x="63" y="114"/>
                      <a:pt x="63" y="113"/>
                      <a:pt x="63" y="113"/>
                    </a:cubicBezTo>
                    <a:cubicBezTo>
                      <a:pt x="63" y="113"/>
                      <a:pt x="63" y="113"/>
                      <a:pt x="64" y="113"/>
                    </a:cubicBezTo>
                    <a:cubicBezTo>
                      <a:pt x="64" y="113"/>
                      <a:pt x="64" y="114"/>
                      <a:pt x="64" y="115"/>
                    </a:cubicBezTo>
                    <a:cubicBezTo>
                      <a:pt x="64" y="115"/>
                      <a:pt x="63" y="116"/>
                      <a:pt x="63" y="115"/>
                    </a:cubicBezTo>
                    <a:cubicBezTo>
                      <a:pt x="62" y="115"/>
                      <a:pt x="61" y="114"/>
                      <a:pt x="61" y="114"/>
                    </a:cubicBezTo>
                    <a:cubicBezTo>
                      <a:pt x="60" y="114"/>
                      <a:pt x="60" y="114"/>
                      <a:pt x="59" y="114"/>
                    </a:cubicBezTo>
                    <a:cubicBezTo>
                      <a:pt x="58" y="114"/>
                      <a:pt x="57" y="113"/>
                      <a:pt x="57" y="114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5"/>
                      <a:pt x="56" y="113"/>
                      <a:pt x="55" y="112"/>
                    </a:cubicBezTo>
                    <a:cubicBezTo>
                      <a:pt x="54" y="112"/>
                      <a:pt x="53" y="111"/>
                      <a:pt x="53" y="111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3" y="110"/>
                      <a:pt x="53" y="110"/>
                    </a:cubicBezTo>
                    <a:cubicBezTo>
                      <a:pt x="54" y="111"/>
                      <a:pt x="53" y="111"/>
                      <a:pt x="54" y="111"/>
                    </a:cubicBezTo>
                    <a:cubicBezTo>
                      <a:pt x="55" y="111"/>
                      <a:pt x="53" y="109"/>
                      <a:pt x="55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9"/>
                      <a:pt x="58" y="108"/>
                      <a:pt x="56" y="108"/>
                    </a:cubicBezTo>
                    <a:cubicBezTo>
                      <a:pt x="55" y="107"/>
                      <a:pt x="55" y="107"/>
                      <a:pt x="54" y="107"/>
                    </a:cubicBezTo>
                    <a:cubicBezTo>
                      <a:pt x="54" y="107"/>
                      <a:pt x="54" y="107"/>
                      <a:pt x="54" y="106"/>
                    </a:cubicBezTo>
                    <a:cubicBezTo>
                      <a:pt x="53" y="105"/>
                      <a:pt x="53" y="104"/>
                      <a:pt x="52" y="104"/>
                    </a:cubicBezTo>
                    <a:cubicBezTo>
                      <a:pt x="52" y="104"/>
                      <a:pt x="50" y="104"/>
                      <a:pt x="50" y="104"/>
                    </a:cubicBezTo>
                    <a:cubicBezTo>
                      <a:pt x="50" y="104"/>
                      <a:pt x="49" y="104"/>
                      <a:pt x="48" y="104"/>
                    </a:cubicBezTo>
                    <a:cubicBezTo>
                      <a:pt x="47" y="103"/>
                      <a:pt x="46" y="102"/>
                      <a:pt x="46" y="102"/>
                    </a:cubicBezTo>
                    <a:cubicBezTo>
                      <a:pt x="45" y="102"/>
                      <a:pt x="43" y="101"/>
                      <a:pt x="43" y="100"/>
                    </a:cubicBezTo>
                    <a:cubicBezTo>
                      <a:pt x="43" y="100"/>
                      <a:pt x="42" y="99"/>
                      <a:pt x="41" y="99"/>
                    </a:cubicBezTo>
                    <a:cubicBezTo>
                      <a:pt x="40" y="99"/>
                      <a:pt x="40" y="100"/>
                      <a:pt x="39" y="100"/>
                    </a:cubicBezTo>
                    <a:cubicBezTo>
                      <a:pt x="39" y="99"/>
                      <a:pt x="38" y="98"/>
                      <a:pt x="38" y="98"/>
                    </a:cubicBezTo>
                    <a:cubicBezTo>
                      <a:pt x="37" y="98"/>
                      <a:pt x="37" y="97"/>
                      <a:pt x="37" y="97"/>
                    </a:cubicBezTo>
                    <a:cubicBezTo>
                      <a:pt x="37" y="98"/>
                      <a:pt x="36" y="98"/>
                      <a:pt x="38" y="99"/>
                    </a:cubicBezTo>
                    <a:cubicBezTo>
                      <a:pt x="39" y="99"/>
                      <a:pt x="40" y="100"/>
                      <a:pt x="40" y="100"/>
                    </a:cubicBezTo>
                    <a:cubicBezTo>
                      <a:pt x="40" y="100"/>
                      <a:pt x="40" y="100"/>
                      <a:pt x="40" y="101"/>
                    </a:cubicBezTo>
                    <a:cubicBezTo>
                      <a:pt x="40" y="101"/>
                      <a:pt x="41" y="101"/>
                      <a:pt x="41" y="101"/>
                    </a:cubicBezTo>
                    <a:cubicBezTo>
                      <a:pt x="42" y="101"/>
                      <a:pt x="43" y="101"/>
                      <a:pt x="43" y="102"/>
                    </a:cubicBezTo>
                    <a:cubicBezTo>
                      <a:pt x="43" y="102"/>
                      <a:pt x="45" y="102"/>
                      <a:pt x="45" y="103"/>
                    </a:cubicBezTo>
                    <a:cubicBezTo>
                      <a:pt x="45" y="104"/>
                      <a:pt x="46" y="104"/>
                      <a:pt x="45" y="104"/>
                    </a:cubicBezTo>
                    <a:cubicBezTo>
                      <a:pt x="45" y="104"/>
                      <a:pt x="44" y="105"/>
                      <a:pt x="45" y="105"/>
                    </a:cubicBezTo>
                    <a:cubicBezTo>
                      <a:pt x="45" y="106"/>
                      <a:pt x="46" y="106"/>
                      <a:pt x="46" y="106"/>
                    </a:cubicBezTo>
                    <a:cubicBezTo>
                      <a:pt x="47" y="106"/>
                      <a:pt x="47" y="106"/>
                      <a:pt x="48" y="107"/>
                    </a:cubicBezTo>
                    <a:cubicBezTo>
                      <a:pt x="50" y="107"/>
                      <a:pt x="50" y="108"/>
                      <a:pt x="50" y="109"/>
                    </a:cubicBezTo>
                    <a:cubicBezTo>
                      <a:pt x="50" y="109"/>
                      <a:pt x="52" y="110"/>
                      <a:pt x="52" y="110"/>
                    </a:cubicBezTo>
                    <a:cubicBezTo>
                      <a:pt x="52" y="110"/>
                      <a:pt x="51" y="110"/>
                      <a:pt x="51" y="111"/>
                    </a:cubicBezTo>
                    <a:cubicBezTo>
                      <a:pt x="51" y="111"/>
                      <a:pt x="51" y="111"/>
                      <a:pt x="52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53" y="112"/>
                      <a:pt x="53" y="113"/>
                      <a:pt x="53" y="113"/>
                    </a:cubicBezTo>
                    <a:cubicBezTo>
                      <a:pt x="53" y="114"/>
                      <a:pt x="52" y="114"/>
                      <a:pt x="54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5" y="116"/>
                      <a:pt x="56" y="117"/>
                    </a:cubicBezTo>
                    <a:cubicBezTo>
                      <a:pt x="57" y="118"/>
                      <a:pt x="59" y="118"/>
                      <a:pt x="59" y="11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17"/>
                      <a:pt x="61" y="118"/>
                      <a:pt x="61" y="11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1" y="121"/>
                      <a:pt x="62" y="121"/>
                      <a:pt x="62" y="121"/>
                    </a:cubicBezTo>
                    <a:cubicBezTo>
                      <a:pt x="62" y="121"/>
                      <a:pt x="63" y="121"/>
                      <a:pt x="63" y="122"/>
                    </a:cubicBezTo>
                    <a:cubicBezTo>
                      <a:pt x="63" y="122"/>
                      <a:pt x="63" y="123"/>
                      <a:pt x="64" y="123"/>
                    </a:cubicBezTo>
                    <a:cubicBezTo>
                      <a:pt x="64" y="123"/>
                      <a:pt x="65" y="123"/>
                      <a:pt x="65" y="123"/>
                    </a:cubicBezTo>
                    <a:cubicBezTo>
                      <a:pt x="66" y="124"/>
                      <a:pt x="66" y="124"/>
                      <a:pt x="67" y="124"/>
                    </a:cubicBezTo>
                    <a:cubicBezTo>
                      <a:pt x="67" y="123"/>
                      <a:pt x="67" y="123"/>
                      <a:pt x="67" y="122"/>
                    </a:cubicBezTo>
                    <a:cubicBezTo>
                      <a:pt x="66" y="122"/>
                      <a:pt x="65" y="121"/>
                      <a:pt x="64" y="121"/>
                    </a:cubicBezTo>
                    <a:cubicBezTo>
                      <a:pt x="64" y="121"/>
                      <a:pt x="63" y="121"/>
                      <a:pt x="63" y="121"/>
                    </a:cubicBezTo>
                    <a:cubicBezTo>
                      <a:pt x="63" y="120"/>
                      <a:pt x="63" y="121"/>
                      <a:pt x="63" y="120"/>
                    </a:cubicBezTo>
                    <a:cubicBezTo>
                      <a:pt x="63" y="119"/>
                      <a:pt x="62" y="118"/>
                      <a:pt x="62" y="118"/>
                    </a:cubicBezTo>
                    <a:cubicBezTo>
                      <a:pt x="62" y="118"/>
                      <a:pt x="62" y="117"/>
                      <a:pt x="62" y="117"/>
                    </a:cubicBezTo>
                    <a:cubicBezTo>
                      <a:pt x="61" y="117"/>
                      <a:pt x="61" y="117"/>
                      <a:pt x="60" y="116"/>
                    </a:cubicBezTo>
                    <a:cubicBezTo>
                      <a:pt x="60" y="116"/>
                      <a:pt x="60" y="116"/>
                      <a:pt x="59" y="116"/>
                    </a:cubicBezTo>
                    <a:cubicBezTo>
                      <a:pt x="59" y="116"/>
                      <a:pt x="58" y="116"/>
                      <a:pt x="58" y="115"/>
                    </a:cubicBezTo>
                    <a:cubicBezTo>
                      <a:pt x="58" y="115"/>
                      <a:pt x="58" y="115"/>
                      <a:pt x="59" y="115"/>
                    </a:cubicBezTo>
                    <a:cubicBezTo>
                      <a:pt x="59" y="115"/>
                      <a:pt x="60" y="115"/>
                      <a:pt x="60" y="115"/>
                    </a:cubicBezTo>
                    <a:cubicBezTo>
                      <a:pt x="61" y="115"/>
                      <a:pt x="61" y="115"/>
                      <a:pt x="62" y="115"/>
                    </a:cubicBezTo>
                    <a:cubicBezTo>
                      <a:pt x="63" y="116"/>
                      <a:pt x="62" y="116"/>
                      <a:pt x="63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7" y="116"/>
                      <a:pt x="66" y="116"/>
                      <a:pt x="68" y="116"/>
                    </a:cubicBezTo>
                    <a:cubicBezTo>
                      <a:pt x="70" y="116"/>
                      <a:pt x="70" y="116"/>
                      <a:pt x="70" y="117"/>
                    </a:cubicBezTo>
                    <a:cubicBezTo>
                      <a:pt x="70" y="117"/>
                      <a:pt x="70" y="118"/>
                      <a:pt x="70" y="118"/>
                    </a:cubicBezTo>
                    <a:cubicBezTo>
                      <a:pt x="70" y="118"/>
                      <a:pt x="70" y="119"/>
                      <a:pt x="70" y="119"/>
                    </a:cubicBezTo>
                    <a:cubicBezTo>
                      <a:pt x="71" y="119"/>
                      <a:pt x="72" y="119"/>
                      <a:pt x="72" y="119"/>
                    </a:cubicBezTo>
                    <a:cubicBezTo>
                      <a:pt x="72" y="119"/>
                      <a:pt x="74" y="119"/>
                      <a:pt x="74" y="120"/>
                    </a:cubicBezTo>
                    <a:cubicBezTo>
                      <a:pt x="74" y="120"/>
                      <a:pt x="72" y="121"/>
                      <a:pt x="72" y="121"/>
                    </a:cubicBezTo>
                    <a:cubicBezTo>
                      <a:pt x="72" y="121"/>
                      <a:pt x="71" y="121"/>
                      <a:pt x="71" y="121"/>
                    </a:cubicBezTo>
                    <a:cubicBezTo>
                      <a:pt x="71" y="122"/>
                      <a:pt x="70" y="123"/>
                      <a:pt x="71" y="123"/>
                    </a:cubicBezTo>
                    <a:cubicBezTo>
                      <a:pt x="71" y="123"/>
                      <a:pt x="71" y="123"/>
                      <a:pt x="70" y="123"/>
                    </a:cubicBezTo>
                    <a:cubicBezTo>
                      <a:pt x="70" y="123"/>
                      <a:pt x="69" y="122"/>
                      <a:pt x="70" y="123"/>
                    </a:cubicBezTo>
                    <a:cubicBezTo>
                      <a:pt x="70" y="125"/>
                      <a:pt x="71" y="125"/>
                      <a:pt x="71" y="125"/>
                    </a:cubicBezTo>
                    <a:cubicBezTo>
                      <a:pt x="72" y="125"/>
                      <a:pt x="73" y="125"/>
                      <a:pt x="74" y="125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73" y="125"/>
                      <a:pt x="73" y="124"/>
                      <a:pt x="73" y="124"/>
                    </a:cubicBezTo>
                    <a:cubicBezTo>
                      <a:pt x="73" y="124"/>
                      <a:pt x="72" y="124"/>
                      <a:pt x="72" y="124"/>
                    </a:cubicBezTo>
                    <a:cubicBezTo>
                      <a:pt x="72" y="124"/>
                      <a:pt x="73" y="124"/>
                      <a:pt x="73" y="123"/>
                    </a:cubicBezTo>
                    <a:cubicBezTo>
                      <a:pt x="73" y="123"/>
                      <a:pt x="74" y="122"/>
                      <a:pt x="74" y="122"/>
                    </a:cubicBezTo>
                    <a:cubicBezTo>
                      <a:pt x="74" y="122"/>
                      <a:pt x="75" y="120"/>
                      <a:pt x="75" y="121"/>
                    </a:cubicBezTo>
                    <a:cubicBezTo>
                      <a:pt x="76" y="122"/>
                      <a:pt x="75" y="122"/>
                      <a:pt x="76" y="122"/>
                    </a:cubicBezTo>
                    <a:cubicBezTo>
                      <a:pt x="77" y="122"/>
                      <a:pt x="79" y="120"/>
                      <a:pt x="79" y="120"/>
                    </a:cubicBezTo>
                    <a:cubicBezTo>
                      <a:pt x="79" y="120"/>
                      <a:pt x="80" y="120"/>
                      <a:pt x="79" y="121"/>
                    </a:cubicBezTo>
                    <a:cubicBezTo>
                      <a:pt x="79" y="121"/>
                      <a:pt x="78" y="122"/>
                      <a:pt x="78" y="123"/>
                    </a:cubicBezTo>
                    <a:cubicBezTo>
                      <a:pt x="79" y="124"/>
                      <a:pt x="79" y="123"/>
                      <a:pt x="79" y="124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7"/>
                      <a:pt x="81" y="128"/>
                      <a:pt x="81" y="128"/>
                    </a:cubicBezTo>
                    <a:cubicBezTo>
                      <a:pt x="81" y="129"/>
                      <a:pt x="81" y="129"/>
                      <a:pt x="81" y="130"/>
                    </a:cubicBezTo>
                    <a:cubicBezTo>
                      <a:pt x="82" y="130"/>
                      <a:pt x="84" y="131"/>
                      <a:pt x="84" y="131"/>
                    </a:cubicBezTo>
                    <a:cubicBezTo>
                      <a:pt x="84" y="130"/>
                      <a:pt x="84" y="130"/>
                      <a:pt x="84" y="130"/>
                    </a:cubicBezTo>
                    <a:cubicBezTo>
                      <a:pt x="84" y="130"/>
                      <a:pt x="84" y="131"/>
                      <a:pt x="85" y="130"/>
                    </a:cubicBezTo>
                    <a:cubicBezTo>
                      <a:pt x="85" y="129"/>
                      <a:pt x="86" y="129"/>
                      <a:pt x="86" y="129"/>
                    </a:cubicBezTo>
                    <a:cubicBezTo>
                      <a:pt x="87" y="129"/>
                      <a:pt x="86" y="129"/>
                      <a:pt x="88" y="129"/>
                    </a:cubicBezTo>
                    <a:cubicBezTo>
                      <a:pt x="89" y="129"/>
                      <a:pt x="90" y="130"/>
                      <a:pt x="90" y="129"/>
                    </a:cubicBezTo>
                    <a:cubicBezTo>
                      <a:pt x="91" y="129"/>
                      <a:pt x="90" y="129"/>
                      <a:pt x="92" y="129"/>
                    </a:cubicBezTo>
                    <a:cubicBezTo>
                      <a:pt x="93" y="129"/>
                      <a:pt x="95" y="128"/>
                      <a:pt x="95" y="127"/>
                    </a:cubicBezTo>
                    <a:cubicBezTo>
                      <a:pt x="95" y="127"/>
                      <a:pt x="98" y="128"/>
                      <a:pt x="98" y="128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9" y="129"/>
                      <a:pt x="100" y="129"/>
                      <a:pt x="100" y="129"/>
                    </a:cubicBezTo>
                    <a:cubicBezTo>
                      <a:pt x="101" y="129"/>
                      <a:pt x="102" y="129"/>
                      <a:pt x="102" y="129"/>
                    </a:cubicBezTo>
                    <a:cubicBezTo>
                      <a:pt x="102" y="129"/>
                      <a:pt x="106" y="130"/>
                      <a:pt x="106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17" y="138"/>
                      <a:pt x="117" y="138"/>
                      <a:pt x="117" y="138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2"/>
                      <a:pt x="127" y="144"/>
                      <a:pt x="127" y="144"/>
                    </a:cubicBezTo>
                    <a:cubicBezTo>
                      <a:pt x="128" y="144"/>
                      <a:pt x="130" y="146"/>
                      <a:pt x="130" y="146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3" y="147"/>
                      <a:pt x="134" y="149"/>
                      <a:pt x="134" y="149"/>
                    </a:cubicBezTo>
                    <a:cubicBezTo>
                      <a:pt x="133" y="149"/>
                      <a:pt x="132" y="149"/>
                      <a:pt x="132" y="149"/>
                    </a:cubicBezTo>
                    <a:cubicBezTo>
                      <a:pt x="131" y="149"/>
                      <a:pt x="128" y="148"/>
                      <a:pt x="128" y="148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46"/>
                      <a:pt x="124" y="146"/>
                      <a:pt x="124" y="14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19" y="146"/>
                      <a:pt x="119" y="146"/>
                      <a:pt x="119" y="146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45"/>
                      <a:pt x="116" y="146"/>
                      <a:pt x="116" y="146"/>
                    </a:cubicBezTo>
                    <a:cubicBezTo>
                      <a:pt x="116" y="146"/>
                      <a:pt x="116" y="147"/>
                      <a:pt x="116" y="147"/>
                    </a:cubicBezTo>
                    <a:cubicBezTo>
                      <a:pt x="115" y="148"/>
                      <a:pt x="115" y="148"/>
                      <a:pt x="115" y="148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51"/>
                      <a:pt x="105" y="151"/>
                      <a:pt x="105" y="151"/>
                    </a:cubicBezTo>
                    <a:cubicBezTo>
                      <a:pt x="105" y="151"/>
                      <a:pt x="102" y="151"/>
                      <a:pt x="105" y="152"/>
                    </a:cubicBezTo>
                    <a:cubicBezTo>
                      <a:pt x="108" y="152"/>
                      <a:pt x="110" y="152"/>
                      <a:pt x="110" y="151"/>
                    </a:cubicBezTo>
                    <a:cubicBezTo>
                      <a:pt x="111" y="151"/>
                      <a:pt x="111" y="150"/>
                      <a:pt x="111" y="150"/>
                    </a:cubicBezTo>
                    <a:cubicBezTo>
                      <a:pt x="112" y="150"/>
                      <a:pt x="114" y="150"/>
                      <a:pt x="115" y="150"/>
                    </a:cubicBezTo>
                    <a:cubicBezTo>
                      <a:pt x="115" y="150"/>
                      <a:pt x="116" y="150"/>
                      <a:pt x="117" y="150"/>
                    </a:cubicBezTo>
                    <a:cubicBezTo>
                      <a:pt x="119" y="150"/>
                      <a:pt x="119" y="149"/>
                      <a:pt x="120" y="150"/>
                    </a:cubicBezTo>
                    <a:cubicBezTo>
                      <a:pt x="121" y="150"/>
                      <a:pt x="121" y="148"/>
                      <a:pt x="121" y="148"/>
                    </a:cubicBezTo>
                    <a:cubicBezTo>
                      <a:pt x="121" y="148"/>
                      <a:pt x="120" y="147"/>
                      <a:pt x="122" y="147"/>
                    </a:cubicBezTo>
                    <a:cubicBezTo>
                      <a:pt x="123" y="148"/>
                      <a:pt x="123" y="148"/>
                      <a:pt x="123" y="148"/>
                    </a:cubicBezTo>
                    <a:cubicBezTo>
                      <a:pt x="124" y="148"/>
                      <a:pt x="125" y="149"/>
                      <a:pt x="126" y="149"/>
                    </a:cubicBezTo>
                    <a:cubicBezTo>
                      <a:pt x="126" y="149"/>
                      <a:pt x="129" y="149"/>
                      <a:pt x="129" y="149"/>
                    </a:cubicBezTo>
                    <a:cubicBezTo>
                      <a:pt x="129" y="149"/>
                      <a:pt x="130" y="152"/>
                      <a:pt x="130" y="152"/>
                    </a:cubicBezTo>
                    <a:cubicBezTo>
                      <a:pt x="131" y="152"/>
                      <a:pt x="133" y="152"/>
                      <a:pt x="134" y="152"/>
                    </a:cubicBezTo>
                    <a:cubicBezTo>
                      <a:pt x="135" y="152"/>
                      <a:pt x="137" y="152"/>
                      <a:pt x="137" y="152"/>
                    </a:cubicBezTo>
                    <a:cubicBezTo>
                      <a:pt x="138" y="153"/>
                      <a:pt x="139" y="153"/>
                      <a:pt x="139" y="153"/>
                    </a:cubicBezTo>
                    <a:cubicBezTo>
                      <a:pt x="139" y="153"/>
                      <a:pt x="140" y="154"/>
                      <a:pt x="140" y="155"/>
                    </a:cubicBezTo>
                    <a:cubicBezTo>
                      <a:pt x="141" y="155"/>
                      <a:pt x="143" y="157"/>
                      <a:pt x="143" y="157"/>
                    </a:cubicBezTo>
                    <a:cubicBezTo>
                      <a:pt x="143" y="157"/>
                      <a:pt x="147" y="158"/>
                      <a:pt x="147" y="158"/>
                    </a:cubicBezTo>
                    <a:cubicBezTo>
                      <a:pt x="148" y="158"/>
                      <a:pt x="148" y="158"/>
                      <a:pt x="148" y="157"/>
                    </a:cubicBezTo>
                    <a:cubicBezTo>
                      <a:pt x="148" y="157"/>
                      <a:pt x="148" y="156"/>
                      <a:pt x="148" y="156"/>
                    </a:cubicBezTo>
                    <a:cubicBezTo>
                      <a:pt x="147" y="155"/>
                      <a:pt x="144" y="154"/>
                      <a:pt x="144" y="154"/>
                    </a:cubicBezTo>
                    <a:cubicBezTo>
                      <a:pt x="144" y="154"/>
                      <a:pt x="142" y="154"/>
                      <a:pt x="142" y="153"/>
                    </a:cubicBezTo>
                    <a:cubicBezTo>
                      <a:pt x="141" y="150"/>
                      <a:pt x="142" y="153"/>
                      <a:pt x="140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9" y="153"/>
                      <a:pt x="139" y="152"/>
                      <a:pt x="139" y="152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0"/>
                      <a:pt x="136" y="149"/>
                      <a:pt x="137" y="148"/>
                    </a:cubicBezTo>
                    <a:cubicBezTo>
                      <a:pt x="138" y="148"/>
                      <a:pt x="137" y="152"/>
                      <a:pt x="140" y="147"/>
                    </a:cubicBezTo>
                    <a:cubicBezTo>
                      <a:pt x="140" y="147"/>
                      <a:pt x="140" y="146"/>
                      <a:pt x="140" y="146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36" y="147"/>
                      <a:pt x="136" y="148"/>
                    </a:cubicBezTo>
                    <a:cubicBezTo>
                      <a:pt x="135" y="149"/>
                      <a:pt x="135" y="148"/>
                      <a:pt x="135" y="148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6"/>
                      <a:pt x="136" y="144"/>
                      <a:pt x="136" y="143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30" y="138"/>
                      <a:pt x="130" y="138"/>
                      <a:pt x="130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4" y="134"/>
                      <a:pt x="124" y="134"/>
                      <a:pt x="124" y="134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19" y="127"/>
                      <a:pt x="118" y="126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06" y="118"/>
                      <a:pt x="106" y="118"/>
                      <a:pt x="106" y="118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3"/>
                      <a:pt x="85" y="93"/>
                      <a:pt x="85" y="93"/>
                    </a:cubicBezTo>
                    <a:cubicBezTo>
                      <a:pt x="84" y="92"/>
                      <a:pt x="83" y="91"/>
                      <a:pt x="83" y="91"/>
                    </a:cubicBezTo>
                    <a:cubicBezTo>
                      <a:pt x="84" y="90"/>
                      <a:pt x="83" y="89"/>
                      <a:pt x="83" y="87"/>
                    </a:cubicBezTo>
                    <a:cubicBezTo>
                      <a:pt x="83" y="87"/>
                      <a:pt x="83" y="86"/>
                      <a:pt x="82" y="86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5"/>
                      <a:pt x="79" y="83"/>
                      <a:pt x="79" y="82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81"/>
                      <a:pt x="76" y="79"/>
                      <a:pt x="75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2" y="79"/>
                      <a:pt x="72" y="79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5"/>
                      <a:pt x="70" y="74"/>
                    </a:cubicBezTo>
                    <a:cubicBezTo>
                      <a:pt x="72" y="72"/>
                      <a:pt x="70" y="72"/>
                      <a:pt x="70" y="72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69" y="59"/>
                      <a:pt x="70" y="59"/>
                    </a:cubicBezTo>
                    <a:cubicBezTo>
                      <a:pt x="70" y="59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7"/>
                      <a:pt x="74" y="56"/>
                      <a:pt x="74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5" y="64"/>
                      <a:pt x="86" y="64"/>
                      <a:pt x="87" y="63"/>
                    </a:cubicBezTo>
                    <a:cubicBezTo>
                      <a:pt x="87" y="62"/>
                      <a:pt x="87" y="61"/>
                      <a:pt x="87" y="61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9" y="54"/>
                      <a:pt x="100" y="54"/>
                    </a:cubicBezTo>
                    <a:cubicBezTo>
                      <a:pt x="100" y="54"/>
                      <a:pt x="100" y="54"/>
                      <a:pt x="101" y="54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1" y="55"/>
                      <a:pt x="121" y="55"/>
                      <a:pt x="121" y="55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5"/>
                      <a:pt x="135" y="55"/>
                      <a:pt x="135" y="55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8" y="54"/>
                      <a:pt x="139" y="54"/>
                      <a:pt x="139" y="54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41" y="53"/>
                      <a:pt x="142" y="53"/>
                      <a:pt x="142" y="53"/>
                    </a:cubicBezTo>
                    <a:cubicBezTo>
                      <a:pt x="143" y="53"/>
                      <a:pt x="144" y="53"/>
                      <a:pt x="144" y="53"/>
                    </a:cubicBezTo>
                    <a:cubicBezTo>
                      <a:pt x="144" y="53"/>
                      <a:pt x="144" y="53"/>
                      <a:pt x="145" y="53"/>
                    </a:cubicBezTo>
                    <a:cubicBezTo>
                      <a:pt x="145" y="53"/>
                      <a:pt x="146" y="52"/>
                      <a:pt x="146" y="52"/>
                    </a:cubicBezTo>
                    <a:cubicBezTo>
                      <a:pt x="148" y="52"/>
                      <a:pt x="149" y="52"/>
                      <a:pt x="149" y="52"/>
                    </a:cubicBezTo>
                    <a:cubicBezTo>
                      <a:pt x="149" y="52"/>
                      <a:pt x="150" y="53"/>
                      <a:pt x="151" y="54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3"/>
                      <a:pt x="153" y="53"/>
                      <a:pt x="154" y="53"/>
                    </a:cubicBezTo>
                    <a:cubicBezTo>
                      <a:pt x="156" y="53"/>
                      <a:pt x="157" y="53"/>
                      <a:pt x="158" y="53"/>
                    </a:cubicBezTo>
                    <a:cubicBezTo>
                      <a:pt x="159" y="53"/>
                      <a:pt x="160" y="55"/>
                      <a:pt x="160" y="5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57"/>
                      <a:pt x="163" y="59"/>
                      <a:pt x="163" y="60"/>
                    </a:cubicBezTo>
                    <a:cubicBezTo>
                      <a:pt x="164" y="60"/>
                      <a:pt x="164" y="61"/>
                      <a:pt x="164" y="61"/>
                    </a:cubicBezTo>
                    <a:cubicBezTo>
                      <a:pt x="164" y="61"/>
                      <a:pt x="171" y="63"/>
                      <a:pt x="171" y="63"/>
                    </a:cubicBezTo>
                    <a:cubicBezTo>
                      <a:pt x="171" y="63"/>
                      <a:pt x="172" y="63"/>
                      <a:pt x="172" y="63"/>
                    </a:cubicBezTo>
                    <a:cubicBezTo>
                      <a:pt x="172" y="62"/>
                      <a:pt x="172" y="61"/>
                      <a:pt x="173" y="61"/>
                    </a:cubicBezTo>
                    <a:cubicBezTo>
                      <a:pt x="173" y="60"/>
                      <a:pt x="175" y="62"/>
                      <a:pt x="175" y="60"/>
                    </a:cubicBezTo>
                    <a:cubicBezTo>
                      <a:pt x="175" y="59"/>
                      <a:pt x="175" y="59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2" y="60"/>
                    </a:cubicBezTo>
                    <a:cubicBezTo>
                      <a:pt x="171" y="60"/>
                      <a:pt x="171" y="59"/>
                      <a:pt x="171" y="59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73" y="54"/>
                      <a:pt x="172" y="53"/>
                      <a:pt x="171" y="52"/>
                    </a:cubicBezTo>
                    <a:cubicBezTo>
                      <a:pt x="171" y="51"/>
                      <a:pt x="170" y="50"/>
                      <a:pt x="170" y="5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3" y="47"/>
                      <a:pt x="173" y="47"/>
                      <a:pt x="173" y="47"/>
                    </a:cubicBezTo>
                    <a:cubicBezTo>
                      <a:pt x="173" y="47"/>
                      <a:pt x="174" y="48"/>
                      <a:pt x="176" y="48"/>
                    </a:cubicBezTo>
                    <a:cubicBezTo>
                      <a:pt x="177" y="48"/>
                      <a:pt x="176" y="48"/>
                      <a:pt x="178" y="48"/>
                    </a:cubicBezTo>
                    <a:cubicBezTo>
                      <a:pt x="179" y="47"/>
                      <a:pt x="181" y="45"/>
                      <a:pt x="181" y="45"/>
                    </a:cubicBezTo>
                    <a:cubicBezTo>
                      <a:pt x="181" y="45"/>
                      <a:pt x="180" y="43"/>
                      <a:pt x="179" y="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2909" y="1795"/>
                <a:ext cx="566" cy="476"/>
              </a:xfrm>
              <a:custGeom>
                <a:avLst/>
                <a:gdLst>
                  <a:gd name="T0" fmla="*/ 263 w 282"/>
                  <a:gd name="T1" fmla="*/ 130 h 237"/>
                  <a:gd name="T2" fmla="*/ 255 w 282"/>
                  <a:gd name="T3" fmla="*/ 112 h 237"/>
                  <a:gd name="T4" fmla="*/ 242 w 282"/>
                  <a:gd name="T5" fmla="*/ 90 h 237"/>
                  <a:gd name="T6" fmla="*/ 256 w 282"/>
                  <a:gd name="T7" fmla="*/ 63 h 237"/>
                  <a:gd name="T8" fmla="*/ 235 w 282"/>
                  <a:gd name="T9" fmla="*/ 20 h 237"/>
                  <a:gd name="T10" fmla="*/ 216 w 282"/>
                  <a:gd name="T11" fmla="*/ 3 h 237"/>
                  <a:gd name="T12" fmla="*/ 155 w 282"/>
                  <a:gd name="T13" fmla="*/ 13 h 237"/>
                  <a:gd name="T14" fmla="*/ 118 w 282"/>
                  <a:gd name="T15" fmla="*/ 20 h 237"/>
                  <a:gd name="T16" fmla="*/ 103 w 282"/>
                  <a:gd name="T17" fmla="*/ 6 h 237"/>
                  <a:gd name="T18" fmla="*/ 76 w 282"/>
                  <a:gd name="T19" fmla="*/ 8 h 237"/>
                  <a:gd name="T20" fmla="*/ 53 w 282"/>
                  <a:gd name="T21" fmla="*/ 23 h 237"/>
                  <a:gd name="T22" fmla="*/ 36 w 282"/>
                  <a:gd name="T23" fmla="*/ 37 h 237"/>
                  <a:gd name="T24" fmla="*/ 1 w 282"/>
                  <a:gd name="T25" fmla="*/ 52 h 237"/>
                  <a:gd name="T26" fmla="*/ 4 w 282"/>
                  <a:gd name="T27" fmla="*/ 59 h 237"/>
                  <a:gd name="T28" fmla="*/ 9 w 282"/>
                  <a:gd name="T29" fmla="*/ 82 h 237"/>
                  <a:gd name="T30" fmla="*/ 15 w 282"/>
                  <a:gd name="T31" fmla="*/ 105 h 237"/>
                  <a:gd name="T32" fmla="*/ 21 w 282"/>
                  <a:gd name="T33" fmla="*/ 131 h 237"/>
                  <a:gd name="T34" fmla="*/ 25 w 282"/>
                  <a:gd name="T35" fmla="*/ 147 h 237"/>
                  <a:gd name="T36" fmla="*/ 30 w 282"/>
                  <a:gd name="T37" fmla="*/ 156 h 237"/>
                  <a:gd name="T38" fmla="*/ 35 w 282"/>
                  <a:gd name="T39" fmla="*/ 166 h 237"/>
                  <a:gd name="T40" fmla="*/ 36 w 282"/>
                  <a:gd name="T41" fmla="*/ 174 h 237"/>
                  <a:gd name="T42" fmla="*/ 42 w 282"/>
                  <a:gd name="T43" fmla="*/ 180 h 237"/>
                  <a:gd name="T44" fmla="*/ 52 w 282"/>
                  <a:gd name="T45" fmla="*/ 184 h 237"/>
                  <a:gd name="T46" fmla="*/ 61 w 282"/>
                  <a:gd name="T47" fmla="*/ 185 h 237"/>
                  <a:gd name="T48" fmla="*/ 73 w 282"/>
                  <a:gd name="T49" fmla="*/ 192 h 237"/>
                  <a:gd name="T50" fmla="*/ 80 w 282"/>
                  <a:gd name="T51" fmla="*/ 207 h 237"/>
                  <a:gd name="T52" fmla="*/ 84 w 282"/>
                  <a:gd name="T53" fmla="*/ 195 h 237"/>
                  <a:gd name="T54" fmla="*/ 95 w 282"/>
                  <a:gd name="T55" fmla="*/ 194 h 237"/>
                  <a:gd name="T56" fmla="*/ 108 w 282"/>
                  <a:gd name="T57" fmla="*/ 195 h 237"/>
                  <a:gd name="T58" fmla="*/ 112 w 282"/>
                  <a:gd name="T59" fmla="*/ 207 h 237"/>
                  <a:gd name="T60" fmla="*/ 125 w 282"/>
                  <a:gd name="T61" fmla="*/ 209 h 237"/>
                  <a:gd name="T62" fmla="*/ 145 w 282"/>
                  <a:gd name="T63" fmla="*/ 222 h 237"/>
                  <a:gd name="T64" fmla="*/ 148 w 282"/>
                  <a:gd name="T65" fmla="*/ 233 h 237"/>
                  <a:gd name="T66" fmla="*/ 158 w 282"/>
                  <a:gd name="T67" fmla="*/ 224 h 237"/>
                  <a:gd name="T68" fmla="*/ 169 w 282"/>
                  <a:gd name="T69" fmla="*/ 230 h 237"/>
                  <a:gd name="T70" fmla="*/ 171 w 282"/>
                  <a:gd name="T71" fmla="*/ 237 h 237"/>
                  <a:gd name="T72" fmla="*/ 178 w 282"/>
                  <a:gd name="T73" fmla="*/ 235 h 237"/>
                  <a:gd name="T74" fmla="*/ 181 w 282"/>
                  <a:gd name="T75" fmla="*/ 233 h 237"/>
                  <a:gd name="T76" fmla="*/ 185 w 282"/>
                  <a:gd name="T77" fmla="*/ 229 h 237"/>
                  <a:gd name="T78" fmla="*/ 190 w 282"/>
                  <a:gd name="T79" fmla="*/ 225 h 237"/>
                  <a:gd name="T80" fmla="*/ 194 w 282"/>
                  <a:gd name="T81" fmla="*/ 224 h 237"/>
                  <a:gd name="T82" fmla="*/ 200 w 282"/>
                  <a:gd name="T83" fmla="*/ 227 h 237"/>
                  <a:gd name="T84" fmla="*/ 205 w 282"/>
                  <a:gd name="T85" fmla="*/ 225 h 237"/>
                  <a:gd name="T86" fmla="*/ 210 w 282"/>
                  <a:gd name="T87" fmla="*/ 221 h 237"/>
                  <a:gd name="T88" fmla="*/ 216 w 282"/>
                  <a:gd name="T89" fmla="*/ 220 h 237"/>
                  <a:gd name="T90" fmla="*/ 225 w 282"/>
                  <a:gd name="T91" fmla="*/ 220 h 237"/>
                  <a:gd name="T92" fmla="*/ 232 w 282"/>
                  <a:gd name="T93" fmla="*/ 220 h 237"/>
                  <a:gd name="T94" fmla="*/ 237 w 282"/>
                  <a:gd name="T95" fmla="*/ 226 h 237"/>
                  <a:gd name="T96" fmla="*/ 243 w 282"/>
                  <a:gd name="T97" fmla="*/ 227 h 237"/>
                  <a:gd name="T98" fmla="*/ 251 w 282"/>
                  <a:gd name="T99" fmla="*/ 229 h 237"/>
                  <a:gd name="T100" fmla="*/ 260 w 282"/>
                  <a:gd name="T101" fmla="*/ 229 h 237"/>
                  <a:gd name="T102" fmla="*/ 255 w 282"/>
                  <a:gd name="T103" fmla="*/ 220 h 237"/>
                  <a:gd name="T104" fmla="*/ 263 w 282"/>
                  <a:gd name="T105" fmla="*/ 189 h 237"/>
                  <a:gd name="T106" fmla="*/ 278 w 282"/>
                  <a:gd name="T107" fmla="*/ 167 h 237"/>
                  <a:gd name="T108" fmla="*/ 277 w 282"/>
                  <a:gd name="T109" fmla="*/ 14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2" h="237">
                    <a:moveTo>
                      <a:pt x="279" y="146"/>
                    </a:moveTo>
                    <a:cubicBezTo>
                      <a:pt x="278" y="145"/>
                      <a:pt x="278" y="142"/>
                      <a:pt x="276" y="142"/>
                    </a:cubicBezTo>
                    <a:cubicBezTo>
                      <a:pt x="274" y="141"/>
                      <a:pt x="272" y="140"/>
                      <a:pt x="271" y="140"/>
                    </a:cubicBezTo>
                    <a:cubicBezTo>
                      <a:pt x="269" y="139"/>
                      <a:pt x="270" y="136"/>
                      <a:pt x="270" y="136"/>
                    </a:cubicBezTo>
                    <a:cubicBezTo>
                      <a:pt x="270" y="136"/>
                      <a:pt x="266" y="134"/>
                      <a:pt x="265" y="132"/>
                    </a:cubicBezTo>
                    <a:cubicBezTo>
                      <a:pt x="265" y="131"/>
                      <a:pt x="265" y="130"/>
                      <a:pt x="263" y="130"/>
                    </a:cubicBezTo>
                    <a:cubicBezTo>
                      <a:pt x="262" y="130"/>
                      <a:pt x="261" y="127"/>
                      <a:pt x="261" y="127"/>
                    </a:cubicBezTo>
                    <a:cubicBezTo>
                      <a:pt x="262" y="124"/>
                      <a:pt x="262" y="124"/>
                      <a:pt x="262" y="124"/>
                    </a:cubicBezTo>
                    <a:cubicBezTo>
                      <a:pt x="260" y="120"/>
                      <a:pt x="260" y="120"/>
                      <a:pt x="260" y="120"/>
                    </a:cubicBezTo>
                    <a:cubicBezTo>
                      <a:pt x="260" y="120"/>
                      <a:pt x="260" y="120"/>
                      <a:pt x="260" y="119"/>
                    </a:cubicBezTo>
                    <a:cubicBezTo>
                      <a:pt x="259" y="119"/>
                      <a:pt x="258" y="117"/>
                      <a:pt x="257" y="116"/>
                    </a:cubicBezTo>
                    <a:cubicBezTo>
                      <a:pt x="256" y="115"/>
                      <a:pt x="255" y="112"/>
                      <a:pt x="255" y="112"/>
                    </a:cubicBezTo>
                    <a:cubicBezTo>
                      <a:pt x="255" y="112"/>
                      <a:pt x="256" y="107"/>
                      <a:pt x="256" y="106"/>
                    </a:cubicBezTo>
                    <a:cubicBezTo>
                      <a:pt x="256" y="106"/>
                      <a:pt x="255" y="100"/>
                      <a:pt x="255" y="100"/>
                    </a:cubicBezTo>
                    <a:cubicBezTo>
                      <a:pt x="255" y="96"/>
                      <a:pt x="255" y="96"/>
                      <a:pt x="255" y="96"/>
                    </a:cubicBezTo>
                    <a:cubicBezTo>
                      <a:pt x="250" y="93"/>
                      <a:pt x="250" y="93"/>
                      <a:pt x="250" y="93"/>
                    </a:cubicBezTo>
                    <a:cubicBezTo>
                      <a:pt x="250" y="93"/>
                      <a:pt x="245" y="92"/>
                      <a:pt x="243" y="92"/>
                    </a:cubicBezTo>
                    <a:cubicBezTo>
                      <a:pt x="242" y="92"/>
                      <a:pt x="242" y="90"/>
                      <a:pt x="242" y="90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5" y="80"/>
                      <a:pt x="245" y="80"/>
                      <a:pt x="245" y="80"/>
                    </a:cubicBezTo>
                    <a:cubicBezTo>
                      <a:pt x="249" y="75"/>
                      <a:pt x="249" y="75"/>
                      <a:pt x="249" y="75"/>
                    </a:cubicBezTo>
                    <a:cubicBezTo>
                      <a:pt x="252" y="73"/>
                      <a:pt x="252" y="73"/>
                      <a:pt x="252" y="73"/>
                    </a:cubicBezTo>
                    <a:cubicBezTo>
                      <a:pt x="252" y="73"/>
                      <a:pt x="256" y="68"/>
                      <a:pt x="256" y="67"/>
                    </a:cubicBezTo>
                    <a:cubicBezTo>
                      <a:pt x="257" y="67"/>
                      <a:pt x="256" y="64"/>
                      <a:pt x="256" y="63"/>
                    </a:cubicBezTo>
                    <a:cubicBezTo>
                      <a:pt x="255" y="62"/>
                      <a:pt x="255" y="60"/>
                      <a:pt x="255" y="59"/>
                    </a:cubicBezTo>
                    <a:cubicBezTo>
                      <a:pt x="255" y="58"/>
                      <a:pt x="253" y="55"/>
                      <a:pt x="253" y="55"/>
                    </a:cubicBezTo>
                    <a:cubicBezTo>
                      <a:pt x="252" y="49"/>
                      <a:pt x="252" y="49"/>
                      <a:pt x="252" y="49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1" y="31"/>
                      <a:pt x="241" y="31"/>
                      <a:pt x="241" y="31"/>
                    </a:cubicBezTo>
                    <a:cubicBezTo>
                      <a:pt x="241" y="31"/>
                      <a:pt x="236" y="22"/>
                      <a:pt x="235" y="20"/>
                    </a:cubicBezTo>
                    <a:cubicBezTo>
                      <a:pt x="235" y="17"/>
                      <a:pt x="234" y="13"/>
                      <a:pt x="234" y="13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11"/>
                      <a:pt x="230" y="7"/>
                      <a:pt x="230" y="6"/>
                    </a:cubicBezTo>
                    <a:cubicBezTo>
                      <a:pt x="229" y="5"/>
                      <a:pt x="220" y="5"/>
                      <a:pt x="220" y="5"/>
                    </a:cubicBezTo>
                    <a:cubicBezTo>
                      <a:pt x="220" y="5"/>
                      <a:pt x="219" y="3"/>
                      <a:pt x="219" y="2"/>
                    </a:cubicBezTo>
                    <a:cubicBezTo>
                      <a:pt x="218" y="0"/>
                      <a:pt x="216" y="3"/>
                      <a:pt x="216" y="3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2" y="9"/>
                      <a:pt x="187" y="10"/>
                      <a:pt x="186" y="10"/>
                    </a:cubicBezTo>
                    <a:cubicBezTo>
                      <a:pt x="184" y="10"/>
                      <a:pt x="174" y="11"/>
                      <a:pt x="174" y="11"/>
                    </a:cubicBezTo>
                    <a:cubicBezTo>
                      <a:pt x="173" y="11"/>
                      <a:pt x="167" y="12"/>
                      <a:pt x="166" y="12"/>
                    </a:cubicBezTo>
                    <a:cubicBezTo>
                      <a:pt x="164" y="13"/>
                      <a:pt x="157" y="13"/>
                      <a:pt x="155" y="13"/>
                    </a:cubicBezTo>
                    <a:cubicBezTo>
                      <a:pt x="154" y="13"/>
                      <a:pt x="150" y="13"/>
                      <a:pt x="150" y="13"/>
                    </a:cubicBezTo>
                    <a:cubicBezTo>
                      <a:pt x="150" y="13"/>
                      <a:pt x="142" y="15"/>
                      <a:pt x="139" y="15"/>
                    </a:cubicBezTo>
                    <a:cubicBezTo>
                      <a:pt x="137" y="15"/>
                      <a:pt x="133" y="13"/>
                      <a:pt x="133" y="13"/>
                    </a:cubicBezTo>
                    <a:cubicBezTo>
                      <a:pt x="133" y="13"/>
                      <a:pt x="126" y="19"/>
                      <a:pt x="124" y="19"/>
                    </a:cubicBezTo>
                    <a:cubicBezTo>
                      <a:pt x="124" y="19"/>
                      <a:pt x="122" y="20"/>
                      <a:pt x="121" y="20"/>
                    </a:cubicBezTo>
                    <a:cubicBezTo>
                      <a:pt x="120" y="20"/>
                      <a:pt x="118" y="20"/>
                      <a:pt x="118" y="20"/>
                    </a:cubicBezTo>
                    <a:cubicBezTo>
                      <a:pt x="118" y="20"/>
                      <a:pt x="115" y="21"/>
                      <a:pt x="112" y="20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0" y="18"/>
                      <a:pt x="108" y="16"/>
                      <a:pt x="107" y="15"/>
                    </a:cubicBezTo>
                    <a:cubicBezTo>
                      <a:pt x="106" y="14"/>
                      <a:pt x="105" y="13"/>
                      <a:pt x="105" y="12"/>
                    </a:cubicBezTo>
                    <a:cubicBezTo>
                      <a:pt x="105" y="12"/>
                      <a:pt x="107" y="10"/>
                      <a:pt x="107" y="10"/>
                    </a:cubicBezTo>
                    <a:cubicBezTo>
                      <a:pt x="107" y="10"/>
                      <a:pt x="103" y="7"/>
                      <a:pt x="103" y="6"/>
                    </a:cubicBezTo>
                    <a:cubicBezTo>
                      <a:pt x="102" y="5"/>
                      <a:pt x="103" y="5"/>
                      <a:pt x="103" y="4"/>
                    </a:cubicBezTo>
                    <a:cubicBezTo>
                      <a:pt x="104" y="3"/>
                      <a:pt x="102" y="2"/>
                      <a:pt x="102" y="2"/>
                    </a:cubicBezTo>
                    <a:cubicBezTo>
                      <a:pt x="102" y="2"/>
                      <a:pt x="97" y="3"/>
                      <a:pt x="97" y="2"/>
                    </a:cubicBezTo>
                    <a:cubicBezTo>
                      <a:pt x="96" y="2"/>
                      <a:pt x="92" y="3"/>
                      <a:pt x="91" y="3"/>
                    </a:cubicBezTo>
                    <a:cubicBezTo>
                      <a:pt x="91" y="2"/>
                      <a:pt x="85" y="5"/>
                      <a:pt x="85" y="5"/>
                    </a:cubicBezTo>
                    <a:cubicBezTo>
                      <a:pt x="85" y="5"/>
                      <a:pt x="77" y="8"/>
                      <a:pt x="76" y="8"/>
                    </a:cubicBezTo>
                    <a:cubicBezTo>
                      <a:pt x="75" y="8"/>
                      <a:pt x="75" y="9"/>
                      <a:pt x="75" y="9"/>
                    </a:cubicBezTo>
                    <a:cubicBezTo>
                      <a:pt x="74" y="9"/>
                      <a:pt x="72" y="10"/>
                      <a:pt x="71" y="10"/>
                    </a:cubicBezTo>
                    <a:cubicBezTo>
                      <a:pt x="71" y="11"/>
                      <a:pt x="69" y="14"/>
                      <a:pt x="69" y="14"/>
                    </a:cubicBezTo>
                    <a:cubicBezTo>
                      <a:pt x="69" y="15"/>
                      <a:pt x="62" y="18"/>
                      <a:pt x="61" y="18"/>
                    </a:cubicBezTo>
                    <a:cubicBezTo>
                      <a:pt x="60" y="19"/>
                      <a:pt x="56" y="20"/>
                      <a:pt x="55" y="20"/>
                    </a:cubicBezTo>
                    <a:cubicBezTo>
                      <a:pt x="55" y="21"/>
                      <a:pt x="54" y="22"/>
                      <a:pt x="53" y="23"/>
                    </a:cubicBezTo>
                    <a:cubicBezTo>
                      <a:pt x="53" y="24"/>
                      <a:pt x="52" y="25"/>
                      <a:pt x="51" y="26"/>
                    </a:cubicBezTo>
                    <a:cubicBezTo>
                      <a:pt x="51" y="27"/>
                      <a:pt x="50" y="29"/>
                      <a:pt x="50" y="30"/>
                    </a:cubicBezTo>
                    <a:cubicBezTo>
                      <a:pt x="49" y="31"/>
                      <a:pt x="48" y="33"/>
                      <a:pt x="48" y="33"/>
                    </a:cubicBezTo>
                    <a:cubicBezTo>
                      <a:pt x="48" y="33"/>
                      <a:pt x="45" y="33"/>
                      <a:pt x="43" y="33"/>
                    </a:cubicBezTo>
                    <a:cubicBezTo>
                      <a:pt x="42" y="33"/>
                      <a:pt x="42" y="34"/>
                      <a:pt x="41" y="34"/>
                    </a:cubicBezTo>
                    <a:cubicBezTo>
                      <a:pt x="40" y="34"/>
                      <a:pt x="36" y="37"/>
                      <a:pt x="36" y="37"/>
                    </a:cubicBezTo>
                    <a:cubicBezTo>
                      <a:pt x="36" y="37"/>
                      <a:pt x="20" y="42"/>
                      <a:pt x="19" y="43"/>
                    </a:cubicBezTo>
                    <a:cubicBezTo>
                      <a:pt x="18" y="44"/>
                      <a:pt x="18" y="44"/>
                      <a:pt x="16" y="46"/>
                    </a:cubicBezTo>
                    <a:cubicBezTo>
                      <a:pt x="13" y="47"/>
                      <a:pt x="11" y="47"/>
                      <a:pt x="10" y="47"/>
                    </a:cubicBezTo>
                    <a:cubicBezTo>
                      <a:pt x="9" y="48"/>
                      <a:pt x="9" y="48"/>
                      <a:pt x="8" y="49"/>
                    </a:cubicBezTo>
                    <a:cubicBezTo>
                      <a:pt x="7" y="50"/>
                      <a:pt x="6" y="51"/>
                      <a:pt x="4" y="51"/>
                    </a:cubicBezTo>
                    <a:cubicBezTo>
                      <a:pt x="3" y="51"/>
                      <a:pt x="2" y="52"/>
                      <a:pt x="1" y="52"/>
                    </a:cubicBezTo>
                    <a:cubicBezTo>
                      <a:pt x="1" y="52"/>
                      <a:pt x="0" y="52"/>
                      <a:pt x="0" y="5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1" y="55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4" y="58"/>
                      <a:pt x="4" y="59"/>
                    </a:cubicBezTo>
                    <a:cubicBezTo>
                      <a:pt x="4" y="59"/>
                      <a:pt x="4" y="60"/>
                      <a:pt x="4" y="60"/>
                    </a:cubicBezTo>
                    <a:cubicBezTo>
                      <a:pt x="4" y="60"/>
                      <a:pt x="4" y="61"/>
                      <a:pt x="5" y="62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5" y="65"/>
                      <a:pt x="6" y="67"/>
                      <a:pt x="7" y="69"/>
                    </a:cubicBezTo>
                    <a:cubicBezTo>
                      <a:pt x="9" y="72"/>
                      <a:pt x="9" y="74"/>
                      <a:pt x="9" y="75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5" y="98"/>
                      <a:pt x="6" y="99"/>
                      <a:pt x="8" y="101"/>
                    </a:cubicBezTo>
                    <a:cubicBezTo>
                      <a:pt x="8" y="102"/>
                      <a:pt x="11" y="103"/>
                      <a:pt x="12" y="104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8" y="106"/>
                      <a:pt x="19" y="110"/>
                      <a:pt x="18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7" y="118"/>
                      <a:pt x="17" y="118"/>
                      <a:pt x="17" y="119"/>
                    </a:cubicBezTo>
                    <a:cubicBezTo>
                      <a:pt x="19" y="119"/>
                      <a:pt x="20" y="121"/>
                      <a:pt x="20" y="125"/>
                    </a:cubicBezTo>
                    <a:cubicBezTo>
                      <a:pt x="21" y="128"/>
                      <a:pt x="21" y="130"/>
                      <a:pt x="21" y="131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6"/>
                      <a:pt x="21" y="140"/>
                      <a:pt x="21" y="140"/>
                    </a:cubicBezTo>
                    <a:cubicBezTo>
                      <a:pt x="21" y="141"/>
                      <a:pt x="21" y="141"/>
                      <a:pt x="20" y="142"/>
                    </a:cubicBezTo>
                    <a:cubicBezTo>
                      <a:pt x="21" y="143"/>
                      <a:pt x="21" y="143"/>
                      <a:pt x="21" y="143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5" y="153"/>
                      <a:pt x="25" y="153"/>
                      <a:pt x="26" y="153"/>
                    </a:cubicBezTo>
                    <a:cubicBezTo>
                      <a:pt x="27" y="154"/>
                      <a:pt x="28" y="155"/>
                      <a:pt x="29" y="155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30" y="156"/>
                      <a:pt x="30" y="157"/>
                      <a:pt x="30" y="158"/>
                    </a:cubicBezTo>
                    <a:cubicBezTo>
                      <a:pt x="30" y="158"/>
                      <a:pt x="30" y="158"/>
                      <a:pt x="30" y="159"/>
                    </a:cubicBezTo>
                    <a:cubicBezTo>
                      <a:pt x="30" y="159"/>
                      <a:pt x="32" y="161"/>
                      <a:pt x="32" y="161"/>
                    </a:cubicBezTo>
                    <a:cubicBezTo>
                      <a:pt x="32" y="162"/>
                      <a:pt x="34" y="164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5" y="167"/>
                      <a:pt x="35" y="169"/>
                      <a:pt x="32" y="171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2"/>
                      <a:pt x="32" y="173"/>
                      <a:pt x="32" y="173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4" y="173"/>
                      <a:pt x="35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7" y="175"/>
                      <a:pt x="37" y="175"/>
                      <a:pt x="38" y="175"/>
                    </a:cubicBezTo>
                    <a:cubicBezTo>
                      <a:pt x="39" y="175"/>
                      <a:pt x="40" y="176"/>
                      <a:pt x="40" y="176"/>
                    </a:cubicBezTo>
                    <a:cubicBezTo>
                      <a:pt x="41" y="177"/>
                      <a:pt x="41" y="178"/>
                      <a:pt x="41" y="179"/>
                    </a:cubicBezTo>
                    <a:cubicBezTo>
                      <a:pt x="41" y="179"/>
                      <a:pt x="42" y="180"/>
                      <a:pt x="42" y="180"/>
                    </a:cubicBezTo>
                    <a:cubicBezTo>
                      <a:pt x="43" y="181"/>
                      <a:pt x="44" y="182"/>
                      <a:pt x="44" y="182"/>
                    </a:cubicBezTo>
                    <a:cubicBezTo>
                      <a:pt x="47" y="181"/>
                      <a:pt x="47" y="181"/>
                      <a:pt x="47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49" y="182"/>
                      <a:pt x="50" y="183"/>
                      <a:pt x="51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2" y="184"/>
                      <a:pt x="52" y="184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6" y="185"/>
                      <a:pt x="56" y="185"/>
                      <a:pt x="56" y="185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8" y="185"/>
                      <a:pt x="59" y="185"/>
                      <a:pt x="59" y="185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1" y="185"/>
                      <a:pt x="62" y="186"/>
                      <a:pt x="62" y="188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0" y="186"/>
                      <a:pt x="71" y="186"/>
                      <a:pt x="72" y="187"/>
                    </a:cubicBezTo>
                    <a:cubicBezTo>
                      <a:pt x="73" y="188"/>
                      <a:pt x="73" y="190"/>
                      <a:pt x="73" y="192"/>
                    </a:cubicBezTo>
                    <a:cubicBezTo>
                      <a:pt x="73" y="194"/>
                      <a:pt x="72" y="196"/>
                      <a:pt x="71" y="197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2" y="198"/>
                      <a:pt x="73" y="199"/>
                      <a:pt x="73" y="201"/>
                    </a:cubicBezTo>
                    <a:cubicBezTo>
                      <a:pt x="75" y="201"/>
                      <a:pt x="75" y="201"/>
                      <a:pt x="75" y="201"/>
                    </a:cubicBezTo>
                    <a:cubicBezTo>
                      <a:pt x="76" y="202"/>
                      <a:pt x="77" y="203"/>
                      <a:pt x="77" y="203"/>
                    </a:cubicBezTo>
                    <a:cubicBezTo>
                      <a:pt x="79" y="204"/>
                      <a:pt x="80" y="206"/>
                      <a:pt x="80" y="207"/>
                    </a:cubicBezTo>
                    <a:cubicBezTo>
                      <a:pt x="80" y="209"/>
                      <a:pt x="80" y="209"/>
                      <a:pt x="80" y="209"/>
                    </a:cubicBezTo>
                    <a:cubicBezTo>
                      <a:pt x="81" y="208"/>
                      <a:pt x="81" y="208"/>
                      <a:pt x="82" y="208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5" y="194"/>
                      <a:pt x="86" y="194"/>
                      <a:pt x="87" y="194"/>
                    </a:cubicBezTo>
                    <a:cubicBezTo>
                      <a:pt x="87" y="194"/>
                      <a:pt x="88" y="194"/>
                      <a:pt x="89" y="194"/>
                    </a:cubicBezTo>
                    <a:cubicBezTo>
                      <a:pt x="89" y="194"/>
                      <a:pt x="90" y="194"/>
                      <a:pt x="90" y="194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2" y="194"/>
                      <a:pt x="94" y="194"/>
                      <a:pt x="94" y="194"/>
                    </a:cubicBezTo>
                    <a:cubicBezTo>
                      <a:pt x="95" y="194"/>
                      <a:pt x="95" y="194"/>
                      <a:pt x="95" y="194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4" y="198"/>
                      <a:pt x="105" y="198"/>
                      <a:pt x="106" y="197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10" y="195"/>
                      <a:pt x="111" y="197"/>
                      <a:pt x="112" y="199"/>
                    </a:cubicBezTo>
                    <a:cubicBezTo>
                      <a:pt x="113" y="200"/>
                      <a:pt x="113" y="201"/>
                      <a:pt x="113" y="202"/>
                    </a:cubicBezTo>
                    <a:cubicBezTo>
                      <a:pt x="113" y="203"/>
                      <a:pt x="112" y="204"/>
                      <a:pt x="111" y="204"/>
                    </a:cubicBezTo>
                    <a:cubicBezTo>
                      <a:pt x="111" y="204"/>
                      <a:pt x="111" y="204"/>
                      <a:pt x="110" y="205"/>
                    </a:cubicBezTo>
                    <a:cubicBezTo>
                      <a:pt x="112" y="205"/>
                      <a:pt x="112" y="206"/>
                      <a:pt x="112" y="207"/>
                    </a:cubicBezTo>
                    <a:cubicBezTo>
                      <a:pt x="112" y="207"/>
                      <a:pt x="113" y="207"/>
                      <a:pt x="113" y="208"/>
                    </a:cubicBezTo>
                    <a:cubicBezTo>
                      <a:pt x="113" y="208"/>
                      <a:pt x="114" y="208"/>
                      <a:pt x="116" y="209"/>
                    </a:cubicBezTo>
                    <a:cubicBezTo>
                      <a:pt x="117" y="209"/>
                      <a:pt x="117" y="209"/>
                      <a:pt x="117" y="209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1" y="206"/>
                      <a:pt x="124" y="208"/>
                      <a:pt x="125" y="209"/>
                    </a:cubicBezTo>
                    <a:cubicBezTo>
                      <a:pt x="125" y="209"/>
                      <a:pt x="127" y="210"/>
                      <a:pt x="129" y="210"/>
                    </a:cubicBezTo>
                    <a:cubicBezTo>
                      <a:pt x="136" y="208"/>
                      <a:pt x="136" y="208"/>
                      <a:pt x="136" y="208"/>
                    </a:cubicBezTo>
                    <a:cubicBezTo>
                      <a:pt x="138" y="216"/>
                      <a:pt x="138" y="216"/>
                      <a:pt x="138" y="216"/>
                    </a:cubicBezTo>
                    <a:cubicBezTo>
                      <a:pt x="139" y="216"/>
                      <a:pt x="140" y="217"/>
                      <a:pt x="141" y="219"/>
                    </a:cubicBezTo>
                    <a:cubicBezTo>
                      <a:pt x="141" y="219"/>
                      <a:pt x="141" y="219"/>
                      <a:pt x="141" y="219"/>
                    </a:cubicBezTo>
                    <a:cubicBezTo>
                      <a:pt x="142" y="219"/>
                      <a:pt x="145" y="220"/>
                      <a:pt x="145" y="222"/>
                    </a:cubicBezTo>
                    <a:cubicBezTo>
                      <a:pt x="145" y="223"/>
                      <a:pt x="145" y="223"/>
                      <a:pt x="146" y="224"/>
                    </a:cubicBezTo>
                    <a:cubicBezTo>
                      <a:pt x="146" y="224"/>
                      <a:pt x="146" y="224"/>
                      <a:pt x="146" y="224"/>
                    </a:cubicBezTo>
                    <a:cubicBezTo>
                      <a:pt x="148" y="229"/>
                      <a:pt x="148" y="229"/>
                      <a:pt x="148" y="229"/>
                    </a:cubicBezTo>
                    <a:cubicBezTo>
                      <a:pt x="147" y="230"/>
                      <a:pt x="147" y="230"/>
                      <a:pt x="147" y="230"/>
                    </a:cubicBezTo>
                    <a:cubicBezTo>
                      <a:pt x="147" y="230"/>
                      <a:pt x="147" y="230"/>
                      <a:pt x="147" y="231"/>
                    </a:cubicBezTo>
                    <a:cubicBezTo>
                      <a:pt x="147" y="231"/>
                      <a:pt x="148" y="233"/>
                      <a:pt x="148" y="233"/>
                    </a:cubicBezTo>
                    <a:cubicBezTo>
                      <a:pt x="148" y="233"/>
                      <a:pt x="150" y="233"/>
                      <a:pt x="151" y="232"/>
                    </a:cubicBezTo>
                    <a:cubicBezTo>
                      <a:pt x="151" y="231"/>
                      <a:pt x="153" y="230"/>
                      <a:pt x="153" y="230"/>
                    </a:cubicBezTo>
                    <a:cubicBezTo>
                      <a:pt x="153" y="230"/>
                      <a:pt x="155" y="232"/>
                      <a:pt x="155" y="231"/>
                    </a:cubicBezTo>
                    <a:cubicBezTo>
                      <a:pt x="155" y="230"/>
                      <a:pt x="155" y="227"/>
                      <a:pt x="155" y="227"/>
                    </a:cubicBezTo>
                    <a:cubicBezTo>
                      <a:pt x="157" y="225"/>
                      <a:pt x="157" y="225"/>
                      <a:pt x="157" y="225"/>
                    </a:cubicBezTo>
                    <a:cubicBezTo>
                      <a:pt x="157" y="225"/>
                      <a:pt x="158" y="225"/>
                      <a:pt x="158" y="224"/>
                    </a:cubicBezTo>
                    <a:cubicBezTo>
                      <a:pt x="158" y="223"/>
                      <a:pt x="159" y="221"/>
                      <a:pt x="159" y="221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64" y="226"/>
                      <a:pt x="164" y="226"/>
                      <a:pt x="164" y="226"/>
                    </a:cubicBezTo>
                    <a:cubicBezTo>
                      <a:pt x="166" y="228"/>
                      <a:pt x="166" y="228"/>
                      <a:pt x="166" y="228"/>
                    </a:cubicBezTo>
                    <a:cubicBezTo>
                      <a:pt x="167" y="229"/>
                      <a:pt x="167" y="229"/>
                      <a:pt x="167" y="229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1" y="229"/>
                      <a:pt x="171" y="229"/>
                      <a:pt x="171" y="229"/>
                    </a:cubicBezTo>
                    <a:cubicBezTo>
                      <a:pt x="171" y="231"/>
                      <a:pt x="171" y="231"/>
                      <a:pt x="171" y="231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3" y="235"/>
                      <a:pt x="173" y="235"/>
                      <a:pt x="173" y="235"/>
                    </a:cubicBezTo>
                    <a:cubicBezTo>
                      <a:pt x="172" y="236"/>
                      <a:pt x="172" y="236"/>
                      <a:pt x="172" y="236"/>
                    </a:cubicBezTo>
                    <a:cubicBezTo>
                      <a:pt x="171" y="237"/>
                      <a:pt x="171" y="237"/>
                      <a:pt x="171" y="237"/>
                    </a:cubicBezTo>
                    <a:cubicBezTo>
                      <a:pt x="172" y="237"/>
                      <a:pt x="172" y="237"/>
                      <a:pt x="172" y="237"/>
                    </a:cubicBezTo>
                    <a:cubicBezTo>
                      <a:pt x="172" y="237"/>
                      <a:pt x="173" y="237"/>
                      <a:pt x="173" y="237"/>
                    </a:cubicBezTo>
                    <a:cubicBezTo>
                      <a:pt x="174" y="237"/>
                      <a:pt x="175" y="237"/>
                      <a:pt x="175" y="237"/>
                    </a:cubicBezTo>
                    <a:cubicBezTo>
                      <a:pt x="175" y="236"/>
                      <a:pt x="176" y="236"/>
                      <a:pt x="176" y="236"/>
                    </a:cubicBezTo>
                    <a:cubicBezTo>
                      <a:pt x="176" y="236"/>
                      <a:pt x="177" y="235"/>
                      <a:pt x="177" y="235"/>
                    </a:cubicBezTo>
                    <a:cubicBezTo>
                      <a:pt x="177" y="235"/>
                      <a:pt x="178" y="235"/>
                      <a:pt x="178" y="235"/>
                    </a:cubicBezTo>
                    <a:cubicBezTo>
                      <a:pt x="178" y="236"/>
                      <a:pt x="179" y="237"/>
                      <a:pt x="179" y="237"/>
                    </a:cubicBezTo>
                    <a:cubicBezTo>
                      <a:pt x="179" y="237"/>
                      <a:pt x="179" y="236"/>
                      <a:pt x="180" y="237"/>
                    </a:cubicBezTo>
                    <a:cubicBezTo>
                      <a:pt x="180" y="237"/>
                      <a:pt x="180" y="237"/>
                      <a:pt x="180" y="237"/>
                    </a:cubicBezTo>
                    <a:cubicBezTo>
                      <a:pt x="180" y="237"/>
                      <a:pt x="181" y="237"/>
                      <a:pt x="181" y="236"/>
                    </a:cubicBezTo>
                    <a:cubicBezTo>
                      <a:pt x="180" y="235"/>
                      <a:pt x="180" y="234"/>
                      <a:pt x="180" y="234"/>
                    </a:cubicBezTo>
                    <a:cubicBezTo>
                      <a:pt x="180" y="234"/>
                      <a:pt x="180" y="233"/>
                      <a:pt x="181" y="233"/>
                    </a:cubicBezTo>
                    <a:cubicBezTo>
                      <a:pt x="181" y="232"/>
                      <a:pt x="181" y="232"/>
                      <a:pt x="181" y="231"/>
                    </a:cubicBezTo>
                    <a:cubicBezTo>
                      <a:pt x="181" y="231"/>
                      <a:pt x="181" y="231"/>
                      <a:pt x="181" y="231"/>
                    </a:cubicBezTo>
                    <a:cubicBezTo>
                      <a:pt x="182" y="231"/>
                      <a:pt x="183" y="230"/>
                      <a:pt x="183" y="230"/>
                    </a:cubicBezTo>
                    <a:cubicBezTo>
                      <a:pt x="183" y="230"/>
                      <a:pt x="183" y="230"/>
                      <a:pt x="183" y="229"/>
                    </a:cubicBezTo>
                    <a:cubicBezTo>
                      <a:pt x="183" y="229"/>
                      <a:pt x="184" y="229"/>
                      <a:pt x="184" y="229"/>
                    </a:cubicBezTo>
                    <a:cubicBezTo>
                      <a:pt x="185" y="229"/>
                      <a:pt x="184" y="229"/>
                      <a:pt x="185" y="229"/>
                    </a:cubicBezTo>
                    <a:cubicBezTo>
                      <a:pt x="186" y="228"/>
                      <a:pt x="186" y="228"/>
                      <a:pt x="185" y="228"/>
                    </a:cubicBezTo>
                    <a:cubicBezTo>
                      <a:pt x="185" y="227"/>
                      <a:pt x="185" y="227"/>
                      <a:pt x="185" y="227"/>
                    </a:cubicBezTo>
                    <a:cubicBezTo>
                      <a:pt x="186" y="227"/>
                      <a:pt x="185" y="227"/>
                      <a:pt x="187" y="227"/>
                    </a:cubicBezTo>
                    <a:cubicBezTo>
                      <a:pt x="188" y="227"/>
                      <a:pt x="189" y="227"/>
                      <a:pt x="189" y="226"/>
                    </a:cubicBezTo>
                    <a:cubicBezTo>
                      <a:pt x="189" y="226"/>
                      <a:pt x="189" y="225"/>
                      <a:pt x="189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1" y="226"/>
                      <a:pt x="191" y="226"/>
                    </a:cubicBezTo>
                    <a:cubicBezTo>
                      <a:pt x="192" y="226"/>
                      <a:pt x="192" y="226"/>
                      <a:pt x="192" y="226"/>
                    </a:cubicBezTo>
                    <a:cubicBezTo>
                      <a:pt x="193" y="226"/>
                      <a:pt x="193" y="225"/>
                      <a:pt x="193" y="225"/>
                    </a:cubicBez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3" y="225"/>
                      <a:pt x="193" y="224"/>
                      <a:pt x="194" y="224"/>
                    </a:cubicBezTo>
                    <a:cubicBezTo>
                      <a:pt x="195" y="224"/>
                      <a:pt x="194" y="225"/>
                      <a:pt x="195" y="224"/>
                    </a:cubicBezTo>
                    <a:cubicBezTo>
                      <a:pt x="195" y="224"/>
                      <a:pt x="196" y="223"/>
                      <a:pt x="196" y="223"/>
                    </a:cubicBezTo>
                    <a:cubicBezTo>
                      <a:pt x="196" y="223"/>
                      <a:pt x="196" y="224"/>
                      <a:pt x="197" y="224"/>
                    </a:cubicBezTo>
                    <a:cubicBezTo>
                      <a:pt x="198" y="225"/>
                      <a:pt x="198" y="225"/>
                      <a:pt x="199" y="226"/>
                    </a:cubicBezTo>
                    <a:cubicBezTo>
                      <a:pt x="199" y="226"/>
                      <a:pt x="199" y="226"/>
                      <a:pt x="199" y="226"/>
                    </a:cubicBezTo>
                    <a:cubicBezTo>
                      <a:pt x="199" y="226"/>
                      <a:pt x="200" y="227"/>
                      <a:pt x="200" y="227"/>
                    </a:cubicBezTo>
                    <a:cubicBezTo>
                      <a:pt x="201" y="227"/>
                      <a:pt x="201" y="227"/>
                      <a:pt x="201" y="227"/>
                    </a:cubicBezTo>
                    <a:cubicBezTo>
                      <a:pt x="202" y="227"/>
                      <a:pt x="202" y="227"/>
                      <a:pt x="202" y="227"/>
                    </a:cubicBezTo>
                    <a:cubicBezTo>
                      <a:pt x="202" y="227"/>
                      <a:pt x="201" y="227"/>
                      <a:pt x="202" y="227"/>
                    </a:cubicBezTo>
                    <a:cubicBezTo>
                      <a:pt x="203" y="228"/>
                      <a:pt x="204" y="228"/>
                      <a:pt x="204" y="228"/>
                    </a:cubicBezTo>
                    <a:cubicBezTo>
                      <a:pt x="204" y="228"/>
                      <a:pt x="204" y="227"/>
                      <a:pt x="204" y="226"/>
                    </a:cubicBezTo>
                    <a:cubicBezTo>
                      <a:pt x="205" y="226"/>
                      <a:pt x="205" y="225"/>
                      <a:pt x="205" y="225"/>
                    </a:cubicBezTo>
                    <a:cubicBezTo>
                      <a:pt x="206" y="225"/>
                      <a:pt x="208" y="224"/>
                      <a:pt x="208" y="224"/>
                    </a:cubicBezTo>
                    <a:cubicBezTo>
                      <a:pt x="208" y="224"/>
                      <a:pt x="207" y="223"/>
                      <a:pt x="206" y="222"/>
                    </a:cubicBezTo>
                    <a:cubicBezTo>
                      <a:pt x="206" y="222"/>
                      <a:pt x="205" y="221"/>
                      <a:pt x="207" y="221"/>
                    </a:cubicBezTo>
                    <a:cubicBezTo>
                      <a:pt x="208" y="221"/>
                      <a:pt x="209" y="221"/>
                      <a:pt x="209" y="221"/>
                    </a:cubicBezTo>
                    <a:cubicBezTo>
                      <a:pt x="210" y="222"/>
                      <a:pt x="210" y="222"/>
                      <a:pt x="210" y="222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0"/>
                      <a:pt x="211" y="220"/>
                      <a:pt x="211" y="220"/>
                    </a:cubicBezTo>
                    <a:cubicBezTo>
                      <a:pt x="211" y="220"/>
                      <a:pt x="211" y="219"/>
                      <a:pt x="212" y="219"/>
                    </a:cubicBezTo>
                    <a:cubicBezTo>
                      <a:pt x="212" y="219"/>
                      <a:pt x="213" y="219"/>
                      <a:pt x="213" y="219"/>
                    </a:cubicBezTo>
                    <a:cubicBezTo>
                      <a:pt x="213" y="219"/>
                      <a:pt x="214" y="220"/>
                      <a:pt x="214" y="220"/>
                    </a:cubicBezTo>
                    <a:cubicBezTo>
                      <a:pt x="214" y="220"/>
                      <a:pt x="215" y="220"/>
                      <a:pt x="215" y="220"/>
                    </a:cubicBezTo>
                    <a:cubicBezTo>
                      <a:pt x="215" y="220"/>
                      <a:pt x="216" y="220"/>
                      <a:pt x="216" y="220"/>
                    </a:cubicBezTo>
                    <a:cubicBezTo>
                      <a:pt x="216" y="220"/>
                      <a:pt x="218" y="220"/>
                      <a:pt x="218" y="220"/>
                    </a:cubicBezTo>
                    <a:cubicBezTo>
                      <a:pt x="218" y="220"/>
                      <a:pt x="218" y="219"/>
                      <a:pt x="218" y="219"/>
                    </a:cubicBezTo>
                    <a:cubicBezTo>
                      <a:pt x="218" y="219"/>
                      <a:pt x="221" y="219"/>
                      <a:pt x="221" y="219"/>
                    </a:cubicBezTo>
                    <a:cubicBezTo>
                      <a:pt x="221" y="219"/>
                      <a:pt x="222" y="219"/>
                      <a:pt x="222" y="219"/>
                    </a:cubicBezTo>
                    <a:cubicBezTo>
                      <a:pt x="223" y="219"/>
                      <a:pt x="224" y="219"/>
                      <a:pt x="224" y="219"/>
                    </a:cubicBezTo>
                    <a:cubicBezTo>
                      <a:pt x="224" y="219"/>
                      <a:pt x="225" y="220"/>
                      <a:pt x="225" y="220"/>
                    </a:cubicBezTo>
                    <a:cubicBezTo>
                      <a:pt x="226" y="220"/>
                      <a:pt x="227" y="220"/>
                      <a:pt x="227" y="220"/>
                    </a:cubicBezTo>
                    <a:cubicBezTo>
                      <a:pt x="227" y="220"/>
                      <a:pt x="227" y="219"/>
                      <a:pt x="227" y="219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0"/>
                      <a:pt x="231" y="220"/>
                      <a:pt x="231" y="220"/>
                    </a:cubicBezTo>
                    <a:cubicBezTo>
                      <a:pt x="231" y="220"/>
                      <a:pt x="232" y="220"/>
                      <a:pt x="232" y="220"/>
                    </a:cubicBezTo>
                    <a:cubicBezTo>
                      <a:pt x="232" y="220"/>
                      <a:pt x="232" y="221"/>
                      <a:pt x="232" y="221"/>
                    </a:cubicBezTo>
                    <a:cubicBezTo>
                      <a:pt x="233" y="222"/>
                      <a:pt x="233" y="222"/>
                      <a:pt x="233" y="223"/>
                    </a:cubicBezTo>
                    <a:cubicBezTo>
                      <a:pt x="234" y="223"/>
                      <a:pt x="234" y="223"/>
                      <a:pt x="234" y="223"/>
                    </a:cubicBezTo>
                    <a:cubicBezTo>
                      <a:pt x="234" y="224"/>
                      <a:pt x="234" y="224"/>
                      <a:pt x="234" y="225"/>
                    </a:cubicBezTo>
                    <a:cubicBezTo>
                      <a:pt x="234" y="225"/>
                      <a:pt x="234" y="225"/>
                      <a:pt x="235" y="225"/>
                    </a:cubicBezTo>
                    <a:cubicBezTo>
                      <a:pt x="235" y="226"/>
                      <a:pt x="237" y="226"/>
                      <a:pt x="237" y="226"/>
                    </a:cubicBezTo>
                    <a:cubicBezTo>
                      <a:pt x="237" y="226"/>
                      <a:pt x="238" y="226"/>
                      <a:pt x="238" y="226"/>
                    </a:cubicBezTo>
                    <a:cubicBezTo>
                      <a:pt x="239" y="226"/>
                      <a:pt x="240" y="226"/>
                      <a:pt x="240" y="226"/>
                    </a:cubicBezTo>
                    <a:cubicBezTo>
                      <a:pt x="240" y="226"/>
                      <a:pt x="241" y="226"/>
                      <a:pt x="241" y="226"/>
                    </a:cubicBezTo>
                    <a:cubicBezTo>
                      <a:pt x="241" y="226"/>
                      <a:pt x="241" y="227"/>
                      <a:pt x="241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4" y="227"/>
                      <a:pt x="244" y="227"/>
                    </a:cubicBezTo>
                    <a:cubicBezTo>
                      <a:pt x="244" y="227"/>
                      <a:pt x="245" y="227"/>
                      <a:pt x="245" y="227"/>
                    </a:cubicBezTo>
                    <a:cubicBezTo>
                      <a:pt x="245" y="228"/>
                      <a:pt x="246" y="228"/>
                      <a:pt x="246" y="228"/>
                    </a:cubicBezTo>
                    <a:cubicBezTo>
                      <a:pt x="246" y="228"/>
                      <a:pt x="247" y="228"/>
                      <a:pt x="248" y="228"/>
                    </a:cubicBezTo>
                    <a:cubicBezTo>
                      <a:pt x="248" y="228"/>
                      <a:pt x="250" y="228"/>
                      <a:pt x="250" y="228"/>
                    </a:cubicBezTo>
                    <a:cubicBezTo>
                      <a:pt x="250" y="228"/>
                      <a:pt x="251" y="229"/>
                      <a:pt x="251" y="229"/>
                    </a:cubicBezTo>
                    <a:cubicBezTo>
                      <a:pt x="251" y="229"/>
                      <a:pt x="251" y="230"/>
                      <a:pt x="251" y="230"/>
                    </a:cubicBezTo>
                    <a:cubicBezTo>
                      <a:pt x="251" y="230"/>
                      <a:pt x="251" y="230"/>
                      <a:pt x="252" y="230"/>
                    </a:cubicBezTo>
                    <a:cubicBezTo>
                      <a:pt x="252" y="230"/>
                      <a:pt x="252" y="229"/>
                      <a:pt x="253" y="229"/>
                    </a:cubicBezTo>
                    <a:cubicBezTo>
                      <a:pt x="254" y="229"/>
                      <a:pt x="256" y="230"/>
                      <a:pt x="257" y="230"/>
                    </a:cubicBezTo>
                    <a:cubicBezTo>
                      <a:pt x="258" y="231"/>
                      <a:pt x="258" y="230"/>
                      <a:pt x="259" y="230"/>
                    </a:cubicBezTo>
                    <a:cubicBezTo>
                      <a:pt x="260" y="230"/>
                      <a:pt x="260" y="229"/>
                      <a:pt x="260" y="229"/>
                    </a:cubicBezTo>
                    <a:cubicBezTo>
                      <a:pt x="260" y="229"/>
                      <a:pt x="260" y="228"/>
                      <a:pt x="260" y="227"/>
                    </a:cubicBezTo>
                    <a:cubicBezTo>
                      <a:pt x="260" y="227"/>
                      <a:pt x="258" y="226"/>
                      <a:pt x="258" y="226"/>
                    </a:cubicBezTo>
                    <a:cubicBezTo>
                      <a:pt x="258" y="226"/>
                      <a:pt x="257" y="225"/>
                      <a:pt x="256" y="225"/>
                    </a:cubicBezTo>
                    <a:cubicBezTo>
                      <a:pt x="256" y="225"/>
                      <a:pt x="255" y="222"/>
                      <a:pt x="255" y="222"/>
                    </a:cubicBezTo>
                    <a:cubicBezTo>
                      <a:pt x="256" y="220"/>
                      <a:pt x="256" y="220"/>
                      <a:pt x="256" y="220"/>
                    </a:cubicBezTo>
                    <a:cubicBezTo>
                      <a:pt x="256" y="220"/>
                      <a:pt x="256" y="220"/>
                      <a:pt x="255" y="220"/>
                    </a:cubicBezTo>
                    <a:cubicBezTo>
                      <a:pt x="254" y="219"/>
                      <a:pt x="254" y="217"/>
                      <a:pt x="254" y="217"/>
                    </a:cubicBezTo>
                    <a:cubicBezTo>
                      <a:pt x="254" y="214"/>
                      <a:pt x="254" y="214"/>
                      <a:pt x="254" y="214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07"/>
                      <a:pt x="251" y="207"/>
                    </a:cubicBezTo>
                    <a:cubicBezTo>
                      <a:pt x="252" y="206"/>
                      <a:pt x="255" y="199"/>
                      <a:pt x="255" y="199"/>
                    </a:cubicBezTo>
                    <a:cubicBezTo>
                      <a:pt x="263" y="189"/>
                      <a:pt x="263" y="189"/>
                      <a:pt x="263" y="189"/>
                    </a:cubicBezTo>
                    <a:cubicBezTo>
                      <a:pt x="263" y="189"/>
                      <a:pt x="263" y="188"/>
                      <a:pt x="265" y="184"/>
                    </a:cubicBezTo>
                    <a:cubicBezTo>
                      <a:pt x="266" y="179"/>
                      <a:pt x="266" y="181"/>
                      <a:pt x="267" y="180"/>
                    </a:cubicBezTo>
                    <a:cubicBezTo>
                      <a:pt x="267" y="178"/>
                      <a:pt x="269" y="177"/>
                      <a:pt x="270" y="176"/>
                    </a:cubicBezTo>
                    <a:cubicBezTo>
                      <a:pt x="271" y="176"/>
                      <a:pt x="272" y="173"/>
                      <a:pt x="273" y="170"/>
                    </a:cubicBezTo>
                    <a:cubicBezTo>
                      <a:pt x="274" y="168"/>
                      <a:pt x="275" y="170"/>
                      <a:pt x="276" y="170"/>
                    </a:cubicBezTo>
                    <a:cubicBezTo>
                      <a:pt x="277" y="169"/>
                      <a:pt x="277" y="167"/>
                      <a:pt x="278" y="167"/>
                    </a:cubicBezTo>
                    <a:cubicBezTo>
                      <a:pt x="280" y="167"/>
                      <a:pt x="280" y="165"/>
                      <a:pt x="281" y="164"/>
                    </a:cubicBezTo>
                    <a:cubicBezTo>
                      <a:pt x="281" y="163"/>
                      <a:pt x="281" y="161"/>
                      <a:pt x="281" y="16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78" y="152"/>
                      <a:pt x="278" y="152"/>
                      <a:pt x="278" y="152"/>
                    </a:cubicBezTo>
                    <a:cubicBezTo>
                      <a:pt x="278" y="152"/>
                      <a:pt x="277" y="152"/>
                      <a:pt x="277" y="151"/>
                    </a:cubicBezTo>
                    <a:cubicBezTo>
                      <a:pt x="277" y="150"/>
                      <a:pt x="277" y="149"/>
                      <a:pt x="277" y="149"/>
                    </a:cubicBezTo>
                    <a:cubicBezTo>
                      <a:pt x="277" y="149"/>
                      <a:pt x="280" y="149"/>
                      <a:pt x="281" y="149"/>
                    </a:cubicBezTo>
                    <a:cubicBezTo>
                      <a:pt x="282" y="148"/>
                      <a:pt x="281" y="147"/>
                      <a:pt x="279" y="14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>
                <a:off x="2827" y="2148"/>
                <a:ext cx="373" cy="207"/>
              </a:xfrm>
              <a:custGeom>
                <a:avLst/>
                <a:gdLst>
                  <a:gd name="T0" fmla="*/ 180 w 186"/>
                  <a:gd name="T1" fmla="*/ 44 h 103"/>
                  <a:gd name="T2" fmla="*/ 164 w 186"/>
                  <a:gd name="T3" fmla="*/ 35 h 103"/>
                  <a:gd name="T4" fmla="*/ 152 w 186"/>
                  <a:gd name="T5" fmla="*/ 33 h 103"/>
                  <a:gd name="T6" fmla="*/ 151 w 186"/>
                  <a:gd name="T7" fmla="*/ 24 h 103"/>
                  <a:gd name="T8" fmla="*/ 135 w 186"/>
                  <a:gd name="T9" fmla="*/ 21 h 103"/>
                  <a:gd name="T10" fmla="*/ 131 w 186"/>
                  <a:gd name="T11" fmla="*/ 28 h 103"/>
                  <a:gd name="T12" fmla="*/ 119 w 186"/>
                  <a:gd name="T13" fmla="*/ 31 h 103"/>
                  <a:gd name="T14" fmla="*/ 111 w 186"/>
                  <a:gd name="T15" fmla="*/ 23 h 103"/>
                  <a:gd name="T16" fmla="*/ 112 w 186"/>
                  <a:gd name="T17" fmla="*/ 16 h 103"/>
                  <a:gd name="T18" fmla="*/ 102 w 186"/>
                  <a:gd name="T19" fmla="*/ 14 h 103"/>
                  <a:gd name="T20" fmla="*/ 95 w 186"/>
                  <a:gd name="T21" fmla="*/ 10 h 103"/>
                  <a:gd name="T22" fmla="*/ 85 w 186"/>
                  <a:gd name="T23" fmla="*/ 9 h 103"/>
                  <a:gd name="T24" fmla="*/ 79 w 186"/>
                  <a:gd name="T25" fmla="*/ 1 h 103"/>
                  <a:gd name="T26" fmla="*/ 73 w 186"/>
                  <a:gd name="T27" fmla="*/ 0 h 103"/>
                  <a:gd name="T28" fmla="*/ 69 w 186"/>
                  <a:gd name="T29" fmla="*/ 7 h 103"/>
                  <a:gd name="T30" fmla="*/ 59 w 186"/>
                  <a:gd name="T31" fmla="*/ 6 h 103"/>
                  <a:gd name="T32" fmla="*/ 54 w 186"/>
                  <a:gd name="T33" fmla="*/ 1 h 103"/>
                  <a:gd name="T34" fmla="*/ 54 w 186"/>
                  <a:gd name="T35" fmla="*/ 8 h 103"/>
                  <a:gd name="T36" fmla="*/ 34 w 186"/>
                  <a:gd name="T37" fmla="*/ 18 h 103"/>
                  <a:gd name="T38" fmla="*/ 21 w 186"/>
                  <a:gd name="T39" fmla="*/ 26 h 103"/>
                  <a:gd name="T40" fmla="*/ 13 w 186"/>
                  <a:gd name="T41" fmla="*/ 31 h 103"/>
                  <a:gd name="T42" fmla="*/ 6 w 186"/>
                  <a:gd name="T43" fmla="*/ 33 h 103"/>
                  <a:gd name="T44" fmla="*/ 4 w 186"/>
                  <a:gd name="T45" fmla="*/ 44 h 103"/>
                  <a:gd name="T46" fmla="*/ 6 w 186"/>
                  <a:gd name="T47" fmla="*/ 57 h 103"/>
                  <a:gd name="T48" fmla="*/ 11 w 186"/>
                  <a:gd name="T49" fmla="*/ 68 h 103"/>
                  <a:gd name="T50" fmla="*/ 16 w 186"/>
                  <a:gd name="T51" fmla="*/ 73 h 103"/>
                  <a:gd name="T52" fmla="*/ 26 w 186"/>
                  <a:gd name="T53" fmla="*/ 77 h 103"/>
                  <a:gd name="T54" fmla="*/ 30 w 186"/>
                  <a:gd name="T55" fmla="*/ 82 h 103"/>
                  <a:gd name="T56" fmla="*/ 34 w 186"/>
                  <a:gd name="T57" fmla="*/ 88 h 103"/>
                  <a:gd name="T58" fmla="*/ 40 w 186"/>
                  <a:gd name="T59" fmla="*/ 89 h 103"/>
                  <a:gd name="T60" fmla="*/ 45 w 186"/>
                  <a:gd name="T61" fmla="*/ 94 h 103"/>
                  <a:gd name="T62" fmla="*/ 51 w 186"/>
                  <a:gd name="T63" fmla="*/ 98 h 103"/>
                  <a:gd name="T64" fmla="*/ 57 w 186"/>
                  <a:gd name="T65" fmla="*/ 102 h 103"/>
                  <a:gd name="T66" fmla="*/ 68 w 186"/>
                  <a:gd name="T67" fmla="*/ 102 h 103"/>
                  <a:gd name="T68" fmla="*/ 71 w 186"/>
                  <a:gd name="T69" fmla="*/ 97 h 103"/>
                  <a:gd name="T70" fmla="*/ 76 w 186"/>
                  <a:gd name="T71" fmla="*/ 92 h 103"/>
                  <a:gd name="T72" fmla="*/ 79 w 186"/>
                  <a:gd name="T73" fmla="*/ 82 h 103"/>
                  <a:gd name="T74" fmla="*/ 89 w 186"/>
                  <a:gd name="T75" fmla="*/ 84 h 103"/>
                  <a:gd name="T76" fmla="*/ 100 w 186"/>
                  <a:gd name="T77" fmla="*/ 86 h 103"/>
                  <a:gd name="T78" fmla="*/ 118 w 186"/>
                  <a:gd name="T79" fmla="*/ 91 h 103"/>
                  <a:gd name="T80" fmla="*/ 126 w 186"/>
                  <a:gd name="T81" fmla="*/ 89 h 103"/>
                  <a:gd name="T82" fmla="*/ 135 w 186"/>
                  <a:gd name="T83" fmla="*/ 89 h 103"/>
                  <a:gd name="T84" fmla="*/ 139 w 186"/>
                  <a:gd name="T85" fmla="*/ 91 h 103"/>
                  <a:gd name="T86" fmla="*/ 142 w 186"/>
                  <a:gd name="T87" fmla="*/ 86 h 103"/>
                  <a:gd name="T88" fmla="*/ 148 w 186"/>
                  <a:gd name="T89" fmla="*/ 88 h 103"/>
                  <a:gd name="T90" fmla="*/ 152 w 186"/>
                  <a:gd name="T91" fmla="*/ 88 h 103"/>
                  <a:gd name="T92" fmla="*/ 158 w 186"/>
                  <a:gd name="T93" fmla="*/ 84 h 103"/>
                  <a:gd name="T94" fmla="*/ 162 w 186"/>
                  <a:gd name="T95" fmla="*/ 78 h 103"/>
                  <a:gd name="T96" fmla="*/ 167 w 186"/>
                  <a:gd name="T97" fmla="*/ 66 h 103"/>
                  <a:gd name="T98" fmla="*/ 174 w 186"/>
                  <a:gd name="T99" fmla="*/ 58 h 103"/>
                  <a:gd name="T100" fmla="*/ 181 w 186"/>
                  <a:gd name="T101" fmla="*/ 5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6" h="103">
                    <a:moveTo>
                      <a:pt x="185" y="49"/>
                    </a:moveTo>
                    <a:cubicBezTo>
                      <a:pt x="185" y="49"/>
                      <a:pt x="184" y="48"/>
                      <a:pt x="184" y="47"/>
                    </a:cubicBezTo>
                    <a:cubicBezTo>
                      <a:pt x="183" y="46"/>
                      <a:pt x="181" y="44"/>
                      <a:pt x="181" y="44"/>
                    </a:cubicBezTo>
                    <a:cubicBezTo>
                      <a:pt x="181" y="44"/>
                      <a:pt x="181" y="46"/>
                      <a:pt x="180" y="44"/>
                    </a:cubicBezTo>
                    <a:cubicBezTo>
                      <a:pt x="178" y="42"/>
                      <a:pt x="177" y="42"/>
                      <a:pt x="177" y="42"/>
                    </a:cubicBezTo>
                    <a:cubicBezTo>
                      <a:pt x="175" y="35"/>
                      <a:pt x="175" y="35"/>
                      <a:pt x="175" y="35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9" y="37"/>
                      <a:pt x="165" y="35"/>
                      <a:pt x="164" y="35"/>
                    </a:cubicBezTo>
                    <a:cubicBezTo>
                      <a:pt x="163" y="34"/>
                      <a:pt x="161" y="32"/>
                      <a:pt x="161" y="32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3" y="34"/>
                      <a:pt x="152" y="33"/>
                    </a:cubicBezTo>
                    <a:cubicBezTo>
                      <a:pt x="151" y="32"/>
                      <a:pt x="151" y="31"/>
                      <a:pt x="150" y="31"/>
                    </a:cubicBezTo>
                    <a:cubicBezTo>
                      <a:pt x="149" y="31"/>
                      <a:pt x="148" y="30"/>
                      <a:pt x="148" y="30"/>
                    </a:cubicBezTo>
                    <a:cubicBezTo>
                      <a:pt x="148" y="30"/>
                      <a:pt x="150" y="27"/>
                      <a:pt x="150" y="26"/>
                    </a:cubicBezTo>
                    <a:cubicBezTo>
                      <a:pt x="151" y="26"/>
                      <a:pt x="153" y="26"/>
                      <a:pt x="151" y="24"/>
                    </a:cubicBezTo>
                    <a:cubicBezTo>
                      <a:pt x="150" y="22"/>
                      <a:pt x="149" y="21"/>
                      <a:pt x="149" y="21"/>
                    </a:cubicBezTo>
                    <a:cubicBezTo>
                      <a:pt x="149" y="21"/>
                      <a:pt x="149" y="23"/>
                      <a:pt x="148" y="23"/>
                    </a:cubicBezTo>
                    <a:cubicBezTo>
                      <a:pt x="146" y="24"/>
                      <a:pt x="143" y="25"/>
                      <a:pt x="143" y="25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1"/>
                      <a:pt x="132" y="20"/>
                      <a:pt x="132" y="20"/>
                    </a:cubicBezTo>
                    <a:cubicBezTo>
                      <a:pt x="131" y="20"/>
                      <a:pt x="127" y="20"/>
                      <a:pt x="127" y="20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0" y="36"/>
                      <a:pt x="120" y="35"/>
                    </a:cubicBezTo>
                    <a:cubicBezTo>
                      <a:pt x="120" y="35"/>
                      <a:pt x="119" y="31"/>
                      <a:pt x="119" y="31"/>
                    </a:cubicBezTo>
                    <a:cubicBezTo>
                      <a:pt x="119" y="31"/>
                      <a:pt x="118" y="29"/>
                      <a:pt x="117" y="29"/>
                    </a:cubicBezTo>
                    <a:cubicBezTo>
                      <a:pt x="116" y="28"/>
                      <a:pt x="114" y="27"/>
                      <a:pt x="114" y="27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26"/>
                      <a:pt x="111" y="23"/>
                      <a:pt x="111" y="23"/>
                    </a:cubicBezTo>
                    <a:cubicBezTo>
                      <a:pt x="110" y="23"/>
                      <a:pt x="109" y="23"/>
                      <a:pt x="109" y="23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1" y="19"/>
                      <a:pt x="112" y="16"/>
                    </a:cubicBezTo>
                    <a:cubicBezTo>
                      <a:pt x="112" y="12"/>
                      <a:pt x="110" y="12"/>
                      <a:pt x="110" y="12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2" y="14"/>
                      <a:pt x="100" y="12"/>
                      <a:pt x="100" y="12"/>
                    </a:cubicBezTo>
                    <a:cubicBezTo>
                      <a:pt x="100" y="12"/>
                      <a:pt x="102" y="10"/>
                      <a:pt x="99" y="12"/>
                    </a:cubicBezTo>
                    <a:cubicBezTo>
                      <a:pt x="97" y="14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5" y="10"/>
                      <a:pt x="95" y="10"/>
                      <a:pt x="94" y="10"/>
                    </a:cubicBezTo>
                    <a:cubicBezTo>
                      <a:pt x="93" y="11"/>
                      <a:pt x="90" y="11"/>
                      <a:pt x="90" y="10"/>
                    </a:cubicBezTo>
                    <a:cubicBezTo>
                      <a:pt x="90" y="9"/>
                      <a:pt x="88" y="7"/>
                      <a:pt x="88" y="7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4" y="9"/>
                      <a:pt x="84" y="8"/>
                    </a:cubicBezTo>
                    <a:cubicBezTo>
                      <a:pt x="83" y="8"/>
                      <a:pt x="84" y="7"/>
                      <a:pt x="82" y="6"/>
                    </a:cubicBezTo>
                    <a:cubicBezTo>
                      <a:pt x="80" y="5"/>
                      <a:pt x="80" y="3"/>
                      <a:pt x="80" y="3"/>
                    </a:cubicBezTo>
                    <a:cubicBezTo>
                      <a:pt x="80" y="3"/>
                      <a:pt x="80" y="1"/>
                      <a:pt x="79" y="1"/>
                    </a:cubicBezTo>
                    <a:cubicBezTo>
                      <a:pt x="77" y="1"/>
                      <a:pt x="76" y="0"/>
                      <a:pt x="76" y="0"/>
                    </a:cubicBezTo>
                    <a:cubicBezTo>
                      <a:pt x="76" y="0"/>
                      <a:pt x="74" y="0"/>
                      <a:pt x="7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1"/>
                      <a:pt x="73" y="2"/>
                      <a:pt x="73" y="3"/>
                    </a:cubicBezTo>
                    <a:cubicBezTo>
                      <a:pt x="73" y="3"/>
                      <a:pt x="73" y="5"/>
                      <a:pt x="73" y="5"/>
                    </a:cubicBezTo>
                    <a:cubicBezTo>
                      <a:pt x="73" y="5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4" y="9"/>
                      <a:pt x="63" y="9"/>
                    </a:cubicBezTo>
                    <a:cubicBezTo>
                      <a:pt x="61" y="9"/>
                      <a:pt x="60" y="7"/>
                      <a:pt x="59" y="6"/>
                    </a:cubicBezTo>
                    <a:cubicBezTo>
                      <a:pt x="59" y="5"/>
                      <a:pt x="59" y="4"/>
                      <a:pt x="59" y="2"/>
                    </a:cubicBezTo>
                    <a:cubicBezTo>
                      <a:pt x="59" y="2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46" y="10"/>
                      <a:pt x="43" y="10"/>
                    </a:cubicBezTo>
                    <a:cubicBezTo>
                      <a:pt x="43" y="10"/>
                      <a:pt x="42" y="14"/>
                      <a:pt x="42" y="14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9"/>
                      <a:pt x="30" y="22"/>
                      <a:pt x="28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4" y="25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1" y="28"/>
                    </a:cubicBezTo>
                    <a:cubicBezTo>
                      <a:pt x="20" y="31"/>
                      <a:pt x="19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5" y="32"/>
                      <a:pt x="14" y="31"/>
                      <a:pt x="13" y="31"/>
                    </a:cubicBezTo>
                    <a:cubicBezTo>
                      <a:pt x="13" y="31"/>
                      <a:pt x="12" y="31"/>
                      <a:pt x="12" y="31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2"/>
                      <a:pt x="8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3"/>
                      <a:pt x="3" y="43"/>
                      <a:pt x="4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9" y="47"/>
                      <a:pt x="9" y="50"/>
                      <a:pt x="8" y="51"/>
                    </a:cubicBezTo>
                    <a:cubicBezTo>
                      <a:pt x="8" y="53"/>
                      <a:pt x="8" y="54"/>
                      <a:pt x="6" y="56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7" y="58"/>
                      <a:pt x="9" y="60"/>
                    </a:cubicBezTo>
                    <a:cubicBezTo>
                      <a:pt x="10" y="62"/>
                      <a:pt x="10" y="63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1" y="67"/>
                      <a:pt x="11" y="67"/>
                      <a:pt x="11" y="68"/>
                    </a:cubicBezTo>
                    <a:cubicBezTo>
                      <a:pt x="11" y="68"/>
                      <a:pt x="11" y="68"/>
                      <a:pt x="12" y="69"/>
                    </a:cubicBezTo>
                    <a:cubicBezTo>
                      <a:pt x="12" y="69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5" y="72"/>
                      <a:pt x="15" y="72"/>
                      <a:pt x="16" y="73"/>
                    </a:cubicBezTo>
                    <a:cubicBezTo>
                      <a:pt x="17" y="72"/>
                      <a:pt x="19" y="72"/>
                      <a:pt x="19" y="72"/>
                    </a:cubicBezTo>
                    <a:cubicBezTo>
                      <a:pt x="20" y="72"/>
                      <a:pt x="21" y="73"/>
                      <a:pt x="22" y="73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4" y="76"/>
                      <a:pt x="25" y="76"/>
                      <a:pt x="26" y="77"/>
                    </a:cubicBezTo>
                    <a:cubicBezTo>
                      <a:pt x="27" y="79"/>
                      <a:pt x="28" y="80"/>
                      <a:pt x="28" y="81"/>
                    </a:cubicBezTo>
                    <a:cubicBezTo>
                      <a:pt x="28" y="81"/>
                      <a:pt x="28" y="81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29" y="82"/>
                      <a:pt x="30" y="82"/>
                    </a:cubicBezTo>
                    <a:cubicBezTo>
                      <a:pt x="33" y="82"/>
                      <a:pt x="33" y="85"/>
                      <a:pt x="33" y="86"/>
                    </a:cubicBezTo>
                    <a:cubicBezTo>
                      <a:pt x="33" y="86"/>
                      <a:pt x="33" y="87"/>
                      <a:pt x="33" y="87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6" y="88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9" y="88"/>
                      <a:pt x="40" y="89"/>
                    </a:cubicBezTo>
                    <a:cubicBezTo>
                      <a:pt x="40" y="89"/>
                      <a:pt x="40" y="90"/>
                      <a:pt x="40" y="91"/>
                    </a:cubicBezTo>
                    <a:cubicBezTo>
                      <a:pt x="41" y="91"/>
                      <a:pt x="41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4" y="93"/>
                      <a:pt x="45" y="94"/>
                    </a:cubicBezTo>
                    <a:cubicBezTo>
                      <a:pt x="45" y="94"/>
                      <a:pt x="45" y="94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7" y="96"/>
                      <a:pt x="50" y="98"/>
                      <a:pt x="51" y="98"/>
                    </a:cubicBezTo>
                    <a:cubicBezTo>
                      <a:pt x="51" y="99"/>
                      <a:pt x="53" y="101"/>
                      <a:pt x="54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5" y="102"/>
                      <a:pt x="57" y="102"/>
                      <a:pt x="57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8" y="102"/>
                      <a:pt x="58" y="102"/>
                      <a:pt x="60" y="103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0"/>
                      <a:pt x="69" y="98"/>
                      <a:pt x="70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2" y="96"/>
                      <a:pt x="73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6" y="93"/>
                      <a:pt x="76" y="92"/>
                      <a:pt x="76" y="92"/>
                    </a:cubicBezTo>
                    <a:cubicBezTo>
                      <a:pt x="76" y="91"/>
                      <a:pt x="76" y="88"/>
                      <a:pt x="76" y="88"/>
                    </a:cubicBezTo>
                    <a:cubicBezTo>
                      <a:pt x="76" y="87"/>
                      <a:pt x="75" y="85"/>
                      <a:pt x="76" y="84"/>
                    </a:cubicBezTo>
                    <a:cubicBezTo>
                      <a:pt x="77" y="83"/>
                      <a:pt x="77" y="83"/>
                      <a:pt x="78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1" y="82"/>
                      <a:pt x="83" y="83"/>
                      <a:pt x="84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4"/>
                      <a:pt x="88" y="84"/>
                      <a:pt x="89" y="84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90" y="84"/>
                      <a:pt x="92" y="85"/>
                      <a:pt x="93" y="85"/>
                    </a:cubicBezTo>
                    <a:cubicBezTo>
                      <a:pt x="96" y="86"/>
                      <a:pt x="97" y="86"/>
                      <a:pt x="97" y="86"/>
                    </a:cubicBezTo>
                    <a:cubicBezTo>
                      <a:pt x="98" y="86"/>
                      <a:pt x="100" y="86"/>
                      <a:pt x="100" y="86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20" y="88"/>
                      <a:pt x="123" y="88"/>
                      <a:pt x="123" y="88"/>
                    </a:cubicBezTo>
                    <a:cubicBezTo>
                      <a:pt x="124" y="88"/>
                      <a:pt x="125" y="88"/>
                      <a:pt x="126" y="89"/>
                    </a:cubicBezTo>
                    <a:cubicBezTo>
                      <a:pt x="126" y="89"/>
                      <a:pt x="128" y="90"/>
                      <a:pt x="130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2" y="90"/>
                      <a:pt x="133" y="90"/>
                      <a:pt x="133" y="90"/>
                    </a:cubicBezTo>
                    <a:cubicBezTo>
                      <a:pt x="135" y="89"/>
                      <a:pt x="135" y="89"/>
                      <a:pt x="135" y="89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4"/>
                    </a:cubicBezTo>
                    <a:cubicBezTo>
                      <a:pt x="138" y="94"/>
                      <a:pt x="138" y="92"/>
                      <a:pt x="138" y="92"/>
                    </a:cubicBezTo>
                    <a:cubicBezTo>
                      <a:pt x="138" y="92"/>
                      <a:pt x="138" y="91"/>
                      <a:pt x="139" y="91"/>
                    </a:cubicBezTo>
                    <a:cubicBezTo>
                      <a:pt x="139" y="90"/>
                      <a:pt x="140" y="90"/>
                      <a:pt x="140" y="89"/>
                    </a:cubicBezTo>
                    <a:cubicBezTo>
                      <a:pt x="140" y="89"/>
                      <a:pt x="140" y="88"/>
                      <a:pt x="140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2" y="86"/>
                      <a:pt x="142" y="86"/>
                    </a:cubicBezTo>
                    <a:cubicBezTo>
                      <a:pt x="142" y="86"/>
                      <a:pt x="143" y="86"/>
                      <a:pt x="143" y="86"/>
                    </a:cubicBezTo>
                    <a:cubicBezTo>
                      <a:pt x="144" y="86"/>
                      <a:pt x="144" y="87"/>
                      <a:pt x="145" y="87"/>
                    </a:cubicBezTo>
                    <a:cubicBezTo>
                      <a:pt x="145" y="87"/>
                      <a:pt x="145" y="87"/>
                      <a:pt x="146" y="87"/>
                    </a:cubicBezTo>
                    <a:cubicBezTo>
                      <a:pt x="147" y="87"/>
                      <a:pt x="147" y="88"/>
                      <a:pt x="148" y="88"/>
                    </a:cubicBezTo>
                    <a:cubicBezTo>
                      <a:pt x="148" y="88"/>
                      <a:pt x="148" y="88"/>
                      <a:pt x="149" y="87"/>
                    </a:cubicBezTo>
                    <a:cubicBezTo>
                      <a:pt x="149" y="87"/>
                      <a:pt x="149" y="87"/>
                      <a:pt x="149" y="86"/>
                    </a:cubicBezTo>
                    <a:cubicBezTo>
                      <a:pt x="150" y="86"/>
                      <a:pt x="151" y="87"/>
                      <a:pt x="151" y="87"/>
                    </a:cubicBezTo>
                    <a:cubicBezTo>
                      <a:pt x="151" y="87"/>
                      <a:pt x="152" y="88"/>
                      <a:pt x="152" y="88"/>
                    </a:cubicBezTo>
                    <a:cubicBezTo>
                      <a:pt x="153" y="87"/>
                      <a:pt x="154" y="86"/>
                      <a:pt x="154" y="8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4"/>
                      <a:pt x="158" y="82"/>
                      <a:pt x="159" y="82"/>
                    </a:cubicBezTo>
                    <a:cubicBezTo>
                      <a:pt x="159" y="82"/>
                      <a:pt x="161" y="82"/>
                      <a:pt x="161" y="82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67"/>
                      <a:pt x="167" y="66"/>
                    </a:cubicBezTo>
                    <a:cubicBezTo>
                      <a:pt x="167" y="66"/>
                      <a:pt x="170" y="65"/>
                      <a:pt x="170" y="65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6" y="56"/>
                      <a:pt x="176" y="56"/>
                      <a:pt x="176" y="56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79" y="54"/>
                      <a:pt x="180" y="53"/>
                      <a:pt x="181" y="54"/>
                    </a:cubicBezTo>
                    <a:cubicBezTo>
                      <a:pt x="182" y="54"/>
                      <a:pt x="183" y="53"/>
                      <a:pt x="183" y="53"/>
                    </a:cubicBezTo>
                    <a:cubicBezTo>
                      <a:pt x="184" y="53"/>
                      <a:pt x="186" y="52"/>
                      <a:pt x="186" y="52"/>
                    </a:cubicBezTo>
                    <a:lnTo>
                      <a:pt x="185" y="49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2" name="Freeform 32"/>
              <p:cNvSpPr>
                <a:spLocks/>
              </p:cNvSpPr>
              <p:nvPr/>
            </p:nvSpPr>
            <p:spPr bwMode="auto">
              <a:xfrm>
                <a:off x="2746" y="179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3" name="Freeform 33"/>
              <p:cNvSpPr>
                <a:spLocks/>
              </p:cNvSpPr>
              <p:nvPr/>
            </p:nvSpPr>
            <p:spPr bwMode="auto">
              <a:xfrm>
                <a:off x="2765" y="18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4" name="Freeform 34"/>
              <p:cNvSpPr>
                <a:spLocks/>
              </p:cNvSpPr>
              <p:nvPr/>
            </p:nvSpPr>
            <p:spPr bwMode="auto">
              <a:xfrm>
                <a:off x="2767" y="1811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5" name="Freeform 35"/>
              <p:cNvSpPr>
                <a:spLocks/>
              </p:cNvSpPr>
              <p:nvPr/>
            </p:nvSpPr>
            <p:spPr bwMode="auto">
              <a:xfrm>
                <a:off x="2759" y="1813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2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6" name="Freeform 36"/>
              <p:cNvSpPr>
                <a:spLocks/>
              </p:cNvSpPr>
              <p:nvPr/>
            </p:nvSpPr>
            <p:spPr bwMode="auto">
              <a:xfrm>
                <a:off x="2797" y="1805"/>
                <a:ext cx="22" cy="14"/>
              </a:xfrm>
              <a:custGeom>
                <a:avLst/>
                <a:gdLst>
                  <a:gd name="T0" fmla="*/ 0 w 11"/>
                  <a:gd name="T1" fmla="*/ 6 h 7"/>
                  <a:gd name="T2" fmla="*/ 1 w 11"/>
                  <a:gd name="T3" fmla="*/ 6 h 7"/>
                  <a:gd name="T4" fmla="*/ 3 w 11"/>
                  <a:gd name="T5" fmla="*/ 7 h 7"/>
                  <a:gd name="T6" fmla="*/ 4 w 11"/>
                  <a:gd name="T7" fmla="*/ 7 h 7"/>
                  <a:gd name="T8" fmla="*/ 4 w 11"/>
                  <a:gd name="T9" fmla="*/ 6 h 7"/>
                  <a:gd name="T10" fmla="*/ 5 w 11"/>
                  <a:gd name="T11" fmla="*/ 4 h 7"/>
                  <a:gd name="T12" fmla="*/ 7 w 11"/>
                  <a:gd name="T13" fmla="*/ 3 h 7"/>
                  <a:gd name="T14" fmla="*/ 10 w 11"/>
                  <a:gd name="T15" fmla="*/ 4 h 7"/>
                  <a:gd name="T16" fmla="*/ 11 w 11"/>
                  <a:gd name="T17" fmla="*/ 3 h 7"/>
                  <a:gd name="T18" fmla="*/ 11 w 11"/>
                  <a:gd name="T19" fmla="*/ 2 h 7"/>
                  <a:gd name="T20" fmla="*/ 9 w 11"/>
                  <a:gd name="T21" fmla="*/ 1 h 7"/>
                  <a:gd name="T22" fmla="*/ 8 w 11"/>
                  <a:gd name="T23" fmla="*/ 1 h 7"/>
                  <a:gd name="T24" fmla="*/ 5 w 11"/>
                  <a:gd name="T25" fmla="*/ 0 h 7"/>
                  <a:gd name="T26" fmla="*/ 4 w 11"/>
                  <a:gd name="T27" fmla="*/ 0 h 7"/>
                  <a:gd name="T28" fmla="*/ 4 w 11"/>
                  <a:gd name="T29" fmla="*/ 2 h 7"/>
                  <a:gd name="T30" fmla="*/ 3 w 11"/>
                  <a:gd name="T31" fmla="*/ 3 h 7"/>
                  <a:gd name="T32" fmla="*/ 2 w 11"/>
                  <a:gd name="T33" fmla="*/ 3 h 7"/>
                  <a:gd name="T34" fmla="*/ 1 w 11"/>
                  <a:gd name="T35" fmla="*/ 5 h 7"/>
                  <a:gd name="T36" fmla="*/ 0 w 11"/>
                  <a:gd name="T3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10" y="4"/>
                      <a:pt x="10" y="4"/>
                    </a:cubicBezTo>
                    <a:cubicBezTo>
                      <a:pt x="10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7" name="Freeform 37"/>
              <p:cNvSpPr>
                <a:spLocks/>
              </p:cNvSpPr>
              <p:nvPr/>
            </p:nvSpPr>
            <p:spPr bwMode="auto">
              <a:xfrm>
                <a:off x="2700" y="1745"/>
                <a:ext cx="4" cy="10"/>
              </a:xfrm>
              <a:custGeom>
                <a:avLst/>
                <a:gdLst>
                  <a:gd name="T0" fmla="*/ 0 w 2"/>
                  <a:gd name="T1" fmla="*/ 3 h 5"/>
                  <a:gd name="T2" fmla="*/ 1 w 2"/>
                  <a:gd name="T3" fmla="*/ 4 h 5"/>
                  <a:gd name="T4" fmla="*/ 2 w 2"/>
                  <a:gd name="T5" fmla="*/ 5 h 5"/>
                  <a:gd name="T6" fmla="*/ 2 w 2"/>
                  <a:gd name="T7" fmla="*/ 4 h 5"/>
                  <a:gd name="T8" fmla="*/ 2 w 2"/>
                  <a:gd name="T9" fmla="*/ 2 h 5"/>
                  <a:gd name="T10" fmla="*/ 2 w 2"/>
                  <a:gd name="T11" fmla="*/ 1 h 5"/>
                  <a:gd name="T12" fmla="*/ 2 w 2"/>
                  <a:gd name="T13" fmla="*/ 0 h 5"/>
                  <a:gd name="T14" fmla="*/ 1 w 2"/>
                  <a:gd name="T15" fmla="*/ 1 h 5"/>
                  <a:gd name="T16" fmla="*/ 1 w 2"/>
                  <a:gd name="T17" fmla="*/ 1 h 5"/>
                  <a:gd name="T18" fmla="*/ 1 w 2"/>
                  <a:gd name="T19" fmla="*/ 2 h 5"/>
                  <a:gd name="T20" fmla="*/ 0 w 2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2674" y="1753"/>
                <a:ext cx="60" cy="56"/>
              </a:xfrm>
              <a:custGeom>
                <a:avLst/>
                <a:gdLst>
                  <a:gd name="T0" fmla="*/ 13 w 30"/>
                  <a:gd name="T1" fmla="*/ 4 h 28"/>
                  <a:gd name="T2" fmla="*/ 11 w 30"/>
                  <a:gd name="T3" fmla="*/ 5 h 28"/>
                  <a:gd name="T4" fmla="*/ 8 w 30"/>
                  <a:gd name="T5" fmla="*/ 6 h 28"/>
                  <a:gd name="T6" fmla="*/ 6 w 30"/>
                  <a:gd name="T7" fmla="*/ 7 h 28"/>
                  <a:gd name="T8" fmla="*/ 2 w 30"/>
                  <a:gd name="T9" fmla="*/ 7 h 28"/>
                  <a:gd name="T10" fmla="*/ 0 w 30"/>
                  <a:gd name="T11" fmla="*/ 8 h 28"/>
                  <a:gd name="T12" fmla="*/ 0 w 30"/>
                  <a:gd name="T13" fmla="*/ 9 h 28"/>
                  <a:gd name="T14" fmla="*/ 1 w 30"/>
                  <a:gd name="T15" fmla="*/ 10 h 28"/>
                  <a:gd name="T16" fmla="*/ 2 w 30"/>
                  <a:gd name="T17" fmla="*/ 11 h 28"/>
                  <a:gd name="T18" fmla="*/ 3 w 30"/>
                  <a:gd name="T19" fmla="*/ 11 h 28"/>
                  <a:gd name="T20" fmla="*/ 3 w 30"/>
                  <a:gd name="T21" fmla="*/ 13 h 28"/>
                  <a:gd name="T22" fmla="*/ 3 w 30"/>
                  <a:gd name="T23" fmla="*/ 14 h 28"/>
                  <a:gd name="T24" fmla="*/ 5 w 30"/>
                  <a:gd name="T25" fmla="*/ 17 h 28"/>
                  <a:gd name="T26" fmla="*/ 5 w 30"/>
                  <a:gd name="T27" fmla="*/ 19 h 28"/>
                  <a:gd name="T28" fmla="*/ 7 w 30"/>
                  <a:gd name="T29" fmla="*/ 21 h 28"/>
                  <a:gd name="T30" fmla="*/ 9 w 30"/>
                  <a:gd name="T31" fmla="*/ 22 h 28"/>
                  <a:gd name="T32" fmla="*/ 10 w 30"/>
                  <a:gd name="T33" fmla="*/ 23 h 28"/>
                  <a:gd name="T34" fmla="*/ 11 w 30"/>
                  <a:gd name="T35" fmla="*/ 24 h 28"/>
                  <a:gd name="T36" fmla="*/ 10 w 30"/>
                  <a:gd name="T37" fmla="*/ 25 h 28"/>
                  <a:gd name="T38" fmla="*/ 11 w 30"/>
                  <a:gd name="T39" fmla="*/ 27 h 28"/>
                  <a:gd name="T40" fmla="*/ 13 w 30"/>
                  <a:gd name="T41" fmla="*/ 27 h 28"/>
                  <a:gd name="T42" fmla="*/ 13 w 30"/>
                  <a:gd name="T43" fmla="*/ 25 h 28"/>
                  <a:gd name="T44" fmla="*/ 17 w 30"/>
                  <a:gd name="T45" fmla="*/ 27 h 28"/>
                  <a:gd name="T46" fmla="*/ 21 w 30"/>
                  <a:gd name="T47" fmla="*/ 28 h 28"/>
                  <a:gd name="T48" fmla="*/ 23 w 30"/>
                  <a:gd name="T49" fmla="*/ 27 h 28"/>
                  <a:gd name="T50" fmla="*/ 26 w 30"/>
                  <a:gd name="T51" fmla="*/ 26 h 28"/>
                  <a:gd name="T52" fmla="*/ 27 w 30"/>
                  <a:gd name="T53" fmla="*/ 25 h 28"/>
                  <a:gd name="T54" fmla="*/ 27 w 30"/>
                  <a:gd name="T55" fmla="*/ 23 h 28"/>
                  <a:gd name="T56" fmla="*/ 28 w 30"/>
                  <a:gd name="T57" fmla="*/ 22 h 28"/>
                  <a:gd name="T58" fmla="*/ 28 w 30"/>
                  <a:gd name="T59" fmla="*/ 20 h 28"/>
                  <a:gd name="T60" fmla="*/ 28 w 30"/>
                  <a:gd name="T61" fmla="*/ 18 h 28"/>
                  <a:gd name="T62" fmla="*/ 28 w 30"/>
                  <a:gd name="T63" fmla="*/ 15 h 28"/>
                  <a:gd name="T64" fmla="*/ 26 w 30"/>
                  <a:gd name="T65" fmla="*/ 13 h 28"/>
                  <a:gd name="T66" fmla="*/ 26 w 30"/>
                  <a:gd name="T67" fmla="*/ 12 h 28"/>
                  <a:gd name="T68" fmla="*/ 26 w 30"/>
                  <a:gd name="T69" fmla="*/ 11 h 28"/>
                  <a:gd name="T70" fmla="*/ 26 w 30"/>
                  <a:gd name="T71" fmla="*/ 10 h 28"/>
                  <a:gd name="T72" fmla="*/ 27 w 30"/>
                  <a:gd name="T73" fmla="*/ 10 h 28"/>
                  <a:gd name="T74" fmla="*/ 28 w 30"/>
                  <a:gd name="T75" fmla="*/ 7 h 28"/>
                  <a:gd name="T76" fmla="*/ 30 w 30"/>
                  <a:gd name="T77" fmla="*/ 5 h 28"/>
                  <a:gd name="T78" fmla="*/ 30 w 30"/>
                  <a:gd name="T79" fmla="*/ 3 h 28"/>
                  <a:gd name="T80" fmla="*/ 26 w 30"/>
                  <a:gd name="T81" fmla="*/ 2 h 28"/>
                  <a:gd name="T82" fmla="*/ 26 w 30"/>
                  <a:gd name="T83" fmla="*/ 2 h 28"/>
                  <a:gd name="T84" fmla="*/ 25 w 30"/>
                  <a:gd name="T85" fmla="*/ 1 h 28"/>
                  <a:gd name="T86" fmla="*/ 23 w 30"/>
                  <a:gd name="T87" fmla="*/ 1 h 28"/>
                  <a:gd name="T88" fmla="*/ 22 w 30"/>
                  <a:gd name="T89" fmla="*/ 0 h 28"/>
                  <a:gd name="T90" fmla="*/ 21 w 30"/>
                  <a:gd name="T91" fmla="*/ 1 h 28"/>
                  <a:gd name="T92" fmla="*/ 19 w 30"/>
                  <a:gd name="T93" fmla="*/ 1 h 28"/>
                  <a:gd name="T94" fmla="*/ 18 w 30"/>
                  <a:gd name="T95" fmla="*/ 2 h 28"/>
                  <a:gd name="T96" fmla="*/ 19 w 30"/>
                  <a:gd name="T97" fmla="*/ 3 h 28"/>
                  <a:gd name="T98" fmla="*/ 20 w 30"/>
                  <a:gd name="T99" fmla="*/ 6 h 28"/>
                  <a:gd name="T100" fmla="*/ 21 w 30"/>
                  <a:gd name="T101" fmla="*/ 7 h 28"/>
                  <a:gd name="T102" fmla="*/ 22 w 30"/>
                  <a:gd name="T103" fmla="*/ 8 h 28"/>
                  <a:gd name="T104" fmla="*/ 20 w 30"/>
                  <a:gd name="T105" fmla="*/ 7 h 28"/>
                  <a:gd name="T106" fmla="*/ 19 w 30"/>
                  <a:gd name="T107" fmla="*/ 5 h 28"/>
                  <a:gd name="T108" fmla="*/ 16 w 30"/>
                  <a:gd name="T109" fmla="*/ 4 h 28"/>
                  <a:gd name="T110" fmla="*/ 15 w 30"/>
                  <a:gd name="T111" fmla="*/ 1 h 28"/>
                  <a:gd name="T112" fmla="*/ 15 w 30"/>
                  <a:gd name="T113" fmla="*/ 1 h 28"/>
                  <a:gd name="T114" fmla="*/ 14 w 30"/>
                  <a:gd name="T115" fmla="*/ 4 h 28"/>
                  <a:gd name="T116" fmla="*/ 13 w 30"/>
                  <a:gd name="T11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" h="28">
                    <a:moveTo>
                      <a:pt x="13" y="4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8" y="6"/>
                      <a:pt x="8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15"/>
                      <a:pt x="5" y="17"/>
                    </a:cubicBezTo>
                    <a:cubicBezTo>
                      <a:pt x="5" y="18"/>
                      <a:pt x="5" y="19"/>
                      <a:pt x="5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0" y="23"/>
                      <a:pt x="10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21" y="28"/>
                      <a:pt x="21" y="28"/>
                    </a:cubicBezTo>
                    <a:cubicBezTo>
                      <a:pt x="21" y="28"/>
                      <a:pt x="23" y="27"/>
                      <a:pt x="23" y="27"/>
                    </a:cubicBezTo>
                    <a:cubicBezTo>
                      <a:pt x="23" y="27"/>
                      <a:pt x="26" y="27"/>
                      <a:pt x="26" y="26"/>
                    </a:cubicBezTo>
                    <a:cubicBezTo>
                      <a:pt x="26" y="26"/>
                      <a:pt x="27" y="26"/>
                      <a:pt x="27" y="25"/>
                    </a:cubicBezTo>
                    <a:cubicBezTo>
                      <a:pt x="27" y="25"/>
                      <a:pt x="27" y="24"/>
                      <a:pt x="27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2"/>
                      <a:pt x="26" y="2"/>
                    </a:cubicBezTo>
                    <a:cubicBezTo>
                      <a:pt x="25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3" y="2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2" y="0"/>
                      <a:pt x="21" y="1"/>
                      <a:pt x="21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8" y="2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19" y="4"/>
                      <a:pt x="20" y="6"/>
                      <a:pt x="20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3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9" name="Freeform 39"/>
              <p:cNvSpPr>
                <a:spLocks/>
              </p:cNvSpPr>
              <p:nvPr/>
            </p:nvSpPr>
            <p:spPr bwMode="auto">
              <a:xfrm>
                <a:off x="2740" y="1815"/>
                <a:ext cx="45" cy="28"/>
              </a:xfrm>
              <a:custGeom>
                <a:avLst/>
                <a:gdLst>
                  <a:gd name="T0" fmla="*/ 0 w 22"/>
                  <a:gd name="T1" fmla="*/ 6 h 14"/>
                  <a:gd name="T2" fmla="*/ 1 w 22"/>
                  <a:gd name="T3" fmla="*/ 7 h 14"/>
                  <a:gd name="T4" fmla="*/ 1 w 22"/>
                  <a:gd name="T5" fmla="*/ 9 h 14"/>
                  <a:gd name="T6" fmla="*/ 3 w 22"/>
                  <a:gd name="T7" fmla="*/ 10 h 14"/>
                  <a:gd name="T8" fmla="*/ 7 w 22"/>
                  <a:gd name="T9" fmla="*/ 10 h 14"/>
                  <a:gd name="T10" fmla="*/ 7 w 22"/>
                  <a:gd name="T11" fmla="*/ 11 h 14"/>
                  <a:gd name="T12" fmla="*/ 10 w 22"/>
                  <a:gd name="T13" fmla="*/ 12 h 14"/>
                  <a:gd name="T14" fmla="*/ 12 w 22"/>
                  <a:gd name="T15" fmla="*/ 14 h 14"/>
                  <a:gd name="T16" fmla="*/ 14 w 22"/>
                  <a:gd name="T17" fmla="*/ 14 h 14"/>
                  <a:gd name="T18" fmla="*/ 14 w 22"/>
                  <a:gd name="T19" fmla="*/ 13 h 14"/>
                  <a:gd name="T20" fmla="*/ 17 w 22"/>
                  <a:gd name="T21" fmla="*/ 13 h 14"/>
                  <a:gd name="T22" fmla="*/ 19 w 22"/>
                  <a:gd name="T23" fmla="*/ 13 h 14"/>
                  <a:gd name="T24" fmla="*/ 21 w 22"/>
                  <a:gd name="T25" fmla="*/ 13 h 14"/>
                  <a:gd name="T26" fmla="*/ 22 w 22"/>
                  <a:gd name="T27" fmla="*/ 13 h 14"/>
                  <a:gd name="T28" fmla="*/ 22 w 22"/>
                  <a:gd name="T29" fmla="*/ 11 h 14"/>
                  <a:gd name="T30" fmla="*/ 22 w 22"/>
                  <a:gd name="T31" fmla="*/ 11 h 14"/>
                  <a:gd name="T32" fmla="*/ 20 w 22"/>
                  <a:gd name="T33" fmla="*/ 10 h 14"/>
                  <a:gd name="T34" fmla="*/ 21 w 22"/>
                  <a:gd name="T35" fmla="*/ 10 h 14"/>
                  <a:gd name="T36" fmla="*/ 22 w 22"/>
                  <a:gd name="T37" fmla="*/ 9 h 14"/>
                  <a:gd name="T38" fmla="*/ 21 w 22"/>
                  <a:gd name="T39" fmla="*/ 8 h 14"/>
                  <a:gd name="T40" fmla="*/ 20 w 22"/>
                  <a:gd name="T41" fmla="*/ 7 h 14"/>
                  <a:gd name="T42" fmla="*/ 19 w 22"/>
                  <a:gd name="T43" fmla="*/ 4 h 14"/>
                  <a:gd name="T44" fmla="*/ 18 w 22"/>
                  <a:gd name="T45" fmla="*/ 2 h 14"/>
                  <a:gd name="T46" fmla="*/ 17 w 22"/>
                  <a:gd name="T47" fmla="*/ 2 h 14"/>
                  <a:gd name="T48" fmla="*/ 16 w 22"/>
                  <a:gd name="T49" fmla="*/ 3 h 14"/>
                  <a:gd name="T50" fmla="*/ 15 w 22"/>
                  <a:gd name="T51" fmla="*/ 4 h 14"/>
                  <a:gd name="T52" fmla="*/ 14 w 22"/>
                  <a:gd name="T53" fmla="*/ 5 h 14"/>
                  <a:gd name="T54" fmla="*/ 11 w 22"/>
                  <a:gd name="T55" fmla="*/ 3 h 14"/>
                  <a:gd name="T56" fmla="*/ 10 w 22"/>
                  <a:gd name="T57" fmla="*/ 3 h 14"/>
                  <a:gd name="T58" fmla="*/ 8 w 22"/>
                  <a:gd name="T59" fmla="*/ 2 h 14"/>
                  <a:gd name="T60" fmla="*/ 8 w 22"/>
                  <a:gd name="T61" fmla="*/ 1 h 14"/>
                  <a:gd name="T62" fmla="*/ 7 w 22"/>
                  <a:gd name="T63" fmla="*/ 0 h 14"/>
                  <a:gd name="T64" fmla="*/ 4 w 22"/>
                  <a:gd name="T65" fmla="*/ 0 h 14"/>
                  <a:gd name="T66" fmla="*/ 3 w 22"/>
                  <a:gd name="T67" fmla="*/ 1 h 14"/>
                  <a:gd name="T68" fmla="*/ 1 w 22"/>
                  <a:gd name="T69" fmla="*/ 1 h 14"/>
                  <a:gd name="T70" fmla="*/ 1 w 22"/>
                  <a:gd name="T71" fmla="*/ 4 h 14"/>
                  <a:gd name="T72" fmla="*/ 2 w 22"/>
                  <a:gd name="T73" fmla="*/ 5 h 14"/>
                  <a:gd name="T74" fmla="*/ 2 w 22"/>
                  <a:gd name="T75" fmla="*/ 6 h 14"/>
                  <a:gd name="T76" fmla="*/ 1 w 22"/>
                  <a:gd name="T77" fmla="*/ 6 h 14"/>
                  <a:gd name="T78" fmla="*/ 0 w 22"/>
                  <a:gd name="T7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4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6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9" y="11"/>
                      <a:pt x="10" y="12"/>
                    </a:cubicBezTo>
                    <a:cubicBezTo>
                      <a:pt x="11" y="13"/>
                      <a:pt x="12" y="13"/>
                      <a:pt x="12" y="14"/>
                    </a:cubicBezTo>
                    <a:cubicBezTo>
                      <a:pt x="12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2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>
                <a:off x="2712" y="1725"/>
                <a:ext cx="8" cy="22"/>
              </a:xfrm>
              <a:custGeom>
                <a:avLst/>
                <a:gdLst>
                  <a:gd name="T0" fmla="*/ 4 w 4"/>
                  <a:gd name="T1" fmla="*/ 5 h 11"/>
                  <a:gd name="T2" fmla="*/ 3 w 4"/>
                  <a:gd name="T3" fmla="*/ 3 h 11"/>
                  <a:gd name="T4" fmla="*/ 2 w 4"/>
                  <a:gd name="T5" fmla="*/ 0 h 11"/>
                  <a:gd name="T6" fmla="*/ 0 w 4"/>
                  <a:gd name="T7" fmla="*/ 0 h 11"/>
                  <a:gd name="T8" fmla="*/ 0 w 4"/>
                  <a:gd name="T9" fmla="*/ 2 h 11"/>
                  <a:gd name="T10" fmla="*/ 1 w 4"/>
                  <a:gd name="T11" fmla="*/ 3 h 11"/>
                  <a:gd name="T12" fmla="*/ 2 w 4"/>
                  <a:gd name="T13" fmla="*/ 4 h 11"/>
                  <a:gd name="T14" fmla="*/ 2 w 4"/>
                  <a:gd name="T15" fmla="*/ 5 h 11"/>
                  <a:gd name="T16" fmla="*/ 1 w 4"/>
                  <a:gd name="T17" fmla="*/ 6 h 11"/>
                  <a:gd name="T18" fmla="*/ 1 w 4"/>
                  <a:gd name="T19" fmla="*/ 8 h 11"/>
                  <a:gd name="T20" fmla="*/ 1 w 4"/>
                  <a:gd name="T21" fmla="*/ 9 h 11"/>
                  <a:gd name="T22" fmla="*/ 1 w 4"/>
                  <a:gd name="T23" fmla="*/ 11 h 11"/>
                  <a:gd name="T24" fmla="*/ 3 w 4"/>
                  <a:gd name="T25" fmla="*/ 11 h 11"/>
                  <a:gd name="T26" fmla="*/ 4 w 4"/>
                  <a:gd name="T27" fmla="*/ 9 h 11"/>
                  <a:gd name="T28" fmla="*/ 4 w 4"/>
                  <a:gd name="T29" fmla="*/ 8 h 11"/>
                  <a:gd name="T30" fmla="*/ 4 w 4"/>
                  <a:gd name="T31" fmla="*/ 7 h 11"/>
                  <a:gd name="T32" fmla="*/ 4 w 4"/>
                  <a:gd name="T3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11">
                    <a:moveTo>
                      <a:pt x="4" y="5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1" name="Freeform 41"/>
              <p:cNvSpPr>
                <a:spLocks/>
              </p:cNvSpPr>
              <p:nvPr/>
            </p:nvSpPr>
            <p:spPr bwMode="auto">
              <a:xfrm>
                <a:off x="2674" y="1805"/>
                <a:ext cx="20" cy="18"/>
              </a:xfrm>
              <a:custGeom>
                <a:avLst/>
                <a:gdLst>
                  <a:gd name="T0" fmla="*/ 0 w 10"/>
                  <a:gd name="T1" fmla="*/ 3 h 9"/>
                  <a:gd name="T2" fmla="*/ 1 w 10"/>
                  <a:gd name="T3" fmla="*/ 3 h 9"/>
                  <a:gd name="T4" fmla="*/ 3 w 10"/>
                  <a:gd name="T5" fmla="*/ 4 h 9"/>
                  <a:gd name="T6" fmla="*/ 4 w 10"/>
                  <a:gd name="T7" fmla="*/ 5 h 9"/>
                  <a:gd name="T8" fmla="*/ 3 w 10"/>
                  <a:gd name="T9" fmla="*/ 6 h 9"/>
                  <a:gd name="T10" fmla="*/ 5 w 10"/>
                  <a:gd name="T11" fmla="*/ 8 h 9"/>
                  <a:gd name="T12" fmla="*/ 5 w 10"/>
                  <a:gd name="T13" fmla="*/ 8 h 9"/>
                  <a:gd name="T14" fmla="*/ 7 w 10"/>
                  <a:gd name="T15" fmla="*/ 9 h 9"/>
                  <a:gd name="T16" fmla="*/ 9 w 10"/>
                  <a:gd name="T17" fmla="*/ 9 h 9"/>
                  <a:gd name="T18" fmla="*/ 10 w 10"/>
                  <a:gd name="T19" fmla="*/ 8 h 9"/>
                  <a:gd name="T20" fmla="*/ 10 w 10"/>
                  <a:gd name="T21" fmla="*/ 7 h 9"/>
                  <a:gd name="T22" fmla="*/ 9 w 10"/>
                  <a:gd name="T23" fmla="*/ 5 h 9"/>
                  <a:gd name="T24" fmla="*/ 8 w 10"/>
                  <a:gd name="T25" fmla="*/ 3 h 9"/>
                  <a:gd name="T26" fmla="*/ 5 w 10"/>
                  <a:gd name="T27" fmla="*/ 3 h 9"/>
                  <a:gd name="T28" fmla="*/ 3 w 10"/>
                  <a:gd name="T29" fmla="*/ 1 h 9"/>
                  <a:gd name="T30" fmla="*/ 1 w 10"/>
                  <a:gd name="T31" fmla="*/ 0 h 9"/>
                  <a:gd name="T32" fmla="*/ 0 w 10"/>
                  <a:gd name="T33" fmla="*/ 1 h 9"/>
                  <a:gd name="T34" fmla="*/ 0 w 10"/>
                  <a:gd name="T3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9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2" name="Freeform 42"/>
              <p:cNvSpPr>
                <a:spLocks/>
              </p:cNvSpPr>
              <p:nvPr/>
            </p:nvSpPr>
            <p:spPr bwMode="auto">
              <a:xfrm>
                <a:off x="2606" y="1795"/>
                <a:ext cx="14" cy="18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4 h 9"/>
                  <a:gd name="T4" fmla="*/ 7 w 7"/>
                  <a:gd name="T5" fmla="*/ 3 h 9"/>
                  <a:gd name="T6" fmla="*/ 7 w 7"/>
                  <a:gd name="T7" fmla="*/ 1 h 9"/>
                  <a:gd name="T8" fmla="*/ 5 w 7"/>
                  <a:gd name="T9" fmla="*/ 1 h 9"/>
                  <a:gd name="T10" fmla="*/ 4 w 7"/>
                  <a:gd name="T11" fmla="*/ 2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7 h 9"/>
                  <a:gd name="T18" fmla="*/ 1 w 7"/>
                  <a:gd name="T19" fmla="*/ 8 h 9"/>
                  <a:gd name="T20" fmla="*/ 1 w 7"/>
                  <a:gd name="T21" fmla="*/ 9 h 9"/>
                  <a:gd name="T22" fmla="*/ 3 w 7"/>
                  <a:gd name="T23" fmla="*/ 8 h 9"/>
                  <a:gd name="T24" fmla="*/ 4 w 7"/>
                  <a:gd name="T25" fmla="*/ 7 h 9"/>
                  <a:gd name="T26" fmla="*/ 5 w 7"/>
                  <a:gd name="T27" fmla="*/ 6 h 9"/>
                  <a:gd name="T28" fmla="*/ 7 w 7"/>
                  <a:gd name="T2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1" y="9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6" y="6"/>
                      <a:pt x="7" y="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3" name="Freeform 43"/>
              <p:cNvSpPr>
                <a:spLocks/>
              </p:cNvSpPr>
              <p:nvPr/>
            </p:nvSpPr>
            <p:spPr bwMode="auto">
              <a:xfrm>
                <a:off x="2801" y="1803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4" name="Freeform 44"/>
              <p:cNvSpPr>
                <a:spLocks/>
              </p:cNvSpPr>
              <p:nvPr/>
            </p:nvSpPr>
            <p:spPr bwMode="auto">
              <a:xfrm>
                <a:off x="2726" y="1608"/>
                <a:ext cx="18" cy="10"/>
              </a:xfrm>
              <a:custGeom>
                <a:avLst/>
                <a:gdLst>
                  <a:gd name="T0" fmla="*/ 2 w 9"/>
                  <a:gd name="T1" fmla="*/ 4 h 5"/>
                  <a:gd name="T2" fmla="*/ 4 w 9"/>
                  <a:gd name="T3" fmla="*/ 5 h 5"/>
                  <a:gd name="T4" fmla="*/ 5 w 9"/>
                  <a:gd name="T5" fmla="*/ 5 h 5"/>
                  <a:gd name="T6" fmla="*/ 6 w 9"/>
                  <a:gd name="T7" fmla="*/ 3 h 5"/>
                  <a:gd name="T8" fmla="*/ 6 w 9"/>
                  <a:gd name="T9" fmla="*/ 2 h 5"/>
                  <a:gd name="T10" fmla="*/ 9 w 9"/>
                  <a:gd name="T11" fmla="*/ 0 h 5"/>
                  <a:gd name="T12" fmla="*/ 7 w 9"/>
                  <a:gd name="T13" fmla="*/ 0 h 5"/>
                  <a:gd name="T14" fmla="*/ 5 w 9"/>
                  <a:gd name="T15" fmla="*/ 0 h 5"/>
                  <a:gd name="T16" fmla="*/ 2 w 9"/>
                  <a:gd name="T17" fmla="*/ 1 h 5"/>
                  <a:gd name="T18" fmla="*/ 1 w 9"/>
                  <a:gd name="T19" fmla="*/ 3 h 5"/>
                  <a:gd name="T20" fmla="*/ 0 w 9"/>
                  <a:gd name="T21" fmla="*/ 3 h 5"/>
                  <a:gd name="T22" fmla="*/ 2 w 9"/>
                  <a:gd name="T23" fmla="*/ 4 h 5"/>
                  <a:gd name="T24" fmla="*/ 2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2" y="4"/>
                    </a:moveTo>
                    <a:cubicBezTo>
                      <a:pt x="2" y="4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9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5" name="Freeform 45"/>
              <p:cNvSpPr>
                <a:spLocks/>
              </p:cNvSpPr>
              <p:nvPr/>
            </p:nvSpPr>
            <p:spPr bwMode="auto">
              <a:xfrm>
                <a:off x="2594" y="1574"/>
                <a:ext cx="140" cy="249"/>
              </a:xfrm>
              <a:custGeom>
                <a:avLst/>
                <a:gdLst>
                  <a:gd name="T0" fmla="*/ 3 w 70"/>
                  <a:gd name="T1" fmla="*/ 95 h 124"/>
                  <a:gd name="T2" fmla="*/ 12 w 70"/>
                  <a:gd name="T3" fmla="*/ 100 h 124"/>
                  <a:gd name="T4" fmla="*/ 14 w 70"/>
                  <a:gd name="T5" fmla="*/ 113 h 124"/>
                  <a:gd name="T6" fmla="*/ 13 w 70"/>
                  <a:gd name="T7" fmla="*/ 121 h 124"/>
                  <a:gd name="T8" fmla="*/ 26 w 70"/>
                  <a:gd name="T9" fmla="*/ 122 h 124"/>
                  <a:gd name="T10" fmla="*/ 36 w 70"/>
                  <a:gd name="T11" fmla="*/ 122 h 124"/>
                  <a:gd name="T12" fmla="*/ 39 w 70"/>
                  <a:gd name="T13" fmla="*/ 118 h 124"/>
                  <a:gd name="T14" fmla="*/ 35 w 70"/>
                  <a:gd name="T15" fmla="*/ 113 h 124"/>
                  <a:gd name="T16" fmla="*/ 40 w 70"/>
                  <a:gd name="T17" fmla="*/ 107 h 124"/>
                  <a:gd name="T18" fmla="*/ 38 w 70"/>
                  <a:gd name="T19" fmla="*/ 98 h 124"/>
                  <a:gd name="T20" fmla="*/ 39 w 70"/>
                  <a:gd name="T21" fmla="*/ 96 h 124"/>
                  <a:gd name="T22" fmla="*/ 40 w 70"/>
                  <a:gd name="T23" fmla="*/ 91 h 124"/>
                  <a:gd name="T24" fmla="*/ 42 w 70"/>
                  <a:gd name="T25" fmla="*/ 89 h 124"/>
                  <a:gd name="T26" fmla="*/ 48 w 70"/>
                  <a:gd name="T27" fmla="*/ 85 h 124"/>
                  <a:gd name="T28" fmla="*/ 48 w 70"/>
                  <a:gd name="T29" fmla="*/ 81 h 124"/>
                  <a:gd name="T30" fmla="*/ 53 w 70"/>
                  <a:gd name="T31" fmla="*/ 78 h 124"/>
                  <a:gd name="T32" fmla="*/ 53 w 70"/>
                  <a:gd name="T33" fmla="*/ 68 h 124"/>
                  <a:gd name="T34" fmla="*/ 59 w 70"/>
                  <a:gd name="T35" fmla="*/ 68 h 124"/>
                  <a:gd name="T36" fmla="*/ 62 w 70"/>
                  <a:gd name="T37" fmla="*/ 65 h 124"/>
                  <a:gd name="T38" fmla="*/ 65 w 70"/>
                  <a:gd name="T39" fmla="*/ 65 h 124"/>
                  <a:gd name="T40" fmla="*/ 68 w 70"/>
                  <a:gd name="T41" fmla="*/ 52 h 124"/>
                  <a:gd name="T42" fmla="*/ 55 w 70"/>
                  <a:gd name="T43" fmla="*/ 48 h 124"/>
                  <a:gd name="T44" fmla="*/ 53 w 70"/>
                  <a:gd name="T45" fmla="*/ 33 h 124"/>
                  <a:gd name="T46" fmla="*/ 58 w 70"/>
                  <a:gd name="T47" fmla="*/ 15 h 124"/>
                  <a:gd name="T48" fmla="*/ 57 w 70"/>
                  <a:gd name="T49" fmla="*/ 4 h 124"/>
                  <a:gd name="T50" fmla="*/ 44 w 70"/>
                  <a:gd name="T51" fmla="*/ 7 h 124"/>
                  <a:gd name="T52" fmla="*/ 30 w 70"/>
                  <a:gd name="T53" fmla="*/ 27 h 124"/>
                  <a:gd name="T54" fmla="*/ 19 w 70"/>
                  <a:gd name="T55" fmla="*/ 26 h 124"/>
                  <a:gd name="T56" fmla="*/ 11 w 70"/>
                  <a:gd name="T57" fmla="*/ 31 h 124"/>
                  <a:gd name="T58" fmla="*/ 4 w 70"/>
                  <a:gd name="T59" fmla="*/ 40 h 124"/>
                  <a:gd name="T60" fmla="*/ 7 w 70"/>
                  <a:gd name="T61" fmla="*/ 47 h 124"/>
                  <a:gd name="T62" fmla="*/ 11 w 70"/>
                  <a:gd name="T63" fmla="*/ 50 h 124"/>
                  <a:gd name="T64" fmla="*/ 11 w 70"/>
                  <a:gd name="T65" fmla="*/ 45 h 124"/>
                  <a:gd name="T66" fmla="*/ 12 w 70"/>
                  <a:gd name="T67" fmla="*/ 40 h 124"/>
                  <a:gd name="T68" fmla="*/ 16 w 70"/>
                  <a:gd name="T69" fmla="*/ 34 h 124"/>
                  <a:gd name="T70" fmla="*/ 22 w 70"/>
                  <a:gd name="T71" fmla="*/ 32 h 124"/>
                  <a:gd name="T72" fmla="*/ 29 w 70"/>
                  <a:gd name="T73" fmla="*/ 32 h 124"/>
                  <a:gd name="T74" fmla="*/ 38 w 70"/>
                  <a:gd name="T75" fmla="*/ 29 h 124"/>
                  <a:gd name="T76" fmla="*/ 38 w 70"/>
                  <a:gd name="T77" fmla="*/ 32 h 124"/>
                  <a:gd name="T78" fmla="*/ 29 w 70"/>
                  <a:gd name="T79" fmla="*/ 32 h 124"/>
                  <a:gd name="T80" fmla="*/ 27 w 70"/>
                  <a:gd name="T81" fmla="*/ 42 h 124"/>
                  <a:gd name="T82" fmla="*/ 31 w 70"/>
                  <a:gd name="T83" fmla="*/ 51 h 124"/>
                  <a:gd name="T84" fmla="*/ 29 w 70"/>
                  <a:gd name="T85" fmla="*/ 48 h 124"/>
                  <a:gd name="T86" fmla="*/ 24 w 70"/>
                  <a:gd name="T87" fmla="*/ 49 h 124"/>
                  <a:gd name="T88" fmla="*/ 26 w 70"/>
                  <a:gd name="T89" fmla="*/ 42 h 124"/>
                  <a:gd name="T90" fmla="*/ 21 w 70"/>
                  <a:gd name="T91" fmla="*/ 46 h 124"/>
                  <a:gd name="T92" fmla="*/ 19 w 70"/>
                  <a:gd name="T93" fmla="*/ 41 h 124"/>
                  <a:gd name="T94" fmla="*/ 18 w 70"/>
                  <a:gd name="T95" fmla="*/ 36 h 124"/>
                  <a:gd name="T96" fmla="*/ 13 w 70"/>
                  <a:gd name="T97" fmla="*/ 45 h 124"/>
                  <a:gd name="T98" fmla="*/ 15 w 70"/>
                  <a:gd name="T99" fmla="*/ 50 h 124"/>
                  <a:gd name="T100" fmla="*/ 14 w 70"/>
                  <a:gd name="T101" fmla="*/ 55 h 124"/>
                  <a:gd name="T102" fmla="*/ 5 w 70"/>
                  <a:gd name="T103" fmla="*/ 49 h 124"/>
                  <a:gd name="T104" fmla="*/ 2 w 70"/>
                  <a:gd name="T105" fmla="*/ 54 h 124"/>
                  <a:gd name="T106" fmla="*/ 2 w 70"/>
                  <a:gd name="T107" fmla="*/ 71 h 124"/>
                  <a:gd name="T108" fmla="*/ 7 w 70"/>
                  <a:gd name="T109" fmla="*/ 81 h 124"/>
                  <a:gd name="T110" fmla="*/ 2 w 70"/>
                  <a:gd name="T111" fmla="*/ 9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124">
                    <a:moveTo>
                      <a:pt x="2" y="90"/>
                    </a:moveTo>
                    <a:cubicBezTo>
                      <a:pt x="1" y="91"/>
                      <a:pt x="0" y="92"/>
                      <a:pt x="0" y="92"/>
                    </a:cubicBezTo>
                    <a:cubicBezTo>
                      <a:pt x="0" y="93"/>
                      <a:pt x="2" y="95"/>
                      <a:pt x="2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3" y="96"/>
                      <a:pt x="3" y="95"/>
                    </a:cubicBezTo>
                    <a:cubicBezTo>
                      <a:pt x="3" y="95"/>
                      <a:pt x="5" y="95"/>
                      <a:pt x="5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5" y="97"/>
                      <a:pt x="8" y="99"/>
                      <a:pt x="10" y="100"/>
                    </a:cubicBezTo>
                    <a:cubicBezTo>
                      <a:pt x="11" y="100"/>
                      <a:pt x="12" y="100"/>
                      <a:pt x="12" y="100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03"/>
                      <a:pt x="14" y="104"/>
                      <a:pt x="14" y="105"/>
                    </a:cubicBezTo>
                    <a:cubicBezTo>
                      <a:pt x="14" y="106"/>
                      <a:pt x="14" y="109"/>
                      <a:pt x="14" y="109"/>
                    </a:cubicBezTo>
                    <a:cubicBezTo>
                      <a:pt x="14" y="109"/>
                      <a:pt x="14" y="110"/>
                      <a:pt x="14" y="110"/>
                    </a:cubicBezTo>
                    <a:cubicBezTo>
                      <a:pt x="14" y="111"/>
                      <a:pt x="14" y="113"/>
                      <a:pt x="14" y="11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115"/>
                      <a:pt x="13" y="116"/>
                      <a:pt x="13" y="116"/>
                    </a:cubicBezTo>
                    <a:cubicBezTo>
                      <a:pt x="13" y="116"/>
                      <a:pt x="11" y="117"/>
                      <a:pt x="10" y="118"/>
                    </a:cubicBezTo>
                    <a:cubicBezTo>
                      <a:pt x="10" y="118"/>
                      <a:pt x="11" y="120"/>
                      <a:pt x="11" y="120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20" y="120"/>
                      <a:pt x="23" y="121"/>
                      <a:pt x="23" y="121"/>
                    </a:cubicBezTo>
                    <a:cubicBezTo>
                      <a:pt x="24" y="122"/>
                      <a:pt x="26" y="122"/>
                      <a:pt x="26" y="122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2" y="124"/>
                      <a:pt x="33" y="124"/>
                      <a:pt x="34" y="124"/>
                    </a:cubicBezTo>
                    <a:cubicBezTo>
                      <a:pt x="34" y="123"/>
                      <a:pt x="36" y="122"/>
                      <a:pt x="36" y="122"/>
                    </a:cubicBezTo>
                    <a:cubicBezTo>
                      <a:pt x="37" y="121"/>
                      <a:pt x="38" y="121"/>
                      <a:pt x="39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5" y="117"/>
                      <a:pt x="36" y="116"/>
                      <a:pt x="36" y="116"/>
                    </a:cubicBezTo>
                    <a:cubicBezTo>
                      <a:pt x="36" y="115"/>
                      <a:pt x="36" y="113"/>
                      <a:pt x="36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1"/>
                      <a:pt x="38" y="111"/>
                      <a:pt x="39" y="111"/>
                    </a:cubicBezTo>
                    <a:cubicBezTo>
                      <a:pt x="39" y="111"/>
                      <a:pt x="40" y="110"/>
                      <a:pt x="40" y="110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0" y="107"/>
                      <a:pt x="40" y="107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3"/>
                      <a:pt x="38" y="101"/>
                      <a:pt x="38" y="100"/>
                    </a:cubicBezTo>
                    <a:cubicBezTo>
                      <a:pt x="38" y="98"/>
                      <a:pt x="38" y="99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7" y="97"/>
                      <a:pt x="38" y="97"/>
                    </a:cubicBezTo>
                    <a:cubicBezTo>
                      <a:pt x="38" y="97"/>
                      <a:pt x="39" y="96"/>
                      <a:pt x="39" y="96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2" y="89"/>
                    </a:cubicBezTo>
                    <a:cubicBezTo>
                      <a:pt x="43" y="89"/>
                      <a:pt x="44" y="90"/>
                      <a:pt x="44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8" y="87"/>
                      <a:pt x="49" y="86"/>
                    </a:cubicBezTo>
                    <a:cubicBezTo>
                      <a:pt x="49" y="85"/>
                      <a:pt x="48" y="85"/>
                      <a:pt x="48" y="85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7" y="81"/>
                      <a:pt x="47" y="81"/>
                      <a:pt x="48" y="81"/>
                    </a:cubicBezTo>
                    <a:cubicBezTo>
                      <a:pt x="49" y="81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2"/>
                    </a:cubicBezTo>
                    <a:cubicBezTo>
                      <a:pt x="51" y="82"/>
                      <a:pt x="53" y="81"/>
                      <a:pt x="53" y="81"/>
                    </a:cubicBezTo>
                    <a:cubicBezTo>
                      <a:pt x="53" y="80"/>
                      <a:pt x="53" y="80"/>
                      <a:pt x="53" y="79"/>
                    </a:cubicBezTo>
                    <a:cubicBezTo>
                      <a:pt x="54" y="79"/>
                      <a:pt x="53" y="79"/>
                      <a:pt x="53" y="78"/>
                    </a:cubicBezTo>
                    <a:cubicBezTo>
                      <a:pt x="53" y="78"/>
                      <a:pt x="53" y="76"/>
                      <a:pt x="53" y="76"/>
                    </a:cubicBezTo>
                    <a:cubicBezTo>
                      <a:pt x="53" y="75"/>
                      <a:pt x="53" y="75"/>
                      <a:pt x="53" y="74"/>
                    </a:cubicBezTo>
                    <a:cubicBezTo>
                      <a:pt x="53" y="74"/>
                      <a:pt x="54" y="73"/>
                      <a:pt x="54" y="73"/>
                    </a:cubicBezTo>
                    <a:cubicBezTo>
                      <a:pt x="54" y="72"/>
                      <a:pt x="53" y="71"/>
                      <a:pt x="53" y="71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4" y="65"/>
                      <a:pt x="55" y="64"/>
                    </a:cubicBezTo>
                    <a:cubicBezTo>
                      <a:pt x="55" y="63"/>
                      <a:pt x="56" y="63"/>
                      <a:pt x="56" y="63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1" y="71"/>
                    </a:cubicBezTo>
                    <a:cubicBezTo>
                      <a:pt x="62" y="71"/>
                      <a:pt x="61" y="69"/>
                      <a:pt x="61" y="69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67"/>
                      <a:pt x="61" y="66"/>
                      <a:pt x="62" y="65"/>
                    </a:cubicBezTo>
                    <a:cubicBezTo>
                      <a:pt x="62" y="65"/>
                      <a:pt x="63" y="67"/>
                      <a:pt x="63" y="67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3"/>
                      <a:pt x="69" y="62"/>
                      <a:pt x="69" y="61"/>
                    </a:cubicBezTo>
                    <a:cubicBezTo>
                      <a:pt x="69" y="60"/>
                      <a:pt x="70" y="58"/>
                      <a:pt x="70" y="58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6" y="52"/>
                      <a:pt x="65" y="52"/>
                    </a:cubicBezTo>
                    <a:cubicBezTo>
                      <a:pt x="64" y="52"/>
                      <a:pt x="62" y="52"/>
                      <a:pt x="61" y="53"/>
                    </a:cubicBezTo>
                    <a:cubicBezTo>
                      <a:pt x="60" y="53"/>
                      <a:pt x="58" y="52"/>
                      <a:pt x="58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24"/>
                      <a:pt x="59" y="22"/>
                      <a:pt x="60" y="21"/>
                    </a:cubicBezTo>
                    <a:cubicBezTo>
                      <a:pt x="61" y="20"/>
                      <a:pt x="59" y="18"/>
                      <a:pt x="59" y="1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4" y="4"/>
                      <a:pt x="53" y="4"/>
                    </a:cubicBezTo>
                    <a:cubicBezTo>
                      <a:pt x="52" y="5"/>
                      <a:pt x="49" y="5"/>
                      <a:pt x="49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8" y="27"/>
                      <a:pt x="18" y="27"/>
                    </a:cubicBezTo>
                    <a:cubicBezTo>
                      <a:pt x="17" y="28"/>
                      <a:pt x="16" y="27"/>
                      <a:pt x="16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6" y="39"/>
                      <a:pt x="5" y="39"/>
                    </a:cubicBezTo>
                    <a:cubicBezTo>
                      <a:pt x="5" y="40"/>
                      <a:pt x="5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7" y="45"/>
                      <a:pt x="7" y="46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9"/>
                      <a:pt x="11" y="50"/>
                      <a:pt x="11" y="50"/>
                    </a:cubicBezTo>
                    <a:cubicBezTo>
                      <a:pt x="12" y="50"/>
                      <a:pt x="13" y="49"/>
                      <a:pt x="13" y="49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3"/>
                      <a:pt x="11" y="43"/>
                    </a:cubicBezTo>
                    <a:cubicBezTo>
                      <a:pt x="11" y="42"/>
                      <a:pt x="10" y="42"/>
                      <a:pt x="10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5"/>
                      <a:pt x="16" y="34"/>
                    </a:cubicBezTo>
                    <a:cubicBezTo>
                      <a:pt x="16" y="34"/>
                      <a:pt x="17" y="34"/>
                      <a:pt x="18" y="3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1" y="32"/>
                      <a:pt x="31" y="31"/>
                    </a:cubicBezTo>
                    <a:cubicBezTo>
                      <a:pt x="32" y="30"/>
                      <a:pt x="32" y="30"/>
                      <a:pt x="34" y="30"/>
                    </a:cubicBezTo>
                    <a:cubicBezTo>
                      <a:pt x="36" y="30"/>
                      <a:pt x="35" y="30"/>
                      <a:pt x="36" y="30"/>
                    </a:cubicBezTo>
                    <a:cubicBezTo>
                      <a:pt x="37" y="29"/>
                      <a:pt x="37" y="30"/>
                      <a:pt x="38" y="29"/>
                    </a:cubicBezTo>
                    <a:cubicBezTo>
                      <a:pt x="38" y="29"/>
                      <a:pt x="40" y="28"/>
                      <a:pt x="40" y="28"/>
                    </a:cubicBezTo>
                    <a:cubicBezTo>
                      <a:pt x="41" y="28"/>
                      <a:pt x="42" y="29"/>
                      <a:pt x="42" y="30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39" y="32"/>
                    </a:cubicBezTo>
                    <a:cubicBezTo>
                      <a:pt x="38" y="32"/>
                      <a:pt x="39" y="32"/>
                      <a:pt x="38" y="32"/>
                    </a:cubicBezTo>
                    <a:cubicBezTo>
                      <a:pt x="37" y="31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5" y="32"/>
                      <a:pt x="34" y="32"/>
                    </a:cubicBezTo>
                    <a:cubicBezTo>
                      <a:pt x="34" y="32"/>
                      <a:pt x="32" y="32"/>
                      <a:pt x="31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8" y="33"/>
                      <a:pt x="29" y="33"/>
                      <a:pt x="28" y="34"/>
                    </a:cubicBezTo>
                    <a:cubicBezTo>
                      <a:pt x="27" y="34"/>
                      <a:pt x="27" y="36"/>
                      <a:pt x="27" y="36"/>
                    </a:cubicBezTo>
                    <a:cubicBezTo>
                      <a:pt x="27" y="36"/>
                      <a:pt x="26" y="37"/>
                      <a:pt x="26" y="38"/>
                    </a:cubicBezTo>
                    <a:cubicBezTo>
                      <a:pt x="26" y="38"/>
                      <a:pt x="27" y="39"/>
                      <a:pt x="27" y="40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5"/>
                      <a:pt x="29" y="45"/>
                    </a:cubicBezTo>
                    <a:cubicBezTo>
                      <a:pt x="29" y="45"/>
                      <a:pt x="30" y="45"/>
                      <a:pt x="30" y="46"/>
                    </a:cubicBezTo>
                    <a:cubicBezTo>
                      <a:pt x="31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1" y="49"/>
                      <a:pt x="31" y="51"/>
                    </a:cubicBezTo>
                    <a:cubicBezTo>
                      <a:pt x="32" y="52"/>
                      <a:pt x="31" y="51"/>
                      <a:pt x="31" y="52"/>
                    </a:cubicBezTo>
                    <a:cubicBezTo>
                      <a:pt x="32" y="53"/>
                      <a:pt x="30" y="51"/>
                      <a:pt x="30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30" y="49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50"/>
                      <a:pt x="27" y="50"/>
                    </a:cubicBezTo>
                    <a:cubicBezTo>
                      <a:pt x="27" y="50"/>
                      <a:pt x="27" y="51"/>
                      <a:pt x="25" y="50"/>
                    </a:cubicBezTo>
                    <a:cubicBezTo>
                      <a:pt x="23" y="50"/>
                      <a:pt x="24" y="49"/>
                      <a:pt x="24" y="49"/>
                    </a:cubicBezTo>
                    <a:cubicBezTo>
                      <a:pt x="24" y="49"/>
                      <a:pt x="25" y="48"/>
                      <a:pt x="25" y="48"/>
                    </a:cubicBezTo>
                    <a:cubicBezTo>
                      <a:pt x="25" y="47"/>
                      <a:pt x="26" y="47"/>
                      <a:pt x="26" y="47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3"/>
                    </a:cubicBezTo>
                    <a:cubicBezTo>
                      <a:pt x="26" y="43"/>
                      <a:pt x="26" y="42"/>
                      <a:pt x="26" y="42"/>
                    </a:cubicBezTo>
                    <a:cubicBezTo>
                      <a:pt x="26" y="42"/>
                      <a:pt x="24" y="40"/>
                      <a:pt x="23" y="40"/>
                    </a:cubicBezTo>
                    <a:cubicBezTo>
                      <a:pt x="22" y="40"/>
                      <a:pt x="22" y="41"/>
                      <a:pt x="21" y="41"/>
                    </a:cubicBezTo>
                    <a:cubicBezTo>
                      <a:pt x="21" y="42"/>
                      <a:pt x="20" y="42"/>
                      <a:pt x="20" y="43"/>
                    </a:cubicBezTo>
                    <a:cubicBezTo>
                      <a:pt x="19" y="44"/>
                      <a:pt x="20" y="44"/>
                      <a:pt x="20" y="45"/>
                    </a:cubicBezTo>
                    <a:cubicBezTo>
                      <a:pt x="20" y="45"/>
                      <a:pt x="21" y="46"/>
                      <a:pt x="21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6"/>
                      <a:pt x="19" y="45"/>
                    </a:cubicBezTo>
                    <a:cubicBezTo>
                      <a:pt x="19" y="45"/>
                      <a:pt x="17" y="44"/>
                      <a:pt x="17" y="44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39"/>
                      <a:pt x="19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5"/>
                      <a:pt x="20" y="35"/>
                    </a:cubicBezTo>
                    <a:cubicBezTo>
                      <a:pt x="20" y="34"/>
                      <a:pt x="19" y="35"/>
                      <a:pt x="19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8" y="36"/>
                      <a:pt x="16" y="36"/>
                      <a:pt x="15" y="36"/>
                    </a:cubicBezTo>
                    <a:cubicBezTo>
                      <a:pt x="14" y="37"/>
                      <a:pt x="14" y="38"/>
                      <a:pt x="14" y="38"/>
                    </a:cubicBezTo>
                    <a:cubicBezTo>
                      <a:pt x="14" y="38"/>
                      <a:pt x="14" y="41"/>
                      <a:pt x="13" y="41"/>
                    </a:cubicBezTo>
                    <a:cubicBezTo>
                      <a:pt x="13" y="41"/>
                      <a:pt x="12" y="43"/>
                      <a:pt x="12" y="43"/>
                    </a:cubicBezTo>
                    <a:cubicBezTo>
                      <a:pt x="12" y="43"/>
                      <a:pt x="13" y="44"/>
                      <a:pt x="13" y="45"/>
                    </a:cubicBezTo>
                    <a:cubicBezTo>
                      <a:pt x="13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7" y="45"/>
                    </a:cubicBezTo>
                    <a:cubicBezTo>
                      <a:pt x="18" y="45"/>
                      <a:pt x="17" y="46"/>
                      <a:pt x="17" y="46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6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7" y="50"/>
                      <a:pt x="7" y="50"/>
                    </a:cubicBezTo>
                    <a:cubicBezTo>
                      <a:pt x="6" y="50"/>
                      <a:pt x="6" y="50"/>
                      <a:pt x="5" y="49"/>
                    </a:cubicBezTo>
                    <a:cubicBezTo>
                      <a:pt x="4" y="49"/>
                      <a:pt x="5" y="48"/>
                      <a:pt x="5" y="48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2" y="50"/>
                      <a:pt x="1" y="50"/>
                    </a:cubicBezTo>
                    <a:cubicBezTo>
                      <a:pt x="1" y="51"/>
                      <a:pt x="2" y="54"/>
                      <a:pt x="2" y="54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7"/>
                      <a:pt x="1" y="69"/>
                      <a:pt x="1" y="70"/>
                    </a:cubicBezTo>
                    <a:cubicBezTo>
                      <a:pt x="1" y="70"/>
                      <a:pt x="2" y="71"/>
                      <a:pt x="2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6" y="75"/>
                      <a:pt x="6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8"/>
                      <a:pt x="7" y="80"/>
                      <a:pt x="7" y="80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81"/>
                      <a:pt x="5" y="83"/>
                      <a:pt x="4" y="83"/>
                    </a:cubicBezTo>
                    <a:cubicBezTo>
                      <a:pt x="3" y="83"/>
                      <a:pt x="4" y="83"/>
                      <a:pt x="3" y="83"/>
                    </a:cubicBezTo>
                    <a:cubicBezTo>
                      <a:pt x="3" y="83"/>
                      <a:pt x="3" y="84"/>
                      <a:pt x="3" y="84"/>
                    </a:cubicBezTo>
                    <a:cubicBezTo>
                      <a:pt x="3" y="84"/>
                      <a:pt x="3" y="87"/>
                      <a:pt x="3" y="87"/>
                    </a:cubicBezTo>
                    <a:cubicBezTo>
                      <a:pt x="3" y="88"/>
                      <a:pt x="2" y="90"/>
                      <a:pt x="2" y="9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6" name="Freeform 46"/>
              <p:cNvSpPr>
                <a:spLocks/>
              </p:cNvSpPr>
              <p:nvPr/>
            </p:nvSpPr>
            <p:spPr bwMode="auto">
              <a:xfrm>
                <a:off x="2734" y="1711"/>
                <a:ext cx="87" cy="102"/>
              </a:xfrm>
              <a:custGeom>
                <a:avLst/>
                <a:gdLst>
                  <a:gd name="T0" fmla="*/ 2 w 43"/>
                  <a:gd name="T1" fmla="*/ 21 h 51"/>
                  <a:gd name="T2" fmla="*/ 5 w 43"/>
                  <a:gd name="T3" fmla="*/ 24 h 51"/>
                  <a:gd name="T4" fmla="*/ 6 w 43"/>
                  <a:gd name="T5" fmla="*/ 29 h 51"/>
                  <a:gd name="T6" fmla="*/ 7 w 43"/>
                  <a:gd name="T7" fmla="*/ 33 h 51"/>
                  <a:gd name="T8" fmla="*/ 6 w 43"/>
                  <a:gd name="T9" fmla="*/ 36 h 51"/>
                  <a:gd name="T10" fmla="*/ 8 w 43"/>
                  <a:gd name="T11" fmla="*/ 41 h 51"/>
                  <a:gd name="T12" fmla="*/ 15 w 43"/>
                  <a:gd name="T13" fmla="*/ 41 h 51"/>
                  <a:gd name="T14" fmla="*/ 22 w 43"/>
                  <a:gd name="T15" fmla="*/ 43 h 51"/>
                  <a:gd name="T16" fmla="*/ 23 w 43"/>
                  <a:gd name="T17" fmla="*/ 47 h 51"/>
                  <a:gd name="T18" fmla="*/ 26 w 43"/>
                  <a:gd name="T19" fmla="*/ 50 h 51"/>
                  <a:gd name="T20" fmla="*/ 29 w 43"/>
                  <a:gd name="T21" fmla="*/ 51 h 51"/>
                  <a:gd name="T22" fmla="*/ 32 w 43"/>
                  <a:gd name="T23" fmla="*/ 48 h 51"/>
                  <a:gd name="T24" fmla="*/ 32 w 43"/>
                  <a:gd name="T25" fmla="*/ 45 h 51"/>
                  <a:gd name="T26" fmla="*/ 31 w 43"/>
                  <a:gd name="T27" fmla="*/ 43 h 51"/>
                  <a:gd name="T28" fmla="*/ 29 w 43"/>
                  <a:gd name="T29" fmla="*/ 42 h 51"/>
                  <a:gd name="T30" fmla="*/ 34 w 43"/>
                  <a:gd name="T31" fmla="*/ 39 h 51"/>
                  <a:gd name="T32" fmla="*/ 39 w 43"/>
                  <a:gd name="T33" fmla="*/ 36 h 51"/>
                  <a:gd name="T34" fmla="*/ 36 w 43"/>
                  <a:gd name="T35" fmla="*/ 31 h 51"/>
                  <a:gd name="T36" fmla="*/ 33 w 43"/>
                  <a:gd name="T37" fmla="*/ 26 h 51"/>
                  <a:gd name="T38" fmla="*/ 40 w 43"/>
                  <a:gd name="T39" fmla="*/ 24 h 51"/>
                  <a:gd name="T40" fmla="*/ 43 w 43"/>
                  <a:gd name="T41" fmla="*/ 22 h 51"/>
                  <a:gd name="T42" fmla="*/ 41 w 43"/>
                  <a:gd name="T43" fmla="*/ 19 h 51"/>
                  <a:gd name="T44" fmla="*/ 41 w 43"/>
                  <a:gd name="T45" fmla="*/ 13 h 51"/>
                  <a:gd name="T46" fmla="*/ 39 w 43"/>
                  <a:gd name="T47" fmla="*/ 8 h 51"/>
                  <a:gd name="T48" fmla="*/ 40 w 43"/>
                  <a:gd name="T49" fmla="*/ 2 h 51"/>
                  <a:gd name="T50" fmla="*/ 35 w 43"/>
                  <a:gd name="T51" fmla="*/ 0 h 51"/>
                  <a:gd name="T52" fmla="*/ 27 w 43"/>
                  <a:gd name="T53" fmla="*/ 4 h 51"/>
                  <a:gd name="T54" fmla="*/ 23 w 43"/>
                  <a:gd name="T55" fmla="*/ 9 h 51"/>
                  <a:gd name="T56" fmla="*/ 26 w 43"/>
                  <a:gd name="T57" fmla="*/ 9 h 51"/>
                  <a:gd name="T58" fmla="*/ 25 w 43"/>
                  <a:gd name="T59" fmla="*/ 13 h 51"/>
                  <a:gd name="T60" fmla="*/ 22 w 43"/>
                  <a:gd name="T61" fmla="*/ 16 h 51"/>
                  <a:gd name="T62" fmla="*/ 22 w 43"/>
                  <a:gd name="T63" fmla="*/ 19 h 51"/>
                  <a:gd name="T64" fmla="*/ 19 w 43"/>
                  <a:gd name="T65" fmla="*/ 18 h 51"/>
                  <a:gd name="T66" fmla="*/ 21 w 43"/>
                  <a:gd name="T67" fmla="*/ 15 h 51"/>
                  <a:gd name="T68" fmla="*/ 18 w 43"/>
                  <a:gd name="T69" fmla="*/ 15 h 51"/>
                  <a:gd name="T70" fmla="*/ 20 w 43"/>
                  <a:gd name="T71" fmla="*/ 10 h 51"/>
                  <a:gd name="T72" fmla="*/ 19 w 43"/>
                  <a:gd name="T73" fmla="*/ 7 h 51"/>
                  <a:gd name="T74" fmla="*/ 14 w 43"/>
                  <a:gd name="T75" fmla="*/ 9 h 51"/>
                  <a:gd name="T76" fmla="*/ 11 w 43"/>
                  <a:gd name="T77" fmla="*/ 9 h 51"/>
                  <a:gd name="T78" fmla="*/ 15 w 43"/>
                  <a:gd name="T79" fmla="*/ 11 h 51"/>
                  <a:gd name="T80" fmla="*/ 10 w 43"/>
                  <a:gd name="T81" fmla="*/ 14 h 51"/>
                  <a:gd name="T82" fmla="*/ 9 w 43"/>
                  <a:gd name="T83" fmla="*/ 17 h 51"/>
                  <a:gd name="T84" fmla="*/ 5 w 43"/>
                  <a:gd name="T8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51">
                    <a:moveTo>
                      <a:pt x="1" y="18"/>
                    </a:moveTo>
                    <a:cubicBezTo>
                      <a:pt x="0" y="18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7" y="31"/>
                      <a:pt x="7" y="32"/>
                      <a:pt x="7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6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1"/>
                      <a:pt x="8" y="41"/>
                    </a:cubicBezTo>
                    <a:cubicBezTo>
                      <a:pt x="8" y="41"/>
                      <a:pt x="9" y="42"/>
                      <a:pt x="9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7" y="42"/>
                      <a:pt x="17" y="42"/>
                    </a:cubicBezTo>
                    <a:cubicBezTo>
                      <a:pt x="18" y="42"/>
                      <a:pt x="20" y="41"/>
                      <a:pt x="20" y="41"/>
                    </a:cubicBezTo>
                    <a:cubicBezTo>
                      <a:pt x="20" y="41"/>
                      <a:pt x="21" y="42"/>
                      <a:pt x="22" y="43"/>
                    </a:cubicBezTo>
                    <a:cubicBezTo>
                      <a:pt x="23" y="43"/>
                      <a:pt x="23" y="44"/>
                      <a:pt x="23" y="44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22" y="45"/>
                      <a:pt x="22" y="47"/>
                      <a:pt x="23" y="47"/>
                    </a:cubicBezTo>
                    <a:cubicBezTo>
                      <a:pt x="23" y="48"/>
                      <a:pt x="23" y="47"/>
                      <a:pt x="23" y="47"/>
                    </a:cubicBezTo>
                    <a:cubicBezTo>
                      <a:pt x="23" y="47"/>
                      <a:pt x="24" y="48"/>
                      <a:pt x="24" y="49"/>
                    </a:cubicBezTo>
                    <a:cubicBezTo>
                      <a:pt x="25" y="50"/>
                      <a:pt x="26" y="50"/>
                      <a:pt x="26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49"/>
                    </a:cubicBezTo>
                    <a:cubicBezTo>
                      <a:pt x="32" y="49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3"/>
                      <a:pt x="31" y="43"/>
                    </a:cubicBezTo>
                    <a:cubicBezTo>
                      <a:pt x="31" y="42"/>
                      <a:pt x="30" y="43"/>
                      <a:pt x="30" y="43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2"/>
                      <a:pt x="29" y="42"/>
                    </a:cubicBezTo>
                    <a:cubicBezTo>
                      <a:pt x="30" y="42"/>
                      <a:pt x="30" y="42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3" y="39"/>
                      <a:pt x="34" y="39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6"/>
                      <a:pt x="39" y="35"/>
                      <a:pt x="39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6" y="32"/>
                      <a:pt x="36" y="31"/>
                    </a:cubicBezTo>
                    <a:cubicBezTo>
                      <a:pt x="36" y="31"/>
                      <a:pt x="33" y="30"/>
                      <a:pt x="33" y="30"/>
                    </a:cubicBezTo>
                    <a:cubicBezTo>
                      <a:pt x="33" y="30"/>
                      <a:pt x="32" y="28"/>
                      <a:pt x="32" y="28"/>
                    </a:cubicBezTo>
                    <a:cubicBezTo>
                      <a:pt x="32" y="28"/>
                      <a:pt x="33" y="26"/>
                      <a:pt x="33" y="26"/>
                    </a:cubicBezTo>
                    <a:cubicBezTo>
                      <a:pt x="33" y="26"/>
                      <a:pt x="35" y="24"/>
                      <a:pt x="36" y="23"/>
                    </a:cubicBezTo>
                    <a:cubicBezTo>
                      <a:pt x="37" y="22"/>
                      <a:pt x="37" y="23"/>
                      <a:pt x="38" y="23"/>
                    </a:cubicBezTo>
                    <a:cubicBezTo>
                      <a:pt x="38" y="23"/>
                      <a:pt x="39" y="24"/>
                      <a:pt x="40" y="24"/>
                    </a:cubicBezTo>
                    <a:cubicBezTo>
                      <a:pt x="40" y="24"/>
                      <a:pt x="41" y="24"/>
                      <a:pt x="41" y="24"/>
                    </a:cubicBezTo>
                    <a:cubicBezTo>
                      <a:pt x="42" y="24"/>
                      <a:pt x="43" y="24"/>
                      <a:pt x="43" y="24"/>
                    </a:cubicBezTo>
                    <a:cubicBezTo>
                      <a:pt x="43" y="24"/>
                      <a:pt x="43" y="23"/>
                      <a:pt x="43" y="22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1"/>
                      <a:pt x="42" y="20"/>
                      <a:pt x="42" y="20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1" y="19"/>
                      <a:pt x="42" y="18"/>
                      <a:pt x="42" y="18"/>
                    </a:cubicBezTo>
                    <a:cubicBezTo>
                      <a:pt x="42" y="18"/>
                      <a:pt x="42" y="15"/>
                      <a:pt x="42" y="15"/>
                    </a:cubicBezTo>
                    <a:cubicBezTo>
                      <a:pt x="41" y="15"/>
                      <a:pt x="41" y="13"/>
                      <a:pt x="41" y="13"/>
                    </a:cubicBezTo>
                    <a:cubicBezTo>
                      <a:pt x="41" y="12"/>
                      <a:pt x="40" y="11"/>
                      <a:pt x="40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8"/>
                    </a:cubicBezTo>
                    <a:cubicBezTo>
                      <a:pt x="39" y="7"/>
                      <a:pt x="40" y="6"/>
                      <a:pt x="40" y="5"/>
                    </a:cubicBezTo>
                    <a:cubicBezTo>
                      <a:pt x="41" y="5"/>
                      <a:pt x="41" y="4"/>
                      <a:pt x="41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37" y="2"/>
                      <a:pt x="37" y="2"/>
                    </a:cubicBezTo>
                    <a:cubicBezTo>
                      <a:pt x="37" y="2"/>
                      <a:pt x="36" y="1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2" y="1"/>
                      <a:pt x="32" y="1"/>
                    </a:cubicBezTo>
                    <a:cubicBezTo>
                      <a:pt x="32" y="1"/>
                      <a:pt x="31" y="1"/>
                      <a:pt x="30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4" y="6"/>
                      <a:pt x="23" y="7"/>
                      <a:pt x="23" y="7"/>
                    </a:cubicBezTo>
                    <a:cubicBezTo>
                      <a:pt x="22" y="8"/>
                      <a:pt x="23" y="8"/>
                      <a:pt x="23" y="9"/>
                    </a:cubicBezTo>
                    <a:cubicBezTo>
                      <a:pt x="23" y="10"/>
                      <a:pt x="24" y="9"/>
                      <a:pt x="24" y="9"/>
                    </a:cubicBezTo>
                    <a:cubicBezTo>
                      <a:pt x="24" y="9"/>
                      <a:pt x="25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5" y="12"/>
                      <a:pt x="25" y="13"/>
                    </a:cubicBezTo>
                    <a:cubicBezTo>
                      <a:pt x="25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2" y="15"/>
                    </a:cubicBezTo>
                    <a:cubicBezTo>
                      <a:pt x="21" y="15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3" y="19"/>
                      <a:pt x="22" y="20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1" y="9"/>
                      <a:pt x="21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2" y="18"/>
                      <a:pt x="1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2714" y="1807"/>
                <a:ext cx="12" cy="12"/>
              </a:xfrm>
              <a:custGeom>
                <a:avLst/>
                <a:gdLst>
                  <a:gd name="T0" fmla="*/ 3 w 6"/>
                  <a:gd name="T1" fmla="*/ 1 h 6"/>
                  <a:gd name="T2" fmla="*/ 2 w 6"/>
                  <a:gd name="T3" fmla="*/ 2 h 6"/>
                  <a:gd name="T4" fmla="*/ 0 w 6"/>
                  <a:gd name="T5" fmla="*/ 2 h 6"/>
                  <a:gd name="T6" fmla="*/ 1 w 6"/>
                  <a:gd name="T7" fmla="*/ 4 h 6"/>
                  <a:gd name="T8" fmla="*/ 2 w 6"/>
                  <a:gd name="T9" fmla="*/ 6 h 6"/>
                  <a:gd name="T10" fmla="*/ 5 w 6"/>
                  <a:gd name="T11" fmla="*/ 3 h 6"/>
                  <a:gd name="T12" fmla="*/ 5 w 6"/>
                  <a:gd name="T13" fmla="*/ 2 h 6"/>
                  <a:gd name="T14" fmla="*/ 6 w 6"/>
                  <a:gd name="T15" fmla="*/ 0 h 6"/>
                  <a:gd name="T16" fmla="*/ 3 w 6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3" y="6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2722" y="1799"/>
                <a:ext cx="16" cy="36"/>
              </a:xfrm>
              <a:custGeom>
                <a:avLst/>
                <a:gdLst>
                  <a:gd name="T0" fmla="*/ 6 w 8"/>
                  <a:gd name="T1" fmla="*/ 1 h 18"/>
                  <a:gd name="T2" fmla="*/ 6 w 8"/>
                  <a:gd name="T3" fmla="*/ 3 h 18"/>
                  <a:gd name="T4" fmla="*/ 4 w 8"/>
                  <a:gd name="T5" fmla="*/ 6 h 18"/>
                  <a:gd name="T6" fmla="*/ 3 w 8"/>
                  <a:gd name="T7" fmla="*/ 8 h 18"/>
                  <a:gd name="T8" fmla="*/ 2 w 8"/>
                  <a:gd name="T9" fmla="*/ 9 h 18"/>
                  <a:gd name="T10" fmla="*/ 2 w 8"/>
                  <a:gd name="T11" fmla="*/ 10 h 18"/>
                  <a:gd name="T12" fmla="*/ 2 w 8"/>
                  <a:gd name="T13" fmla="*/ 11 h 18"/>
                  <a:gd name="T14" fmla="*/ 1 w 8"/>
                  <a:gd name="T15" fmla="*/ 12 h 18"/>
                  <a:gd name="T16" fmla="*/ 1 w 8"/>
                  <a:gd name="T17" fmla="*/ 13 h 18"/>
                  <a:gd name="T18" fmla="*/ 0 w 8"/>
                  <a:gd name="T19" fmla="*/ 14 h 18"/>
                  <a:gd name="T20" fmla="*/ 1 w 8"/>
                  <a:gd name="T21" fmla="*/ 17 h 18"/>
                  <a:gd name="T22" fmla="*/ 2 w 8"/>
                  <a:gd name="T23" fmla="*/ 18 h 18"/>
                  <a:gd name="T24" fmla="*/ 3 w 8"/>
                  <a:gd name="T25" fmla="*/ 18 h 18"/>
                  <a:gd name="T26" fmla="*/ 3 w 8"/>
                  <a:gd name="T27" fmla="*/ 16 h 18"/>
                  <a:gd name="T28" fmla="*/ 4 w 8"/>
                  <a:gd name="T29" fmla="*/ 12 h 18"/>
                  <a:gd name="T30" fmla="*/ 5 w 8"/>
                  <a:gd name="T31" fmla="*/ 10 h 18"/>
                  <a:gd name="T32" fmla="*/ 7 w 8"/>
                  <a:gd name="T33" fmla="*/ 7 h 18"/>
                  <a:gd name="T34" fmla="*/ 7 w 8"/>
                  <a:gd name="T35" fmla="*/ 4 h 18"/>
                  <a:gd name="T36" fmla="*/ 8 w 8"/>
                  <a:gd name="T37" fmla="*/ 2 h 18"/>
                  <a:gd name="T38" fmla="*/ 7 w 8"/>
                  <a:gd name="T39" fmla="*/ 0 h 18"/>
                  <a:gd name="T40" fmla="*/ 6 w 8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8">
                    <a:moveTo>
                      <a:pt x="6" y="1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3" y="15"/>
                      <a:pt x="4" y="13"/>
                      <a:pt x="4" y="12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9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8" y="2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9" name="Freeform 49"/>
              <p:cNvSpPr>
                <a:spLocks/>
              </p:cNvSpPr>
              <p:nvPr/>
            </p:nvSpPr>
            <p:spPr bwMode="auto">
              <a:xfrm>
                <a:off x="2700" y="1815"/>
                <a:ext cx="14" cy="12"/>
              </a:xfrm>
              <a:custGeom>
                <a:avLst/>
                <a:gdLst>
                  <a:gd name="T0" fmla="*/ 4 w 7"/>
                  <a:gd name="T1" fmla="*/ 2 h 6"/>
                  <a:gd name="T2" fmla="*/ 3 w 7"/>
                  <a:gd name="T3" fmla="*/ 2 h 6"/>
                  <a:gd name="T4" fmla="*/ 1 w 7"/>
                  <a:gd name="T5" fmla="*/ 0 h 6"/>
                  <a:gd name="T6" fmla="*/ 0 w 7"/>
                  <a:gd name="T7" fmla="*/ 0 h 6"/>
                  <a:gd name="T8" fmla="*/ 1 w 7"/>
                  <a:gd name="T9" fmla="*/ 3 h 6"/>
                  <a:gd name="T10" fmla="*/ 2 w 7"/>
                  <a:gd name="T11" fmla="*/ 4 h 6"/>
                  <a:gd name="T12" fmla="*/ 4 w 7"/>
                  <a:gd name="T13" fmla="*/ 5 h 6"/>
                  <a:gd name="T14" fmla="*/ 4 w 7"/>
                  <a:gd name="T15" fmla="*/ 6 h 6"/>
                  <a:gd name="T16" fmla="*/ 6 w 7"/>
                  <a:gd name="T17" fmla="*/ 5 h 6"/>
                  <a:gd name="T18" fmla="*/ 7 w 7"/>
                  <a:gd name="T19" fmla="*/ 4 h 6"/>
                  <a:gd name="T20" fmla="*/ 5 w 7"/>
                  <a:gd name="T21" fmla="*/ 3 h 6"/>
                  <a:gd name="T22" fmla="*/ 4 w 7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0" name="Freeform 50"/>
              <p:cNvSpPr>
                <a:spLocks/>
              </p:cNvSpPr>
              <p:nvPr/>
            </p:nvSpPr>
            <p:spPr bwMode="auto">
              <a:xfrm>
                <a:off x="2470" y="1940"/>
                <a:ext cx="16" cy="4"/>
              </a:xfrm>
              <a:custGeom>
                <a:avLst/>
                <a:gdLst>
                  <a:gd name="T0" fmla="*/ 0 w 8"/>
                  <a:gd name="T1" fmla="*/ 2 h 2"/>
                  <a:gd name="T2" fmla="*/ 2 w 8"/>
                  <a:gd name="T3" fmla="*/ 2 h 2"/>
                  <a:gd name="T4" fmla="*/ 3 w 8"/>
                  <a:gd name="T5" fmla="*/ 2 h 2"/>
                  <a:gd name="T6" fmla="*/ 4 w 8"/>
                  <a:gd name="T7" fmla="*/ 2 h 2"/>
                  <a:gd name="T8" fmla="*/ 4 w 8"/>
                  <a:gd name="T9" fmla="*/ 2 h 2"/>
                  <a:gd name="T10" fmla="*/ 6 w 8"/>
                  <a:gd name="T11" fmla="*/ 2 h 2"/>
                  <a:gd name="T12" fmla="*/ 7 w 8"/>
                  <a:gd name="T13" fmla="*/ 2 h 2"/>
                  <a:gd name="T14" fmla="*/ 8 w 8"/>
                  <a:gd name="T15" fmla="*/ 2 h 2"/>
                  <a:gd name="T16" fmla="*/ 8 w 8"/>
                  <a:gd name="T17" fmla="*/ 1 h 2"/>
                  <a:gd name="T18" fmla="*/ 6 w 8"/>
                  <a:gd name="T19" fmla="*/ 1 h 2"/>
                  <a:gd name="T20" fmla="*/ 5 w 8"/>
                  <a:gd name="T21" fmla="*/ 1 h 2"/>
                  <a:gd name="T22" fmla="*/ 4 w 8"/>
                  <a:gd name="T23" fmla="*/ 1 h 2"/>
                  <a:gd name="T24" fmla="*/ 3 w 8"/>
                  <a:gd name="T25" fmla="*/ 1 h 2"/>
                  <a:gd name="T26" fmla="*/ 1 w 8"/>
                  <a:gd name="T27" fmla="*/ 0 h 2"/>
                  <a:gd name="T28" fmla="*/ 1 w 8"/>
                  <a:gd name="T29" fmla="*/ 0 h 2"/>
                  <a:gd name="T30" fmla="*/ 0 w 8"/>
                  <a:gd name="T31" fmla="*/ 1 h 2"/>
                  <a:gd name="T32" fmla="*/ 0 w 8"/>
                  <a:gd name="T33" fmla="*/ 2 h 2"/>
                  <a:gd name="T34" fmla="*/ 0 w 8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>
                <a:off x="2490" y="194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2" name="Freeform 52"/>
              <p:cNvSpPr>
                <a:spLocks/>
              </p:cNvSpPr>
              <p:nvPr/>
            </p:nvSpPr>
            <p:spPr bwMode="auto">
              <a:xfrm>
                <a:off x="2494" y="1938"/>
                <a:ext cx="12" cy="6"/>
              </a:xfrm>
              <a:custGeom>
                <a:avLst/>
                <a:gdLst>
                  <a:gd name="T0" fmla="*/ 1 w 6"/>
                  <a:gd name="T1" fmla="*/ 2 h 3"/>
                  <a:gd name="T2" fmla="*/ 2 w 6"/>
                  <a:gd name="T3" fmla="*/ 2 h 3"/>
                  <a:gd name="T4" fmla="*/ 4 w 6"/>
                  <a:gd name="T5" fmla="*/ 2 h 3"/>
                  <a:gd name="T6" fmla="*/ 5 w 6"/>
                  <a:gd name="T7" fmla="*/ 1 h 3"/>
                  <a:gd name="T8" fmla="*/ 6 w 6"/>
                  <a:gd name="T9" fmla="*/ 1 h 3"/>
                  <a:gd name="T10" fmla="*/ 5 w 6"/>
                  <a:gd name="T11" fmla="*/ 0 h 3"/>
                  <a:gd name="T12" fmla="*/ 5 w 6"/>
                  <a:gd name="T13" fmla="*/ 1 h 3"/>
                  <a:gd name="T14" fmla="*/ 3 w 6"/>
                  <a:gd name="T15" fmla="*/ 0 h 3"/>
                  <a:gd name="T16" fmla="*/ 1 w 6"/>
                  <a:gd name="T17" fmla="*/ 1 h 3"/>
                  <a:gd name="T18" fmla="*/ 0 w 6"/>
                  <a:gd name="T19" fmla="*/ 1 h 3"/>
                  <a:gd name="T20" fmla="*/ 0 w 6"/>
                  <a:gd name="T21" fmla="*/ 2 h 3"/>
                  <a:gd name="T22" fmla="*/ 1 w 6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3" name="Freeform 53"/>
              <p:cNvSpPr>
                <a:spLocks/>
              </p:cNvSpPr>
              <p:nvPr/>
            </p:nvSpPr>
            <p:spPr bwMode="auto">
              <a:xfrm>
                <a:off x="2510" y="1936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1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4" name="Freeform 54"/>
              <p:cNvSpPr>
                <a:spLocks/>
              </p:cNvSpPr>
              <p:nvPr/>
            </p:nvSpPr>
            <p:spPr bwMode="auto">
              <a:xfrm>
                <a:off x="2528" y="1928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5" name="Freeform 55"/>
              <p:cNvSpPr>
                <a:spLocks/>
              </p:cNvSpPr>
              <p:nvPr/>
            </p:nvSpPr>
            <p:spPr bwMode="auto">
              <a:xfrm>
                <a:off x="2446" y="1940"/>
                <a:ext cx="22" cy="8"/>
              </a:xfrm>
              <a:custGeom>
                <a:avLst/>
                <a:gdLst>
                  <a:gd name="T0" fmla="*/ 2 w 11"/>
                  <a:gd name="T1" fmla="*/ 4 h 4"/>
                  <a:gd name="T2" fmla="*/ 3 w 11"/>
                  <a:gd name="T3" fmla="*/ 3 h 4"/>
                  <a:gd name="T4" fmla="*/ 4 w 11"/>
                  <a:gd name="T5" fmla="*/ 3 h 4"/>
                  <a:gd name="T6" fmla="*/ 5 w 11"/>
                  <a:gd name="T7" fmla="*/ 2 h 4"/>
                  <a:gd name="T8" fmla="*/ 7 w 11"/>
                  <a:gd name="T9" fmla="*/ 2 h 4"/>
                  <a:gd name="T10" fmla="*/ 8 w 11"/>
                  <a:gd name="T11" fmla="*/ 1 h 4"/>
                  <a:gd name="T12" fmla="*/ 10 w 11"/>
                  <a:gd name="T13" fmla="*/ 1 h 4"/>
                  <a:gd name="T14" fmla="*/ 11 w 11"/>
                  <a:gd name="T15" fmla="*/ 1 h 4"/>
                  <a:gd name="T16" fmla="*/ 9 w 11"/>
                  <a:gd name="T17" fmla="*/ 0 h 4"/>
                  <a:gd name="T18" fmla="*/ 6 w 11"/>
                  <a:gd name="T19" fmla="*/ 1 h 4"/>
                  <a:gd name="T20" fmla="*/ 2 w 11"/>
                  <a:gd name="T21" fmla="*/ 1 h 4"/>
                  <a:gd name="T22" fmla="*/ 1 w 11"/>
                  <a:gd name="T23" fmla="*/ 2 h 4"/>
                  <a:gd name="T24" fmla="*/ 0 w 11"/>
                  <a:gd name="T25" fmla="*/ 2 h 4"/>
                  <a:gd name="T26" fmla="*/ 1 w 11"/>
                  <a:gd name="T27" fmla="*/ 4 h 4"/>
                  <a:gd name="T28" fmla="*/ 2 w 1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4" y="2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6" name="Freeform 56"/>
              <p:cNvSpPr>
                <a:spLocks/>
              </p:cNvSpPr>
              <p:nvPr/>
            </p:nvSpPr>
            <p:spPr bwMode="auto">
              <a:xfrm>
                <a:off x="2518" y="1932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2 w 4"/>
                  <a:gd name="T5" fmla="*/ 1 h 2"/>
                  <a:gd name="T6" fmla="*/ 3 w 4"/>
                  <a:gd name="T7" fmla="*/ 1 h 2"/>
                  <a:gd name="T8" fmla="*/ 4 w 4"/>
                  <a:gd name="T9" fmla="*/ 1 h 2"/>
                  <a:gd name="T10" fmla="*/ 4 w 4"/>
                  <a:gd name="T11" fmla="*/ 0 h 2"/>
                  <a:gd name="T12" fmla="*/ 3 w 4"/>
                  <a:gd name="T13" fmla="*/ 0 h 2"/>
                  <a:gd name="T14" fmla="*/ 2 w 4"/>
                  <a:gd name="T15" fmla="*/ 0 h 2"/>
                  <a:gd name="T16" fmla="*/ 1 w 4"/>
                  <a:gd name="T17" fmla="*/ 0 h 2"/>
                  <a:gd name="T18" fmla="*/ 0 w 4"/>
                  <a:gd name="T19" fmla="*/ 1 h 2"/>
                  <a:gd name="T20" fmla="*/ 1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7" name="Freeform 57"/>
              <p:cNvSpPr>
                <a:spLocks/>
              </p:cNvSpPr>
              <p:nvPr/>
            </p:nvSpPr>
            <p:spPr bwMode="auto">
              <a:xfrm>
                <a:off x="2462" y="2150"/>
                <a:ext cx="20" cy="22"/>
              </a:xfrm>
              <a:custGeom>
                <a:avLst/>
                <a:gdLst>
                  <a:gd name="T0" fmla="*/ 3 w 10"/>
                  <a:gd name="T1" fmla="*/ 4 h 11"/>
                  <a:gd name="T2" fmla="*/ 2 w 10"/>
                  <a:gd name="T3" fmla="*/ 5 h 11"/>
                  <a:gd name="T4" fmla="*/ 0 w 10"/>
                  <a:gd name="T5" fmla="*/ 8 h 11"/>
                  <a:gd name="T6" fmla="*/ 1 w 10"/>
                  <a:gd name="T7" fmla="*/ 9 h 11"/>
                  <a:gd name="T8" fmla="*/ 1 w 10"/>
                  <a:gd name="T9" fmla="*/ 9 h 11"/>
                  <a:gd name="T10" fmla="*/ 2 w 10"/>
                  <a:gd name="T11" fmla="*/ 9 h 11"/>
                  <a:gd name="T12" fmla="*/ 3 w 10"/>
                  <a:gd name="T13" fmla="*/ 10 h 11"/>
                  <a:gd name="T14" fmla="*/ 4 w 10"/>
                  <a:gd name="T15" fmla="*/ 10 h 11"/>
                  <a:gd name="T16" fmla="*/ 4 w 10"/>
                  <a:gd name="T17" fmla="*/ 10 h 11"/>
                  <a:gd name="T18" fmla="*/ 5 w 10"/>
                  <a:gd name="T19" fmla="*/ 10 h 11"/>
                  <a:gd name="T20" fmla="*/ 5 w 10"/>
                  <a:gd name="T21" fmla="*/ 10 h 11"/>
                  <a:gd name="T22" fmla="*/ 8 w 10"/>
                  <a:gd name="T23" fmla="*/ 11 h 11"/>
                  <a:gd name="T24" fmla="*/ 9 w 10"/>
                  <a:gd name="T25" fmla="*/ 9 h 11"/>
                  <a:gd name="T26" fmla="*/ 10 w 10"/>
                  <a:gd name="T27" fmla="*/ 9 h 11"/>
                  <a:gd name="T28" fmla="*/ 10 w 10"/>
                  <a:gd name="T29" fmla="*/ 8 h 11"/>
                  <a:gd name="T30" fmla="*/ 10 w 10"/>
                  <a:gd name="T31" fmla="*/ 6 h 11"/>
                  <a:gd name="T32" fmla="*/ 9 w 10"/>
                  <a:gd name="T33" fmla="*/ 5 h 11"/>
                  <a:gd name="T34" fmla="*/ 9 w 10"/>
                  <a:gd name="T35" fmla="*/ 5 h 11"/>
                  <a:gd name="T36" fmla="*/ 9 w 10"/>
                  <a:gd name="T37" fmla="*/ 4 h 11"/>
                  <a:gd name="T38" fmla="*/ 7 w 10"/>
                  <a:gd name="T39" fmla="*/ 3 h 11"/>
                  <a:gd name="T40" fmla="*/ 6 w 10"/>
                  <a:gd name="T41" fmla="*/ 3 h 11"/>
                  <a:gd name="T42" fmla="*/ 5 w 10"/>
                  <a:gd name="T43" fmla="*/ 1 h 11"/>
                  <a:gd name="T44" fmla="*/ 5 w 10"/>
                  <a:gd name="T45" fmla="*/ 0 h 11"/>
                  <a:gd name="T46" fmla="*/ 5 w 10"/>
                  <a:gd name="T47" fmla="*/ 0 h 11"/>
                  <a:gd name="T48" fmla="*/ 3 w 10"/>
                  <a:gd name="T4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1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8" y="11"/>
                    </a:cubicBezTo>
                    <a:cubicBezTo>
                      <a:pt x="8" y="10"/>
                      <a:pt x="8" y="10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8"/>
                      <a:pt x="10" y="6"/>
                      <a:pt x="10" y="6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8" name="Freeform 58"/>
              <p:cNvSpPr>
                <a:spLocks noEditPoints="1"/>
              </p:cNvSpPr>
              <p:nvPr/>
            </p:nvSpPr>
            <p:spPr bwMode="auto">
              <a:xfrm>
                <a:off x="2345" y="1948"/>
                <a:ext cx="203" cy="202"/>
              </a:xfrm>
              <a:custGeom>
                <a:avLst/>
                <a:gdLst>
                  <a:gd name="T0" fmla="*/ 93 w 101"/>
                  <a:gd name="T1" fmla="*/ 3 h 101"/>
                  <a:gd name="T2" fmla="*/ 74 w 101"/>
                  <a:gd name="T3" fmla="*/ 0 h 101"/>
                  <a:gd name="T4" fmla="*/ 55 w 101"/>
                  <a:gd name="T5" fmla="*/ 11 h 101"/>
                  <a:gd name="T6" fmla="*/ 55 w 101"/>
                  <a:gd name="T7" fmla="*/ 15 h 101"/>
                  <a:gd name="T8" fmla="*/ 57 w 101"/>
                  <a:gd name="T9" fmla="*/ 22 h 101"/>
                  <a:gd name="T10" fmla="*/ 59 w 101"/>
                  <a:gd name="T11" fmla="*/ 28 h 101"/>
                  <a:gd name="T12" fmla="*/ 66 w 101"/>
                  <a:gd name="T13" fmla="*/ 35 h 101"/>
                  <a:gd name="T14" fmla="*/ 62 w 101"/>
                  <a:gd name="T15" fmla="*/ 35 h 101"/>
                  <a:gd name="T16" fmla="*/ 50 w 101"/>
                  <a:gd name="T17" fmla="*/ 40 h 101"/>
                  <a:gd name="T18" fmla="*/ 54 w 101"/>
                  <a:gd name="T19" fmla="*/ 46 h 101"/>
                  <a:gd name="T20" fmla="*/ 46 w 101"/>
                  <a:gd name="T21" fmla="*/ 43 h 101"/>
                  <a:gd name="T22" fmla="*/ 46 w 101"/>
                  <a:gd name="T23" fmla="*/ 38 h 101"/>
                  <a:gd name="T24" fmla="*/ 47 w 101"/>
                  <a:gd name="T25" fmla="*/ 31 h 101"/>
                  <a:gd name="T26" fmla="*/ 49 w 101"/>
                  <a:gd name="T27" fmla="*/ 25 h 101"/>
                  <a:gd name="T28" fmla="*/ 43 w 101"/>
                  <a:gd name="T29" fmla="*/ 16 h 101"/>
                  <a:gd name="T30" fmla="*/ 37 w 101"/>
                  <a:gd name="T31" fmla="*/ 19 h 101"/>
                  <a:gd name="T32" fmla="*/ 18 w 101"/>
                  <a:gd name="T33" fmla="*/ 54 h 101"/>
                  <a:gd name="T34" fmla="*/ 21 w 101"/>
                  <a:gd name="T35" fmla="*/ 63 h 101"/>
                  <a:gd name="T36" fmla="*/ 31 w 101"/>
                  <a:gd name="T37" fmla="*/ 68 h 101"/>
                  <a:gd name="T38" fmla="*/ 31 w 101"/>
                  <a:gd name="T39" fmla="*/ 69 h 101"/>
                  <a:gd name="T40" fmla="*/ 23 w 101"/>
                  <a:gd name="T41" fmla="*/ 70 h 101"/>
                  <a:gd name="T42" fmla="*/ 16 w 101"/>
                  <a:gd name="T43" fmla="*/ 66 h 101"/>
                  <a:gd name="T44" fmla="*/ 7 w 101"/>
                  <a:gd name="T45" fmla="*/ 65 h 101"/>
                  <a:gd name="T46" fmla="*/ 13 w 101"/>
                  <a:gd name="T47" fmla="*/ 69 h 101"/>
                  <a:gd name="T48" fmla="*/ 20 w 101"/>
                  <a:gd name="T49" fmla="*/ 71 h 101"/>
                  <a:gd name="T50" fmla="*/ 20 w 101"/>
                  <a:gd name="T51" fmla="*/ 74 h 101"/>
                  <a:gd name="T52" fmla="*/ 17 w 101"/>
                  <a:gd name="T53" fmla="*/ 76 h 101"/>
                  <a:gd name="T54" fmla="*/ 11 w 101"/>
                  <a:gd name="T55" fmla="*/ 72 h 101"/>
                  <a:gd name="T56" fmla="*/ 3 w 101"/>
                  <a:gd name="T57" fmla="*/ 69 h 101"/>
                  <a:gd name="T58" fmla="*/ 4 w 101"/>
                  <a:gd name="T59" fmla="*/ 75 h 101"/>
                  <a:gd name="T60" fmla="*/ 14 w 101"/>
                  <a:gd name="T61" fmla="*/ 76 h 101"/>
                  <a:gd name="T62" fmla="*/ 20 w 101"/>
                  <a:gd name="T63" fmla="*/ 80 h 101"/>
                  <a:gd name="T64" fmla="*/ 19 w 101"/>
                  <a:gd name="T65" fmla="*/ 81 h 101"/>
                  <a:gd name="T66" fmla="*/ 28 w 101"/>
                  <a:gd name="T67" fmla="*/ 79 h 101"/>
                  <a:gd name="T68" fmla="*/ 34 w 101"/>
                  <a:gd name="T69" fmla="*/ 77 h 101"/>
                  <a:gd name="T70" fmla="*/ 44 w 101"/>
                  <a:gd name="T71" fmla="*/ 84 h 101"/>
                  <a:gd name="T72" fmla="*/ 48 w 101"/>
                  <a:gd name="T73" fmla="*/ 88 h 101"/>
                  <a:gd name="T74" fmla="*/ 52 w 101"/>
                  <a:gd name="T75" fmla="*/ 87 h 101"/>
                  <a:gd name="T76" fmla="*/ 62 w 101"/>
                  <a:gd name="T77" fmla="*/ 94 h 101"/>
                  <a:gd name="T78" fmla="*/ 65 w 101"/>
                  <a:gd name="T79" fmla="*/ 101 h 101"/>
                  <a:gd name="T80" fmla="*/ 69 w 101"/>
                  <a:gd name="T81" fmla="*/ 97 h 101"/>
                  <a:gd name="T82" fmla="*/ 72 w 101"/>
                  <a:gd name="T83" fmla="*/ 87 h 101"/>
                  <a:gd name="T84" fmla="*/ 69 w 101"/>
                  <a:gd name="T85" fmla="*/ 75 h 101"/>
                  <a:gd name="T86" fmla="*/ 71 w 101"/>
                  <a:gd name="T87" fmla="*/ 68 h 101"/>
                  <a:gd name="T88" fmla="*/ 78 w 101"/>
                  <a:gd name="T89" fmla="*/ 69 h 101"/>
                  <a:gd name="T90" fmla="*/ 87 w 101"/>
                  <a:gd name="T91" fmla="*/ 65 h 101"/>
                  <a:gd name="T92" fmla="*/ 87 w 101"/>
                  <a:gd name="T93" fmla="*/ 58 h 101"/>
                  <a:gd name="T94" fmla="*/ 96 w 101"/>
                  <a:gd name="T95" fmla="*/ 52 h 101"/>
                  <a:gd name="T96" fmla="*/ 88 w 101"/>
                  <a:gd name="T97" fmla="*/ 43 h 101"/>
                  <a:gd name="T98" fmla="*/ 91 w 101"/>
                  <a:gd name="T99" fmla="*/ 35 h 101"/>
                  <a:gd name="T100" fmla="*/ 101 w 101"/>
                  <a:gd name="T101" fmla="*/ 15 h 101"/>
                  <a:gd name="T102" fmla="*/ 58 w 101"/>
                  <a:gd name="T103" fmla="*/ 46 h 101"/>
                  <a:gd name="T104" fmla="*/ 54 w 101"/>
                  <a:gd name="T105" fmla="*/ 47 h 101"/>
                  <a:gd name="T106" fmla="*/ 61 w 101"/>
                  <a:gd name="T107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" h="101">
                    <a:moveTo>
                      <a:pt x="101" y="12"/>
                    </a:moveTo>
                    <a:cubicBezTo>
                      <a:pt x="101" y="11"/>
                      <a:pt x="101" y="11"/>
                      <a:pt x="101" y="11"/>
                    </a:cubicBezTo>
                    <a:cubicBezTo>
                      <a:pt x="101" y="11"/>
                      <a:pt x="98" y="9"/>
                      <a:pt x="98" y="9"/>
                    </a:cubicBezTo>
                    <a:cubicBezTo>
                      <a:pt x="97" y="9"/>
                      <a:pt x="98" y="8"/>
                      <a:pt x="98" y="8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5" y="1"/>
                    </a:cubicBezTo>
                    <a:cubicBezTo>
                      <a:pt x="84" y="1"/>
                      <a:pt x="83" y="0"/>
                      <a:pt x="83" y="0"/>
                    </a:cubicBezTo>
                    <a:cubicBezTo>
                      <a:pt x="82" y="0"/>
                      <a:pt x="80" y="1"/>
                      <a:pt x="80" y="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68" y="1"/>
                      <a:pt x="68" y="1"/>
                    </a:cubicBezTo>
                    <a:cubicBezTo>
                      <a:pt x="67" y="1"/>
                      <a:pt x="64" y="3"/>
                      <a:pt x="64" y="3"/>
                    </a:cubicBezTo>
                    <a:cubicBezTo>
                      <a:pt x="64" y="3"/>
                      <a:pt x="60" y="4"/>
                      <a:pt x="60" y="4"/>
                    </a:cubicBezTo>
                    <a:cubicBezTo>
                      <a:pt x="59" y="5"/>
                      <a:pt x="57" y="6"/>
                      <a:pt x="57" y="6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7"/>
                      <a:pt x="55" y="18"/>
                    </a:cubicBezTo>
                    <a:cubicBezTo>
                      <a:pt x="55" y="18"/>
                      <a:pt x="54" y="19"/>
                      <a:pt x="54" y="20"/>
                    </a:cubicBezTo>
                    <a:cubicBezTo>
                      <a:pt x="54" y="20"/>
                      <a:pt x="54" y="21"/>
                      <a:pt x="54" y="21"/>
                    </a:cubicBezTo>
                    <a:cubicBezTo>
                      <a:pt x="54" y="21"/>
                      <a:pt x="55" y="22"/>
                      <a:pt x="55" y="21"/>
                    </a:cubicBezTo>
                    <a:cubicBezTo>
                      <a:pt x="56" y="21"/>
                      <a:pt x="56" y="21"/>
                      <a:pt x="57" y="22"/>
                    </a:cubicBezTo>
                    <a:cubicBezTo>
                      <a:pt x="57" y="22"/>
                      <a:pt x="57" y="23"/>
                      <a:pt x="59" y="23"/>
                    </a:cubicBezTo>
                    <a:cubicBezTo>
                      <a:pt x="60" y="24"/>
                      <a:pt x="59" y="23"/>
                      <a:pt x="60" y="23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2" y="24"/>
                      <a:pt x="61" y="24"/>
                      <a:pt x="60" y="25"/>
                    </a:cubicBezTo>
                    <a:cubicBezTo>
                      <a:pt x="60" y="25"/>
                      <a:pt x="60" y="25"/>
                      <a:pt x="59" y="26"/>
                    </a:cubicBezTo>
                    <a:cubicBezTo>
                      <a:pt x="58" y="27"/>
                      <a:pt x="59" y="27"/>
                      <a:pt x="59" y="28"/>
                    </a:cubicBezTo>
                    <a:cubicBezTo>
                      <a:pt x="59" y="28"/>
                      <a:pt x="59" y="29"/>
                      <a:pt x="59" y="3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2"/>
                      <a:pt x="60" y="33"/>
                      <a:pt x="61" y="33"/>
                    </a:cubicBezTo>
                    <a:cubicBezTo>
                      <a:pt x="61" y="33"/>
                      <a:pt x="61" y="33"/>
                      <a:pt x="62" y="34"/>
                    </a:cubicBezTo>
                    <a:cubicBezTo>
                      <a:pt x="64" y="34"/>
                      <a:pt x="65" y="34"/>
                      <a:pt x="65" y="34"/>
                    </a:cubicBezTo>
                    <a:cubicBezTo>
                      <a:pt x="65" y="34"/>
                      <a:pt x="66" y="34"/>
                      <a:pt x="66" y="35"/>
                    </a:cubicBezTo>
                    <a:cubicBezTo>
                      <a:pt x="66" y="36"/>
                      <a:pt x="66" y="37"/>
                      <a:pt x="66" y="39"/>
                    </a:cubicBezTo>
                    <a:cubicBezTo>
                      <a:pt x="66" y="39"/>
                      <a:pt x="65" y="40"/>
                      <a:pt x="65" y="40"/>
                    </a:cubicBezTo>
                    <a:cubicBezTo>
                      <a:pt x="65" y="40"/>
                      <a:pt x="66" y="39"/>
                      <a:pt x="66" y="38"/>
                    </a:cubicBezTo>
                    <a:cubicBezTo>
                      <a:pt x="66" y="37"/>
                      <a:pt x="65" y="36"/>
                      <a:pt x="65" y="36"/>
                    </a:cubicBezTo>
                    <a:cubicBezTo>
                      <a:pt x="65" y="35"/>
                      <a:pt x="64" y="35"/>
                      <a:pt x="64" y="35"/>
                    </a:cubicBezTo>
                    <a:cubicBezTo>
                      <a:pt x="64" y="35"/>
                      <a:pt x="63" y="35"/>
                      <a:pt x="62" y="35"/>
                    </a:cubicBezTo>
                    <a:cubicBezTo>
                      <a:pt x="62" y="35"/>
                      <a:pt x="62" y="34"/>
                      <a:pt x="61" y="34"/>
                    </a:cubicBezTo>
                    <a:cubicBezTo>
                      <a:pt x="61" y="33"/>
                      <a:pt x="60" y="33"/>
                      <a:pt x="60" y="33"/>
                    </a:cubicBezTo>
                    <a:cubicBezTo>
                      <a:pt x="59" y="33"/>
                      <a:pt x="57" y="34"/>
                      <a:pt x="57" y="3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1" y="39"/>
                      <a:pt x="50" y="40"/>
                    </a:cubicBezTo>
                    <a:cubicBezTo>
                      <a:pt x="49" y="40"/>
                      <a:pt x="49" y="40"/>
                      <a:pt x="47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5" y="41"/>
                      <a:pt x="46" y="42"/>
                      <a:pt x="46" y="42"/>
                    </a:cubicBezTo>
                    <a:cubicBezTo>
                      <a:pt x="46" y="43"/>
                      <a:pt x="48" y="43"/>
                      <a:pt x="48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2" y="45"/>
                      <a:pt x="53" y="46"/>
                      <a:pt x="54" y="46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8"/>
                      <a:pt x="52" y="47"/>
                      <a:pt x="52" y="47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49" y="45"/>
                      <a:pt x="49" y="45"/>
                    </a:cubicBezTo>
                    <a:cubicBezTo>
                      <a:pt x="49" y="45"/>
                      <a:pt x="47" y="45"/>
                      <a:pt x="47" y="45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4" y="43"/>
                      <a:pt x="43" y="43"/>
                    </a:cubicBezTo>
                    <a:cubicBezTo>
                      <a:pt x="43" y="43"/>
                      <a:pt x="42" y="42"/>
                      <a:pt x="42" y="41"/>
                    </a:cubicBezTo>
                    <a:cubicBezTo>
                      <a:pt x="42" y="41"/>
                      <a:pt x="42" y="41"/>
                      <a:pt x="43" y="41"/>
                    </a:cubicBezTo>
                    <a:cubicBezTo>
                      <a:pt x="43" y="41"/>
                      <a:pt x="45" y="40"/>
                      <a:pt x="45" y="40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7" y="31"/>
                      <a:pt x="47" y="31"/>
                    </a:cubicBezTo>
                    <a:cubicBezTo>
                      <a:pt x="47" y="31"/>
                      <a:pt x="49" y="30"/>
                      <a:pt x="49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9" y="29"/>
                      <a:pt x="50" y="29"/>
                      <a:pt x="51" y="29"/>
                    </a:cubicBezTo>
                    <a:cubicBezTo>
                      <a:pt x="51" y="29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0" y="25"/>
                      <a:pt x="49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5"/>
                      <a:pt x="47" y="24"/>
                      <a:pt x="47" y="24"/>
                    </a:cubicBezTo>
                    <a:cubicBezTo>
                      <a:pt x="47" y="24"/>
                      <a:pt x="48" y="23"/>
                      <a:pt x="48" y="22"/>
                    </a:cubicBezTo>
                    <a:cubicBezTo>
                      <a:pt x="48" y="22"/>
                      <a:pt x="47" y="20"/>
                      <a:pt x="47" y="20"/>
                    </a:cubicBezTo>
                    <a:cubicBezTo>
                      <a:pt x="47" y="20"/>
                      <a:pt x="47" y="18"/>
                      <a:pt x="47" y="18"/>
                    </a:cubicBezTo>
                    <a:cubicBezTo>
                      <a:pt x="47" y="18"/>
                      <a:pt x="44" y="16"/>
                      <a:pt x="43" y="16"/>
                    </a:cubicBezTo>
                    <a:cubicBezTo>
                      <a:pt x="43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8" y="54"/>
                      <a:pt x="18" y="54"/>
                    </a:cubicBezTo>
                    <a:cubicBezTo>
                      <a:pt x="18" y="54"/>
                      <a:pt x="17" y="55"/>
                      <a:pt x="17" y="55"/>
                    </a:cubicBezTo>
                    <a:cubicBezTo>
                      <a:pt x="17" y="55"/>
                      <a:pt x="17" y="57"/>
                      <a:pt x="17" y="57"/>
                    </a:cubicBezTo>
                    <a:cubicBezTo>
                      <a:pt x="17" y="57"/>
                      <a:pt x="17" y="59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0"/>
                      <a:pt x="20" y="61"/>
                      <a:pt x="20" y="62"/>
                    </a:cubicBezTo>
                    <a:cubicBezTo>
                      <a:pt x="21" y="62"/>
                      <a:pt x="21" y="63"/>
                      <a:pt x="21" y="63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2" y="64"/>
                      <a:pt x="23" y="65"/>
                      <a:pt x="24" y="65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8" y="67"/>
                      <a:pt x="28" y="68"/>
                    </a:cubicBezTo>
                    <a:cubicBezTo>
                      <a:pt x="28" y="68"/>
                      <a:pt x="29" y="68"/>
                      <a:pt x="30" y="68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7"/>
                      <a:pt x="35" y="67"/>
                      <a:pt x="35" y="67"/>
                    </a:cubicBezTo>
                    <a:cubicBezTo>
                      <a:pt x="36" y="67"/>
                      <a:pt x="35" y="68"/>
                      <a:pt x="35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1" y="68"/>
                      <a:pt x="31" y="69"/>
                    </a:cubicBezTo>
                    <a:cubicBezTo>
                      <a:pt x="31" y="69"/>
                      <a:pt x="30" y="70"/>
                      <a:pt x="31" y="70"/>
                    </a:cubicBezTo>
                    <a:cubicBezTo>
                      <a:pt x="31" y="70"/>
                      <a:pt x="28" y="69"/>
                      <a:pt x="28" y="69"/>
                    </a:cubicBezTo>
                    <a:cubicBezTo>
                      <a:pt x="28" y="68"/>
                      <a:pt x="27" y="68"/>
                      <a:pt x="27" y="68"/>
                    </a:cubicBezTo>
                    <a:cubicBezTo>
                      <a:pt x="26" y="68"/>
                      <a:pt x="25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0" y="69"/>
                      <a:pt x="20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6" y="67"/>
                      <a:pt x="16" y="66"/>
                    </a:cubicBezTo>
                    <a:cubicBezTo>
                      <a:pt x="16" y="66"/>
                      <a:pt x="16" y="66"/>
                      <a:pt x="15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4"/>
                      <a:pt x="12" y="63"/>
                      <a:pt x="11" y="63"/>
                    </a:cubicBezTo>
                    <a:cubicBezTo>
                      <a:pt x="10" y="63"/>
                      <a:pt x="9" y="64"/>
                      <a:pt x="8" y="64"/>
                    </a:cubicBezTo>
                    <a:cubicBezTo>
                      <a:pt x="8" y="64"/>
                      <a:pt x="7" y="64"/>
                      <a:pt x="7" y="65"/>
                    </a:cubicBezTo>
                    <a:cubicBezTo>
                      <a:pt x="7" y="65"/>
                      <a:pt x="7" y="66"/>
                      <a:pt x="7" y="66"/>
                    </a:cubicBezTo>
                    <a:cubicBezTo>
                      <a:pt x="8" y="66"/>
                      <a:pt x="8" y="66"/>
                      <a:pt x="9" y="66"/>
                    </a:cubicBezTo>
                    <a:cubicBezTo>
                      <a:pt x="9" y="66"/>
                      <a:pt x="10" y="66"/>
                      <a:pt x="10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7"/>
                      <a:pt x="12" y="67"/>
                    </a:cubicBezTo>
                    <a:cubicBezTo>
                      <a:pt x="12" y="67"/>
                      <a:pt x="13" y="68"/>
                      <a:pt x="13" y="69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5" y="70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20" y="70"/>
                    </a:cubicBezTo>
                    <a:cubicBezTo>
                      <a:pt x="21" y="71"/>
                      <a:pt x="20" y="71"/>
                      <a:pt x="20" y="71"/>
                    </a:cubicBezTo>
                    <a:cubicBezTo>
                      <a:pt x="20" y="71"/>
                      <a:pt x="19" y="71"/>
                      <a:pt x="17" y="70"/>
                    </a:cubicBezTo>
                    <a:cubicBezTo>
                      <a:pt x="15" y="69"/>
                      <a:pt x="17" y="70"/>
                      <a:pt x="16" y="70"/>
                    </a:cubicBezTo>
                    <a:cubicBezTo>
                      <a:pt x="15" y="70"/>
                      <a:pt x="15" y="71"/>
                      <a:pt x="15" y="71"/>
                    </a:cubicBezTo>
                    <a:cubicBezTo>
                      <a:pt x="15" y="71"/>
                      <a:pt x="15" y="72"/>
                      <a:pt x="16" y="73"/>
                    </a:cubicBezTo>
                    <a:cubicBezTo>
                      <a:pt x="17" y="74"/>
                      <a:pt x="17" y="73"/>
                      <a:pt x="19" y="74"/>
                    </a:cubicBezTo>
                    <a:cubicBezTo>
                      <a:pt x="20" y="75"/>
                      <a:pt x="19" y="74"/>
                      <a:pt x="20" y="74"/>
                    </a:cubicBezTo>
                    <a:cubicBezTo>
                      <a:pt x="20" y="74"/>
                      <a:pt x="21" y="74"/>
                      <a:pt x="22" y="76"/>
                    </a:cubicBezTo>
                    <a:cubicBezTo>
                      <a:pt x="23" y="77"/>
                      <a:pt x="22" y="78"/>
                      <a:pt x="22" y="78"/>
                    </a:cubicBezTo>
                    <a:cubicBezTo>
                      <a:pt x="22" y="78"/>
                      <a:pt x="21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8"/>
                      <a:pt x="18" y="78"/>
                      <a:pt x="17" y="76"/>
                    </a:cubicBezTo>
                    <a:cubicBezTo>
                      <a:pt x="16" y="74"/>
                      <a:pt x="17" y="75"/>
                      <a:pt x="18" y="75"/>
                    </a:cubicBezTo>
                    <a:cubicBezTo>
                      <a:pt x="18" y="75"/>
                      <a:pt x="16" y="75"/>
                      <a:pt x="16" y="75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3"/>
                      <a:pt x="13" y="73"/>
                    </a:cubicBezTo>
                    <a:cubicBezTo>
                      <a:pt x="13" y="73"/>
                      <a:pt x="11" y="72"/>
                      <a:pt x="11" y="72"/>
                    </a:cubicBezTo>
                    <a:cubicBezTo>
                      <a:pt x="11" y="72"/>
                      <a:pt x="12" y="72"/>
                      <a:pt x="12" y="71"/>
                    </a:cubicBezTo>
                    <a:cubicBezTo>
                      <a:pt x="13" y="70"/>
                      <a:pt x="10" y="69"/>
                      <a:pt x="10" y="69"/>
                    </a:cubicBezTo>
                    <a:cubicBezTo>
                      <a:pt x="8" y="68"/>
                      <a:pt x="9" y="69"/>
                      <a:pt x="9" y="69"/>
                    </a:cubicBezTo>
                    <a:cubicBezTo>
                      <a:pt x="9" y="69"/>
                      <a:pt x="8" y="69"/>
                      <a:pt x="7" y="69"/>
                    </a:cubicBezTo>
                    <a:cubicBezTo>
                      <a:pt x="6" y="69"/>
                      <a:pt x="6" y="69"/>
                      <a:pt x="5" y="69"/>
                    </a:cubicBezTo>
                    <a:cubicBezTo>
                      <a:pt x="4" y="69"/>
                      <a:pt x="4" y="69"/>
                      <a:pt x="3" y="69"/>
                    </a:cubicBezTo>
                    <a:cubicBezTo>
                      <a:pt x="3" y="69"/>
                      <a:pt x="2" y="69"/>
                      <a:pt x="1" y="70"/>
                    </a:cubicBezTo>
                    <a:cubicBezTo>
                      <a:pt x="0" y="70"/>
                      <a:pt x="0" y="70"/>
                      <a:pt x="0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1" y="73"/>
                      <a:pt x="2" y="73"/>
                    </a:cubicBezTo>
                    <a:cubicBezTo>
                      <a:pt x="2" y="73"/>
                      <a:pt x="2" y="74"/>
                      <a:pt x="3" y="74"/>
                    </a:cubicBezTo>
                    <a:cubicBezTo>
                      <a:pt x="3" y="75"/>
                      <a:pt x="4" y="75"/>
                      <a:pt x="4" y="75"/>
                    </a:cubicBezTo>
                    <a:cubicBezTo>
                      <a:pt x="5" y="75"/>
                      <a:pt x="6" y="75"/>
                      <a:pt x="6" y="75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10" y="78"/>
                      <a:pt x="12" y="78"/>
                    </a:cubicBezTo>
                    <a:cubicBezTo>
                      <a:pt x="13" y="79"/>
                      <a:pt x="12" y="78"/>
                      <a:pt x="12" y="78"/>
                    </a:cubicBezTo>
                    <a:cubicBezTo>
                      <a:pt x="12" y="77"/>
                      <a:pt x="13" y="77"/>
                      <a:pt x="13" y="77"/>
                    </a:cubicBezTo>
                    <a:cubicBezTo>
                      <a:pt x="13" y="76"/>
                      <a:pt x="13" y="76"/>
                      <a:pt x="14" y="76"/>
                    </a:cubicBezTo>
                    <a:cubicBezTo>
                      <a:pt x="15" y="77"/>
                      <a:pt x="15" y="77"/>
                      <a:pt x="15" y="78"/>
                    </a:cubicBezTo>
                    <a:cubicBezTo>
                      <a:pt x="16" y="78"/>
                      <a:pt x="16" y="78"/>
                      <a:pt x="16" y="79"/>
                    </a:cubicBezTo>
                    <a:cubicBezTo>
                      <a:pt x="17" y="79"/>
                      <a:pt x="18" y="79"/>
                      <a:pt x="19" y="79"/>
                    </a:cubicBezTo>
                    <a:cubicBezTo>
                      <a:pt x="19" y="79"/>
                      <a:pt x="20" y="79"/>
                      <a:pt x="20" y="79"/>
                    </a:cubicBezTo>
                    <a:cubicBezTo>
                      <a:pt x="20" y="79"/>
                      <a:pt x="20" y="80"/>
                      <a:pt x="21" y="80"/>
                    </a:cubicBezTo>
                    <a:cubicBezTo>
                      <a:pt x="21" y="80"/>
                      <a:pt x="20" y="80"/>
                      <a:pt x="20" y="80"/>
                    </a:cubicBezTo>
                    <a:cubicBezTo>
                      <a:pt x="20" y="80"/>
                      <a:pt x="20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0" y="82"/>
                      <a:pt x="20" y="82"/>
                      <a:pt x="21" y="82"/>
                    </a:cubicBezTo>
                    <a:cubicBezTo>
                      <a:pt x="21" y="81"/>
                      <a:pt x="21" y="80"/>
                      <a:pt x="22" y="79"/>
                    </a:cubicBezTo>
                    <a:cubicBezTo>
                      <a:pt x="23" y="78"/>
                      <a:pt x="25" y="78"/>
                      <a:pt x="25" y="78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7" y="78"/>
                      <a:pt x="28" y="79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78"/>
                      <a:pt x="32" y="77"/>
                      <a:pt x="33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6" y="77"/>
                      <a:pt x="36" y="78"/>
                      <a:pt x="37" y="78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8"/>
                      <a:pt x="40" y="78"/>
                      <a:pt x="41" y="78"/>
                    </a:cubicBezTo>
                    <a:cubicBezTo>
                      <a:pt x="42" y="78"/>
                      <a:pt x="43" y="80"/>
                      <a:pt x="43" y="80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8" y="86"/>
                      <a:pt x="48" y="88"/>
                      <a:pt x="48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1" y="87"/>
                      <a:pt x="52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6" y="89"/>
                      <a:pt x="56" y="90"/>
                      <a:pt x="56" y="91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8" y="92"/>
                      <a:pt x="59" y="92"/>
                      <a:pt x="60" y="93"/>
                    </a:cubicBezTo>
                    <a:cubicBezTo>
                      <a:pt x="60" y="93"/>
                      <a:pt x="61" y="93"/>
                      <a:pt x="62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5" y="95"/>
                      <a:pt x="65" y="97"/>
                    </a:cubicBezTo>
                    <a:cubicBezTo>
                      <a:pt x="65" y="98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0"/>
                    </a:cubicBezTo>
                    <a:cubicBezTo>
                      <a:pt x="66" y="100"/>
                      <a:pt x="67" y="98"/>
                      <a:pt x="67" y="98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9" y="98"/>
                      <a:pt x="71" y="98"/>
                      <a:pt x="72" y="98"/>
                    </a:cubicBezTo>
                    <a:cubicBezTo>
                      <a:pt x="72" y="98"/>
                      <a:pt x="71" y="96"/>
                      <a:pt x="71" y="96"/>
                    </a:cubicBezTo>
                    <a:cubicBezTo>
                      <a:pt x="71" y="96"/>
                      <a:pt x="70" y="97"/>
                      <a:pt x="69" y="97"/>
                    </a:cubicBezTo>
                    <a:cubicBezTo>
                      <a:pt x="68" y="97"/>
                      <a:pt x="69" y="95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2" y="89"/>
                      <a:pt x="73" y="89"/>
                    </a:cubicBezTo>
                    <a:cubicBezTo>
                      <a:pt x="73" y="89"/>
                      <a:pt x="72" y="87"/>
                      <a:pt x="72" y="87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3"/>
                      <a:pt x="68" y="72"/>
                      <a:pt x="67" y="72"/>
                    </a:cubicBezTo>
                    <a:cubicBezTo>
                      <a:pt x="66" y="71"/>
                      <a:pt x="67" y="71"/>
                      <a:pt x="67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7" y="58"/>
                      <a:pt x="90" y="58"/>
                      <a:pt x="90" y="58"/>
                    </a:cubicBezTo>
                    <a:cubicBezTo>
                      <a:pt x="90" y="57"/>
                      <a:pt x="90" y="57"/>
                      <a:pt x="91" y="57"/>
                    </a:cubicBezTo>
                    <a:cubicBezTo>
                      <a:pt x="92" y="56"/>
                      <a:pt x="93" y="55"/>
                      <a:pt x="93" y="55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6" y="53"/>
                      <a:pt x="96" y="53"/>
                    </a:cubicBezTo>
                    <a:cubicBezTo>
                      <a:pt x="97" y="53"/>
                      <a:pt x="96" y="52"/>
                      <a:pt x="96" y="52"/>
                    </a:cubicBezTo>
                    <a:cubicBezTo>
                      <a:pt x="96" y="51"/>
                      <a:pt x="95" y="49"/>
                      <a:pt x="95" y="49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3"/>
                      <a:pt x="89" y="43"/>
                      <a:pt x="88" y="43"/>
                    </a:cubicBezTo>
                    <a:cubicBezTo>
                      <a:pt x="88" y="42"/>
                      <a:pt x="87" y="41"/>
                      <a:pt x="87" y="41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35"/>
                      <a:pt x="95" y="36"/>
                      <a:pt x="96" y="37"/>
                    </a:cubicBezTo>
                    <a:cubicBezTo>
                      <a:pt x="96" y="37"/>
                      <a:pt x="97" y="34"/>
                      <a:pt x="97" y="34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7" y="26"/>
                      <a:pt x="97" y="26"/>
                    </a:cubicBezTo>
                    <a:cubicBezTo>
                      <a:pt x="98" y="26"/>
                      <a:pt x="101" y="21"/>
                      <a:pt x="101" y="21"/>
                    </a:cubicBezTo>
                    <a:cubicBezTo>
                      <a:pt x="101" y="21"/>
                      <a:pt x="101" y="16"/>
                      <a:pt x="101" y="15"/>
                    </a:cubicBezTo>
                    <a:cubicBezTo>
                      <a:pt x="101" y="15"/>
                      <a:pt x="101" y="12"/>
                      <a:pt x="101" y="12"/>
                    </a:cubicBezTo>
                    <a:close/>
                    <a:moveTo>
                      <a:pt x="62" y="43"/>
                    </a:moveTo>
                    <a:cubicBezTo>
                      <a:pt x="61" y="44"/>
                      <a:pt x="61" y="44"/>
                      <a:pt x="60" y="44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6"/>
                      <a:pt x="58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5" y="47"/>
                      <a:pt x="55" y="47"/>
                      <a:pt x="54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5" y="47"/>
                      <a:pt x="55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5"/>
                      <a:pt x="56" y="45"/>
                      <a:pt x="57" y="44"/>
                    </a:cubicBezTo>
                    <a:cubicBezTo>
                      <a:pt x="58" y="44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60" y="43"/>
                    </a:cubicBezTo>
                    <a:cubicBezTo>
                      <a:pt x="60" y="43"/>
                      <a:pt x="60" y="42"/>
                      <a:pt x="61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3"/>
                      <a:pt x="62" y="4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9" name="Freeform 59"/>
              <p:cNvSpPr>
                <a:spLocks/>
              </p:cNvSpPr>
              <p:nvPr/>
            </p:nvSpPr>
            <p:spPr bwMode="auto">
              <a:xfrm>
                <a:off x="2544" y="1919"/>
                <a:ext cx="14" cy="5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0 h 2"/>
                  <a:gd name="T4" fmla="*/ 4 w 7"/>
                  <a:gd name="T5" fmla="*/ 1 h 2"/>
                  <a:gd name="T6" fmla="*/ 2 w 7"/>
                  <a:gd name="T7" fmla="*/ 1 h 2"/>
                  <a:gd name="T8" fmla="*/ 1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1 w 7"/>
                  <a:gd name="T15" fmla="*/ 2 h 2"/>
                  <a:gd name="T16" fmla="*/ 2 w 7"/>
                  <a:gd name="T17" fmla="*/ 2 h 2"/>
                  <a:gd name="T18" fmla="*/ 4 w 7"/>
                  <a:gd name="T19" fmla="*/ 2 h 2"/>
                  <a:gd name="T20" fmla="*/ 5 w 7"/>
                  <a:gd name="T21" fmla="*/ 1 h 2"/>
                  <a:gd name="T22" fmla="*/ 7 w 7"/>
                  <a:gd name="T23" fmla="*/ 1 h 2"/>
                  <a:gd name="T24" fmla="*/ 7 w 7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0" name="Freeform 60"/>
              <p:cNvSpPr>
                <a:spLocks/>
              </p:cNvSpPr>
              <p:nvPr/>
            </p:nvSpPr>
            <p:spPr bwMode="auto">
              <a:xfrm>
                <a:off x="2339" y="2100"/>
                <a:ext cx="42" cy="20"/>
              </a:xfrm>
              <a:custGeom>
                <a:avLst/>
                <a:gdLst>
                  <a:gd name="T0" fmla="*/ 1 w 21"/>
                  <a:gd name="T1" fmla="*/ 3 h 10"/>
                  <a:gd name="T2" fmla="*/ 2 w 21"/>
                  <a:gd name="T3" fmla="*/ 5 h 10"/>
                  <a:gd name="T4" fmla="*/ 2 w 21"/>
                  <a:gd name="T5" fmla="*/ 6 h 10"/>
                  <a:gd name="T6" fmla="*/ 3 w 21"/>
                  <a:gd name="T7" fmla="*/ 6 h 10"/>
                  <a:gd name="T8" fmla="*/ 6 w 21"/>
                  <a:gd name="T9" fmla="*/ 4 h 10"/>
                  <a:gd name="T10" fmla="*/ 8 w 21"/>
                  <a:gd name="T11" fmla="*/ 5 h 10"/>
                  <a:gd name="T12" fmla="*/ 10 w 21"/>
                  <a:gd name="T13" fmla="*/ 7 h 10"/>
                  <a:gd name="T14" fmla="*/ 10 w 21"/>
                  <a:gd name="T15" fmla="*/ 7 h 10"/>
                  <a:gd name="T16" fmla="*/ 11 w 21"/>
                  <a:gd name="T17" fmla="*/ 8 h 10"/>
                  <a:gd name="T18" fmla="*/ 12 w 21"/>
                  <a:gd name="T19" fmla="*/ 10 h 10"/>
                  <a:gd name="T20" fmla="*/ 12 w 21"/>
                  <a:gd name="T21" fmla="*/ 10 h 10"/>
                  <a:gd name="T22" fmla="*/ 13 w 21"/>
                  <a:gd name="T23" fmla="*/ 10 h 10"/>
                  <a:gd name="T24" fmla="*/ 18 w 21"/>
                  <a:gd name="T25" fmla="*/ 9 h 10"/>
                  <a:gd name="T26" fmla="*/ 19 w 21"/>
                  <a:gd name="T27" fmla="*/ 8 h 10"/>
                  <a:gd name="T28" fmla="*/ 19 w 21"/>
                  <a:gd name="T29" fmla="*/ 6 h 10"/>
                  <a:gd name="T30" fmla="*/ 20 w 21"/>
                  <a:gd name="T31" fmla="*/ 5 h 10"/>
                  <a:gd name="T32" fmla="*/ 21 w 21"/>
                  <a:gd name="T33" fmla="*/ 5 h 10"/>
                  <a:gd name="T34" fmla="*/ 21 w 21"/>
                  <a:gd name="T35" fmla="*/ 5 h 10"/>
                  <a:gd name="T36" fmla="*/ 20 w 21"/>
                  <a:gd name="T37" fmla="*/ 5 h 10"/>
                  <a:gd name="T38" fmla="*/ 19 w 21"/>
                  <a:gd name="T39" fmla="*/ 4 h 10"/>
                  <a:gd name="T40" fmla="*/ 17 w 21"/>
                  <a:gd name="T41" fmla="*/ 2 h 10"/>
                  <a:gd name="T42" fmla="*/ 17 w 21"/>
                  <a:gd name="T43" fmla="*/ 2 h 10"/>
                  <a:gd name="T44" fmla="*/ 16 w 21"/>
                  <a:gd name="T45" fmla="*/ 3 h 10"/>
                  <a:gd name="T46" fmla="*/ 16 w 21"/>
                  <a:gd name="T47" fmla="*/ 4 h 10"/>
                  <a:gd name="T48" fmla="*/ 15 w 21"/>
                  <a:gd name="T49" fmla="*/ 4 h 10"/>
                  <a:gd name="T50" fmla="*/ 13 w 21"/>
                  <a:gd name="T51" fmla="*/ 5 h 10"/>
                  <a:gd name="T52" fmla="*/ 11 w 21"/>
                  <a:gd name="T53" fmla="*/ 4 h 10"/>
                  <a:gd name="T54" fmla="*/ 8 w 21"/>
                  <a:gd name="T55" fmla="*/ 3 h 10"/>
                  <a:gd name="T56" fmla="*/ 6 w 21"/>
                  <a:gd name="T57" fmla="*/ 1 h 10"/>
                  <a:gd name="T58" fmla="*/ 5 w 21"/>
                  <a:gd name="T59" fmla="*/ 0 h 10"/>
                  <a:gd name="T60" fmla="*/ 3 w 21"/>
                  <a:gd name="T61" fmla="*/ 0 h 10"/>
                  <a:gd name="T62" fmla="*/ 0 w 21"/>
                  <a:gd name="T63" fmla="*/ 1 h 10"/>
                  <a:gd name="T64" fmla="*/ 0 w 21"/>
                  <a:gd name="T65" fmla="*/ 4 h 10"/>
                  <a:gd name="T66" fmla="*/ 1 w 21"/>
                  <a:gd name="T6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0">
                    <a:moveTo>
                      <a:pt x="1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5" y="4"/>
                      <a:pt x="6" y="4"/>
                    </a:cubicBezTo>
                    <a:cubicBezTo>
                      <a:pt x="7" y="4"/>
                      <a:pt x="7" y="5"/>
                      <a:pt x="8" y="5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5" y="10"/>
                      <a:pt x="18" y="9"/>
                    </a:cubicBezTo>
                    <a:cubicBezTo>
                      <a:pt x="18" y="9"/>
                      <a:pt x="18" y="8"/>
                      <a:pt x="19" y="8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7" y="3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8" y="3"/>
                      <a:pt x="6" y="2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1" name="Freeform 61"/>
              <p:cNvSpPr>
                <a:spLocks/>
              </p:cNvSpPr>
              <p:nvPr/>
            </p:nvSpPr>
            <p:spPr bwMode="auto">
              <a:xfrm>
                <a:off x="2419" y="1958"/>
                <a:ext cx="12" cy="16"/>
              </a:xfrm>
              <a:custGeom>
                <a:avLst/>
                <a:gdLst>
                  <a:gd name="T0" fmla="*/ 2 w 6"/>
                  <a:gd name="T1" fmla="*/ 8 h 8"/>
                  <a:gd name="T2" fmla="*/ 2 w 6"/>
                  <a:gd name="T3" fmla="*/ 8 h 8"/>
                  <a:gd name="T4" fmla="*/ 4 w 6"/>
                  <a:gd name="T5" fmla="*/ 7 h 8"/>
                  <a:gd name="T6" fmla="*/ 5 w 6"/>
                  <a:gd name="T7" fmla="*/ 5 h 8"/>
                  <a:gd name="T8" fmla="*/ 6 w 6"/>
                  <a:gd name="T9" fmla="*/ 3 h 8"/>
                  <a:gd name="T10" fmla="*/ 5 w 6"/>
                  <a:gd name="T11" fmla="*/ 1 h 8"/>
                  <a:gd name="T12" fmla="*/ 4 w 6"/>
                  <a:gd name="T13" fmla="*/ 0 h 8"/>
                  <a:gd name="T14" fmla="*/ 3 w 6"/>
                  <a:gd name="T15" fmla="*/ 2 h 8"/>
                  <a:gd name="T16" fmla="*/ 2 w 6"/>
                  <a:gd name="T17" fmla="*/ 3 h 8"/>
                  <a:gd name="T18" fmla="*/ 1 w 6"/>
                  <a:gd name="T19" fmla="*/ 5 h 8"/>
                  <a:gd name="T20" fmla="*/ 0 w 6"/>
                  <a:gd name="T21" fmla="*/ 7 h 8"/>
                  <a:gd name="T22" fmla="*/ 2 w 6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5"/>
                      <a:pt x="5" y="5"/>
                    </a:cubicBezTo>
                    <a:cubicBezTo>
                      <a:pt x="6" y="5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2" name="Freeform 62"/>
              <p:cNvSpPr>
                <a:spLocks/>
              </p:cNvSpPr>
              <p:nvPr/>
            </p:nvSpPr>
            <p:spPr bwMode="auto">
              <a:xfrm>
                <a:off x="2369" y="2066"/>
                <a:ext cx="26" cy="20"/>
              </a:xfrm>
              <a:custGeom>
                <a:avLst/>
                <a:gdLst>
                  <a:gd name="T0" fmla="*/ 2 w 13"/>
                  <a:gd name="T1" fmla="*/ 3 h 10"/>
                  <a:gd name="T2" fmla="*/ 2 w 13"/>
                  <a:gd name="T3" fmla="*/ 3 h 10"/>
                  <a:gd name="T4" fmla="*/ 3 w 13"/>
                  <a:gd name="T5" fmla="*/ 2 h 10"/>
                  <a:gd name="T6" fmla="*/ 4 w 13"/>
                  <a:gd name="T7" fmla="*/ 3 h 10"/>
                  <a:gd name="T8" fmla="*/ 4 w 13"/>
                  <a:gd name="T9" fmla="*/ 4 h 10"/>
                  <a:gd name="T10" fmla="*/ 5 w 13"/>
                  <a:gd name="T11" fmla="*/ 5 h 10"/>
                  <a:gd name="T12" fmla="*/ 5 w 13"/>
                  <a:gd name="T13" fmla="*/ 6 h 10"/>
                  <a:gd name="T14" fmla="*/ 5 w 13"/>
                  <a:gd name="T15" fmla="*/ 7 h 10"/>
                  <a:gd name="T16" fmla="*/ 6 w 13"/>
                  <a:gd name="T17" fmla="*/ 7 h 10"/>
                  <a:gd name="T18" fmla="*/ 8 w 13"/>
                  <a:gd name="T19" fmla="*/ 8 h 10"/>
                  <a:gd name="T20" fmla="*/ 9 w 13"/>
                  <a:gd name="T21" fmla="*/ 9 h 10"/>
                  <a:gd name="T22" fmla="*/ 10 w 13"/>
                  <a:gd name="T23" fmla="*/ 10 h 10"/>
                  <a:gd name="T24" fmla="*/ 11 w 13"/>
                  <a:gd name="T25" fmla="*/ 10 h 10"/>
                  <a:gd name="T26" fmla="*/ 12 w 13"/>
                  <a:gd name="T27" fmla="*/ 10 h 10"/>
                  <a:gd name="T28" fmla="*/ 13 w 13"/>
                  <a:gd name="T29" fmla="*/ 9 h 10"/>
                  <a:gd name="T30" fmla="*/ 12 w 13"/>
                  <a:gd name="T31" fmla="*/ 8 h 10"/>
                  <a:gd name="T32" fmla="*/ 11 w 13"/>
                  <a:gd name="T33" fmla="*/ 7 h 10"/>
                  <a:gd name="T34" fmla="*/ 11 w 13"/>
                  <a:gd name="T35" fmla="*/ 6 h 10"/>
                  <a:gd name="T36" fmla="*/ 10 w 13"/>
                  <a:gd name="T37" fmla="*/ 6 h 10"/>
                  <a:gd name="T38" fmla="*/ 9 w 13"/>
                  <a:gd name="T39" fmla="*/ 5 h 10"/>
                  <a:gd name="T40" fmla="*/ 8 w 13"/>
                  <a:gd name="T41" fmla="*/ 4 h 10"/>
                  <a:gd name="T42" fmla="*/ 7 w 13"/>
                  <a:gd name="T43" fmla="*/ 3 h 10"/>
                  <a:gd name="T44" fmla="*/ 6 w 13"/>
                  <a:gd name="T45" fmla="*/ 3 h 10"/>
                  <a:gd name="T46" fmla="*/ 4 w 13"/>
                  <a:gd name="T47" fmla="*/ 1 h 10"/>
                  <a:gd name="T48" fmla="*/ 4 w 13"/>
                  <a:gd name="T49" fmla="*/ 0 h 10"/>
                  <a:gd name="T50" fmla="*/ 2 w 13"/>
                  <a:gd name="T51" fmla="*/ 1 h 10"/>
                  <a:gd name="T52" fmla="*/ 1 w 13"/>
                  <a:gd name="T53" fmla="*/ 1 h 10"/>
                  <a:gd name="T54" fmla="*/ 0 w 13"/>
                  <a:gd name="T55" fmla="*/ 2 h 10"/>
                  <a:gd name="T56" fmla="*/ 1 w 13"/>
                  <a:gd name="T57" fmla="*/ 3 h 10"/>
                  <a:gd name="T58" fmla="*/ 2 w 13"/>
                  <a:gd name="T5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" h="10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7" y="8"/>
                      <a:pt x="8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3" name="Freeform 63"/>
              <p:cNvSpPr>
                <a:spLocks/>
              </p:cNvSpPr>
              <p:nvPr/>
            </p:nvSpPr>
            <p:spPr bwMode="auto">
              <a:xfrm>
                <a:off x="2429" y="1950"/>
                <a:ext cx="12" cy="8"/>
              </a:xfrm>
              <a:custGeom>
                <a:avLst/>
                <a:gdLst>
                  <a:gd name="T0" fmla="*/ 1 w 6"/>
                  <a:gd name="T1" fmla="*/ 4 h 4"/>
                  <a:gd name="T2" fmla="*/ 2 w 6"/>
                  <a:gd name="T3" fmla="*/ 3 h 4"/>
                  <a:gd name="T4" fmla="*/ 2 w 6"/>
                  <a:gd name="T5" fmla="*/ 2 h 4"/>
                  <a:gd name="T6" fmla="*/ 4 w 6"/>
                  <a:gd name="T7" fmla="*/ 1 h 4"/>
                  <a:gd name="T8" fmla="*/ 6 w 6"/>
                  <a:gd name="T9" fmla="*/ 0 h 4"/>
                  <a:gd name="T10" fmla="*/ 5 w 6"/>
                  <a:gd name="T11" fmla="*/ 0 h 4"/>
                  <a:gd name="T12" fmla="*/ 3 w 6"/>
                  <a:gd name="T13" fmla="*/ 0 h 4"/>
                  <a:gd name="T14" fmla="*/ 2 w 6"/>
                  <a:gd name="T15" fmla="*/ 1 h 4"/>
                  <a:gd name="T16" fmla="*/ 0 w 6"/>
                  <a:gd name="T17" fmla="*/ 3 h 4"/>
                  <a:gd name="T18" fmla="*/ 0 w 6"/>
                  <a:gd name="T19" fmla="*/ 3 h 4"/>
                  <a:gd name="T20" fmla="*/ 1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4" name="Freeform 64"/>
              <p:cNvSpPr>
                <a:spLocks/>
              </p:cNvSpPr>
              <p:nvPr/>
            </p:nvSpPr>
            <p:spPr bwMode="auto">
              <a:xfrm>
                <a:off x="2502" y="2496"/>
                <a:ext cx="786" cy="788"/>
              </a:xfrm>
              <a:custGeom>
                <a:avLst/>
                <a:gdLst>
                  <a:gd name="T0" fmla="*/ 322 w 392"/>
                  <a:gd name="T1" fmla="*/ 246 h 393"/>
                  <a:gd name="T2" fmla="*/ 306 w 392"/>
                  <a:gd name="T3" fmla="*/ 223 h 393"/>
                  <a:gd name="T4" fmla="*/ 250 w 392"/>
                  <a:gd name="T5" fmla="*/ 204 h 393"/>
                  <a:gd name="T6" fmla="*/ 217 w 392"/>
                  <a:gd name="T7" fmla="*/ 150 h 393"/>
                  <a:gd name="T8" fmla="*/ 176 w 392"/>
                  <a:gd name="T9" fmla="*/ 96 h 393"/>
                  <a:gd name="T10" fmla="*/ 178 w 392"/>
                  <a:gd name="T11" fmla="*/ 71 h 393"/>
                  <a:gd name="T12" fmla="*/ 204 w 392"/>
                  <a:gd name="T13" fmla="*/ 61 h 393"/>
                  <a:gd name="T14" fmla="*/ 211 w 392"/>
                  <a:gd name="T15" fmla="*/ 49 h 393"/>
                  <a:gd name="T16" fmla="*/ 206 w 392"/>
                  <a:gd name="T17" fmla="*/ 46 h 393"/>
                  <a:gd name="T18" fmla="*/ 209 w 392"/>
                  <a:gd name="T19" fmla="*/ 39 h 393"/>
                  <a:gd name="T20" fmla="*/ 204 w 392"/>
                  <a:gd name="T21" fmla="*/ 31 h 393"/>
                  <a:gd name="T22" fmla="*/ 206 w 392"/>
                  <a:gd name="T23" fmla="*/ 23 h 393"/>
                  <a:gd name="T24" fmla="*/ 167 w 392"/>
                  <a:gd name="T25" fmla="*/ 13 h 393"/>
                  <a:gd name="T26" fmla="*/ 152 w 392"/>
                  <a:gd name="T27" fmla="*/ 3 h 393"/>
                  <a:gd name="T28" fmla="*/ 128 w 392"/>
                  <a:gd name="T29" fmla="*/ 15 h 393"/>
                  <a:gd name="T30" fmla="*/ 113 w 392"/>
                  <a:gd name="T31" fmla="*/ 14 h 393"/>
                  <a:gd name="T32" fmla="*/ 115 w 392"/>
                  <a:gd name="T33" fmla="*/ 22 h 393"/>
                  <a:gd name="T34" fmla="*/ 108 w 392"/>
                  <a:gd name="T35" fmla="*/ 23 h 393"/>
                  <a:gd name="T36" fmla="*/ 102 w 392"/>
                  <a:gd name="T37" fmla="*/ 25 h 393"/>
                  <a:gd name="T38" fmla="*/ 105 w 392"/>
                  <a:gd name="T39" fmla="*/ 31 h 393"/>
                  <a:gd name="T40" fmla="*/ 104 w 392"/>
                  <a:gd name="T41" fmla="*/ 39 h 393"/>
                  <a:gd name="T42" fmla="*/ 99 w 392"/>
                  <a:gd name="T43" fmla="*/ 33 h 393"/>
                  <a:gd name="T44" fmla="*/ 92 w 392"/>
                  <a:gd name="T45" fmla="*/ 36 h 393"/>
                  <a:gd name="T46" fmla="*/ 84 w 392"/>
                  <a:gd name="T47" fmla="*/ 28 h 393"/>
                  <a:gd name="T48" fmla="*/ 78 w 392"/>
                  <a:gd name="T49" fmla="*/ 30 h 393"/>
                  <a:gd name="T50" fmla="*/ 77 w 392"/>
                  <a:gd name="T51" fmla="*/ 40 h 393"/>
                  <a:gd name="T52" fmla="*/ 71 w 392"/>
                  <a:gd name="T53" fmla="*/ 48 h 393"/>
                  <a:gd name="T54" fmla="*/ 72 w 392"/>
                  <a:gd name="T55" fmla="*/ 57 h 393"/>
                  <a:gd name="T56" fmla="*/ 67 w 392"/>
                  <a:gd name="T57" fmla="*/ 52 h 393"/>
                  <a:gd name="T58" fmla="*/ 64 w 392"/>
                  <a:gd name="T59" fmla="*/ 46 h 393"/>
                  <a:gd name="T60" fmla="*/ 55 w 392"/>
                  <a:gd name="T61" fmla="*/ 41 h 393"/>
                  <a:gd name="T62" fmla="*/ 52 w 392"/>
                  <a:gd name="T63" fmla="*/ 33 h 393"/>
                  <a:gd name="T64" fmla="*/ 43 w 392"/>
                  <a:gd name="T65" fmla="*/ 37 h 393"/>
                  <a:gd name="T66" fmla="*/ 41 w 392"/>
                  <a:gd name="T67" fmla="*/ 45 h 393"/>
                  <a:gd name="T68" fmla="*/ 35 w 392"/>
                  <a:gd name="T69" fmla="*/ 52 h 393"/>
                  <a:gd name="T70" fmla="*/ 27 w 392"/>
                  <a:gd name="T71" fmla="*/ 51 h 393"/>
                  <a:gd name="T72" fmla="*/ 16 w 392"/>
                  <a:gd name="T73" fmla="*/ 54 h 393"/>
                  <a:gd name="T74" fmla="*/ 4 w 392"/>
                  <a:gd name="T75" fmla="*/ 59 h 393"/>
                  <a:gd name="T76" fmla="*/ 9 w 392"/>
                  <a:gd name="T77" fmla="*/ 87 h 393"/>
                  <a:gd name="T78" fmla="*/ 10 w 392"/>
                  <a:gd name="T79" fmla="*/ 109 h 393"/>
                  <a:gd name="T80" fmla="*/ 26 w 392"/>
                  <a:gd name="T81" fmla="*/ 127 h 393"/>
                  <a:gd name="T82" fmla="*/ 37 w 392"/>
                  <a:gd name="T83" fmla="*/ 141 h 393"/>
                  <a:gd name="T84" fmla="*/ 86 w 392"/>
                  <a:gd name="T85" fmla="*/ 130 h 393"/>
                  <a:gd name="T86" fmla="*/ 110 w 392"/>
                  <a:gd name="T87" fmla="*/ 153 h 393"/>
                  <a:gd name="T88" fmla="*/ 125 w 392"/>
                  <a:gd name="T89" fmla="*/ 187 h 393"/>
                  <a:gd name="T90" fmla="*/ 147 w 392"/>
                  <a:gd name="T91" fmla="*/ 206 h 393"/>
                  <a:gd name="T92" fmla="*/ 181 w 392"/>
                  <a:gd name="T93" fmla="*/ 239 h 393"/>
                  <a:gd name="T94" fmla="*/ 203 w 392"/>
                  <a:gd name="T95" fmla="*/ 253 h 393"/>
                  <a:gd name="T96" fmla="*/ 229 w 392"/>
                  <a:gd name="T97" fmla="*/ 255 h 393"/>
                  <a:gd name="T98" fmla="*/ 257 w 392"/>
                  <a:gd name="T99" fmla="*/ 280 h 393"/>
                  <a:gd name="T100" fmla="*/ 271 w 392"/>
                  <a:gd name="T101" fmla="*/ 292 h 393"/>
                  <a:gd name="T102" fmla="*/ 297 w 392"/>
                  <a:gd name="T103" fmla="*/ 301 h 393"/>
                  <a:gd name="T104" fmla="*/ 317 w 392"/>
                  <a:gd name="T105" fmla="*/ 344 h 393"/>
                  <a:gd name="T106" fmla="*/ 311 w 392"/>
                  <a:gd name="T107" fmla="*/ 367 h 393"/>
                  <a:gd name="T108" fmla="*/ 314 w 392"/>
                  <a:gd name="T109" fmla="*/ 393 h 393"/>
                  <a:gd name="T110" fmla="*/ 334 w 392"/>
                  <a:gd name="T111" fmla="*/ 357 h 393"/>
                  <a:gd name="T112" fmla="*/ 349 w 392"/>
                  <a:gd name="T113" fmla="*/ 326 h 393"/>
                  <a:gd name="T114" fmla="*/ 329 w 392"/>
                  <a:gd name="T115" fmla="*/ 298 h 393"/>
                  <a:gd name="T116" fmla="*/ 354 w 392"/>
                  <a:gd name="T117" fmla="*/ 282 h 393"/>
                  <a:gd name="T118" fmla="*/ 388 w 392"/>
                  <a:gd name="T119" fmla="*/ 30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2" h="393">
                    <a:moveTo>
                      <a:pt x="390" y="282"/>
                    </a:move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79" y="272"/>
                      <a:pt x="379" y="272"/>
                      <a:pt x="379" y="272"/>
                    </a:cubicBezTo>
                    <a:cubicBezTo>
                      <a:pt x="365" y="263"/>
                      <a:pt x="365" y="263"/>
                      <a:pt x="365" y="263"/>
                    </a:cubicBezTo>
                    <a:cubicBezTo>
                      <a:pt x="346" y="257"/>
                      <a:pt x="346" y="257"/>
                      <a:pt x="346" y="257"/>
                    </a:cubicBez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2" y="246"/>
                      <a:pt x="322" y="246"/>
                      <a:pt x="322" y="246"/>
                    </a:cubicBezTo>
                    <a:cubicBezTo>
                      <a:pt x="322" y="246"/>
                      <a:pt x="311" y="241"/>
                      <a:pt x="310" y="241"/>
                    </a:cubicBezTo>
                    <a:cubicBezTo>
                      <a:pt x="310" y="241"/>
                      <a:pt x="307" y="240"/>
                      <a:pt x="307" y="240"/>
                    </a:cubicBezTo>
                    <a:cubicBezTo>
                      <a:pt x="307" y="240"/>
                      <a:pt x="301" y="238"/>
                      <a:pt x="300" y="237"/>
                    </a:cubicBezTo>
                    <a:cubicBezTo>
                      <a:pt x="300" y="237"/>
                      <a:pt x="299" y="234"/>
                      <a:pt x="299" y="233"/>
                    </a:cubicBezTo>
                    <a:cubicBezTo>
                      <a:pt x="299" y="233"/>
                      <a:pt x="299" y="230"/>
                      <a:pt x="299" y="230"/>
                    </a:cubicBezTo>
                    <a:cubicBezTo>
                      <a:pt x="303" y="227"/>
                      <a:pt x="303" y="227"/>
                      <a:pt x="303" y="227"/>
                    </a:cubicBezTo>
                    <a:cubicBezTo>
                      <a:pt x="303" y="227"/>
                      <a:pt x="306" y="224"/>
                      <a:pt x="306" y="223"/>
                    </a:cubicBezTo>
                    <a:cubicBezTo>
                      <a:pt x="306" y="222"/>
                      <a:pt x="306" y="217"/>
                      <a:pt x="306" y="217"/>
                    </a:cubicBezTo>
                    <a:cubicBezTo>
                      <a:pt x="302" y="216"/>
                      <a:pt x="302" y="216"/>
                      <a:pt x="302" y="216"/>
                    </a:cubicBezTo>
                    <a:cubicBezTo>
                      <a:pt x="293" y="217"/>
                      <a:pt x="293" y="217"/>
                      <a:pt x="293" y="217"/>
                    </a:cubicBezTo>
                    <a:cubicBezTo>
                      <a:pt x="278" y="218"/>
                      <a:pt x="278" y="218"/>
                      <a:pt x="278" y="218"/>
                    </a:cubicBezTo>
                    <a:cubicBezTo>
                      <a:pt x="270" y="218"/>
                      <a:pt x="270" y="218"/>
                      <a:pt x="270" y="218"/>
                    </a:cubicBezTo>
                    <a:cubicBezTo>
                      <a:pt x="259" y="212"/>
                      <a:pt x="259" y="212"/>
                      <a:pt x="259" y="21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37" y="193"/>
                      <a:pt x="237" y="193"/>
                      <a:pt x="237" y="193"/>
                    </a:cubicBezTo>
                    <a:cubicBezTo>
                      <a:pt x="233" y="187"/>
                      <a:pt x="233" y="187"/>
                      <a:pt x="233" y="187"/>
                    </a:cubicBezTo>
                    <a:cubicBezTo>
                      <a:pt x="233" y="187"/>
                      <a:pt x="230" y="179"/>
                      <a:pt x="229" y="176"/>
                    </a:cubicBezTo>
                    <a:cubicBezTo>
                      <a:pt x="228" y="173"/>
                      <a:pt x="222" y="164"/>
                      <a:pt x="222" y="164"/>
                    </a:cubicBezTo>
                    <a:cubicBezTo>
                      <a:pt x="222" y="164"/>
                      <a:pt x="219" y="157"/>
                      <a:pt x="218" y="156"/>
                    </a:cubicBezTo>
                    <a:cubicBezTo>
                      <a:pt x="218" y="155"/>
                      <a:pt x="217" y="150"/>
                      <a:pt x="217" y="150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193" y="137"/>
                      <a:pt x="193" y="137"/>
                      <a:pt x="193" y="137"/>
                    </a:cubicBezTo>
                    <a:cubicBezTo>
                      <a:pt x="181" y="130"/>
                      <a:pt x="181" y="130"/>
                      <a:pt x="181" y="130"/>
                    </a:cubicBezTo>
                    <a:cubicBezTo>
                      <a:pt x="176" y="121"/>
                      <a:pt x="176" y="121"/>
                      <a:pt x="176" y="121"/>
                    </a:cubicBezTo>
                    <a:cubicBezTo>
                      <a:pt x="172" y="109"/>
                      <a:pt x="172" y="109"/>
                      <a:pt x="172" y="10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6" y="77"/>
                      <a:pt x="166" y="77"/>
                      <a:pt x="166" y="77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2" y="74"/>
                      <a:pt x="175" y="71"/>
                      <a:pt x="178" y="71"/>
                    </a:cubicBezTo>
                    <a:cubicBezTo>
                      <a:pt x="181" y="71"/>
                      <a:pt x="183" y="68"/>
                      <a:pt x="183" y="68"/>
                    </a:cubicBezTo>
                    <a:cubicBezTo>
                      <a:pt x="183" y="68"/>
                      <a:pt x="186" y="66"/>
                      <a:pt x="187" y="65"/>
                    </a:cubicBezTo>
                    <a:cubicBezTo>
                      <a:pt x="188" y="65"/>
                      <a:pt x="190" y="65"/>
                      <a:pt x="191" y="64"/>
                    </a:cubicBezTo>
                    <a:cubicBezTo>
                      <a:pt x="192" y="64"/>
                      <a:pt x="195" y="63"/>
                      <a:pt x="194" y="63"/>
                    </a:cubicBezTo>
                    <a:cubicBezTo>
                      <a:pt x="194" y="62"/>
                      <a:pt x="196" y="57"/>
                      <a:pt x="196" y="57"/>
                    </a:cubicBezTo>
                    <a:cubicBezTo>
                      <a:pt x="197" y="56"/>
                      <a:pt x="199" y="60"/>
                      <a:pt x="201" y="60"/>
                    </a:cubicBezTo>
                    <a:cubicBezTo>
                      <a:pt x="202" y="60"/>
                      <a:pt x="204" y="61"/>
                      <a:pt x="204" y="61"/>
                    </a:cubicBezTo>
                    <a:cubicBezTo>
                      <a:pt x="206" y="60"/>
                      <a:pt x="207" y="57"/>
                      <a:pt x="207" y="57"/>
                    </a:cubicBezTo>
                    <a:cubicBezTo>
                      <a:pt x="207" y="57"/>
                      <a:pt x="208" y="56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211" y="55"/>
                      <a:pt x="209" y="54"/>
                      <a:pt x="209" y="54"/>
                    </a:cubicBezTo>
                    <a:cubicBezTo>
                      <a:pt x="209" y="54"/>
                      <a:pt x="209" y="53"/>
                      <a:pt x="210" y="52"/>
                    </a:cubicBezTo>
                    <a:cubicBezTo>
                      <a:pt x="210" y="52"/>
                      <a:pt x="210" y="51"/>
                      <a:pt x="210" y="51"/>
                    </a:cubicBezTo>
                    <a:cubicBezTo>
                      <a:pt x="210" y="51"/>
                      <a:pt x="211" y="49"/>
                      <a:pt x="211" y="49"/>
                    </a:cubicBezTo>
                    <a:cubicBezTo>
                      <a:pt x="211" y="49"/>
                      <a:pt x="211" y="49"/>
                      <a:pt x="211" y="48"/>
                    </a:cubicBezTo>
                    <a:cubicBezTo>
                      <a:pt x="211" y="48"/>
                      <a:pt x="210" y="47"/>
                      <a:pt x="210" y="47"/>
                    </a:cubicBezTo>
                    <a:cubicBezTo>
                      <a:pt x="210" y="47"/>
                      <a:pt x="210" y="47"/>
                      <a:pt x="209" y="47"/>
                    </a:cubicBezTo>
                    <a:cubicBezTo>
                      <a:pt x="209" y="47"/>
                      <a:pt x="209" y="48"/>
                      <a:pt x="209" y="48"/>
                    </a:cubicBezTo>
                    <a:cubicBezTo>
                      <a:pt x="207" y="48"/>
                      <a:pt x="207" y="48"/>
                      <a:pt x="207" y="48"/>
                    </a:cubicBezTo>
                    <a:cubicBezTo>
                      <a:pt x="207" y="48"/>
                      <a:pt x="207" y="47"/>
                      <a:pt x="207" y="47"/>
                    </a:cubicBezTo>
                    <a:cubicBezTo>
                      <a:pt x="206" y="47"/>
                      <a:pt x="205" y="47"/>
                      <a:pt x="206" y="46"/>
                    </a:cubicBezTo>
                    <a:cubicBezTo>
                      <a:pt x="206" y="46"/>
                      <a:pt x="206" y="45"/>
                      <a:pt x="206" y="45"/>
                    </a:cubicBezTo>
                    <a:cubicBezTo>
                      <a:pt x="206" y="45"/>
                      <a:pt x="206" y="45"/>
                      <a:pt x="206" y="44"/>
                    </a:cubicBezTo>
                    <a:cubicBezTo>
                      <a:pt x="206" y="44"/>
                      <a:pt x="207" y="43"/>
                      <a:pt x="208" y="43"/>
                    </a:cubicBezTo>
                    <a:cubicBezTo>
                      <a:pt x="208" y="42"/>
                      <a:pt x="210" y="41"/>
                      <a:pt x="210" y="41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9" y="39"/>
                      <a:pt x="209" y="39"/>
                    </a:cubicBezTo>
                    <a:cubicBezTo>
                      <a:pt x="207" y="38"/>
                      <a:pt x="207" y="38"/>
                      <a:pt x="207" y="38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4" y="37"/>
                      <a:pt x="204" y="37"/>
                      <a:pt x="204" y="37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2" y="34"/>
                      <a:pt x="202" y="34"/>
                      <a:pt x="202" y="34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3" y="33"/>
                      <a:pt x="204" y="31"/>
                      <a:pt x="204" y="31"/>
                    </a:cubicBezTo>
                    <a:cubicBezTo>
                      <a:pt x="205" y="30"/>
                      <a:pt x="207" y="29"/>
                      <a:pt x="207" y="29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7"/>
                      <a:pt x="208" y="27"/>
                      <a:pt x="209" y="27"/>
                    </a:cubicBezTo>
                    <a:cubicBezTo>
                      <a:pt x="210" y="27"/>
                      <a:pt x="210" y="27"/>
                      <a:pt x="210" y="27"/>
                    </a:cubicBezTo>
                    <a:cubicBezTo>
                      <a:pt x="210" y="27"/>
                      <a:pt x="211" y="25"/>
                      <a:pt x="211" y="24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206" y="23"/>
                      <a:pt x="203" y="22"/>
                      <a:pt x="200" y="22"/>
                    </a:cubicBezTo>
                    <a:cubicBezTo>
                      <a:pt x="197" y="22"/>
                      <a:pt x="191" y="21"/>
                      <a:pt x="191" y="21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71" y="17"/>
                      <a:pt x="170" y="15"/>
                      <a:pt x="169" y="15"/>
                    </a:cubicBezTo>
                    <a:cubicBezTo>
                      <a:pt x="169" y="14"/>
                      <a:pt x="167" y="13"/>
                      <a:pt x="167" y="13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0" y="1"/>
                      <a:pt x="159" y="1"/>
                    </a:cubicBezTo>
                    <a:cubicBezTo>
                      <a:pt x="158" y="2"/>
                      <a:pt x="152" y="3"/>
                      <a:pt x="152" y="3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3" y="14"/>
                      <a:pt x="113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2" y="18"/>
                      <a:pt x="112" y="18"/>
                    </a:cubicBezTo>
                    <a:cubicBezTo>
                      <a:pt x="111" y="19"/>
                      <a:pt x="112" y="20"/>
                      <a:pt x="112" y="20"/>
                    </a:cubicBezTo>
                    <a:cubicBezTo>
                      <a:pt x="112" y="20"/>
                      <a:pt x="113" y="21"/>
                      <a:pt x="115" y="22"/>
                    </a:cubicBezTo>
                    <a:cubicBezTo>
                      <a:pt x="116" y="22"/>
                      <a:pt x="115" y="22"/>
                      <a:pt x="115" y="22"/>
                    </a:cubicBezTo>
                    <a:cubicBezTo>
                      <a:pt x="115" y="23"/>
                      <a:pt x="115" y="23"/>
                      <a:pt x="115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3" y="24"/>
                      <a:pt x="111" y="25"/>
                      <a:pt x="111" y="25"/>
                    </a:cubicBezTo>
                    <a:cubicBezTo>
                      <a:pt x="111" y="25"/>
                      <a:pt x="111" y="25"/>
                      <a:pt x="111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7" y="21"/>
                      <a:pt x="107" y="21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5" y="22"/>
                      <a:pt x="105" y="22"/>
                      <a:pt x="104" y="22"/>
                    </a:cubicBezTo>
                    <a:cubicBezTo>
                      <a:pt x="104" y="22"/>
                      <a:pt x="104" y="23"/>
                      <a:pt x="103" y="23"/>
                    </a:cubicBezTo>
                    <a:cubicBezTo>
                      <a:pt x="103" y="23"/>
                      <a:pt x="103" y="24"/>
                      <a:pt x="103" y="24"/>
                    </a:cubicBezTo>
                    <a:cubicBezTo>
                      <a:pt x="102" y="24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9"/>
                      <a:pt x="102" y="29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3" y="30"/>
                      <a:pt x="104" y="30"/>
                      <a:pt x="104" y="30"/>
                    </a:cubicBezTo>
                    <a:cubicBezTo>
                      <a:pt x="104" y="30"/>
                      <a:pt x="104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4" y="33"/>
                      <a:pt x="104" y="33"/>
                    </a:cubicBezTo>
                    <a:cubicBezTo>
                      <a:pt x="103" y="33"/>
                      <a:pt x="103" y="33"/>
                      <a:pt x="104" y="34"/>
                    </a:cubicBezTo>
                    <a:cubicBezTo>
                      <a:pt x="104" y="35"/>
                      <a:pt x="104" y="35"/>
                      <a:pt x="105" y="35"/>
                    </a:cubicBezTo>
                    <a:cubicBezTo>
                      <a:pt x="105" y="35"/>
                      <a:pt x="106" y="37"/>
                      <a:pt x="106" y="38"/>
                    </a:cubicBezTo>
                    <a:cubicBezTo>
                      <a:pt x="106" y="38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3" y="40"/>
                      <a:pt x="102" y="39"/>
                      <a:pt x="102" y="39"/>
                    </a:cubicBezTo>
                    <a:cubicBezTo>
                      <a:pt x="102" y="39"/>
                      <a:pt x="103" y="38"/>
                      <a:pt x="103" y="38"/>
                    </a:cubicBezTo>
                    <a:cubicBezTo>
                      <a:pt x="102" y="37"/>
                      <a:pt x="101" y="37"/>
                      <a:pt x="101" y="36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0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9" y="33"/>
                      <a:pt x="98" y="33"/>
                      <a:pt x="97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4" y="34"/>
                      <a:pt x="94" y="34"/>
                    </a:cubicBezTo>
                    <a:cubicBezTo>
                      <a:pt x="93" y="35"/>
                      <a:pt x="93" y="34"/>
                      <a:pt x="93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1" y="34"/>
                      <a:pt x="91" y="35"/>
                      <a:pt x="92" y="36"/>
                    </a:cubicBezTo>
                    <a:cubicBezTo>
                      <a:pt x="92" y="36"/>
                      <a:pt x="91" y="36"/>
                      <a:pt x="91" y="37"/>
                    </a:cubicBezTo>
                    <a:cubicBezTo>
                      <a:pt x="91" y="37"/>
                      <a:pt x="90" y="37"/>
                      <a:pt x="88" y="37"/>
                    </a:cubicBezTo>
                    <a:cubicBezTo>
                      <a:pt x="86" y="36"/>
                      <a:pt x="87" y="36"/>
                      <a:pt x="86" y="36"/>
                    </a:cubicBezTo>
                    <a:cubicBezTo>
                      <a:pt x="86" y="35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4" y="31"/>
                      <a:pt x="84" y="30"/>
                      <a:pt x="83" y="30"/>
                    </a:cubicBezTo>
                    <a:cubicBezTo>
                      <a:pt x="83" y="29"/>
                      <a:pt x="84" y="29"/>
                      <a:pt x="84" y="28"/>
                    </a:cubicBezTo>
                    <a:cubicBezTo>
                      <a:pt x="85" y="28"/>
                      <a:pt x="83" y="27"/>
                      <a:pt x="83" y="27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28"/>
                      <a:pt x="80" y="28"/>
                      <a:pt x="80" y="27"/>
                    </a:cubicBezTo>
                    <a:cubicBezTo>
                      <a:pt x="80" y="27"/>
                      <a:pt x="79" y="27"/>
                      <a:pt x="79" y="27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4"/>
                      <a:pt x="78" y="34"/>
                    </a:cubicBezTo>
                    <a:cubicBezTo>
                      <a:pt x="78" y="35"/>
                      <a:pt x="78" y="36"/>
                      <a:pt x="78" y="36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7" y="38"/>
                      <a:pt x="77" y="38"/>
                    </a:cubicBezTo>
                    <a:cubicBezTo>
                      <a:pt x="77" y="38"/>
                      <a:pt x="77" y="39"/>
                      <a:pt x="77" y="40"/>
                    </a:cubicBezTo>
                    <a:cubicBezTo>
                      <a:pt x="77" y="40"/>
                      <a:pt x="76" y="41"/>
                      <a:pt x="76" y="41"/>
                    </a:cubicBezTo>
                    <a:cubicBezTo>
                      <a:pt x="76" y="41"/>
                      <a:pt x="76" y="42"/>
                      <a:pt x="76" y="42"/>
                    </a:cubicBezTo>
                    <a:cubicBezTo>
                      <a:pt x="76" y="42"/>
                      <a:pt x="74" y="42"/>
                      <a:pt x="74" y="42"/>
                    </a:cubicBezTo>
                    <a:cubicBezTo>
                      <a:pt x="74" y="42"/>
                      <a:pt x="73" y="44"/>
                      <a:pt x="73" y="44"/>
                    </a:cubicBezTo>
                    <a:cubicBezTo>
                      <a:pt x="72" y="44"/>
                      <a:pt x="73" y="45"/>
                      <a:pt x="73" y="46"/>
                    </a:cubicBezTo>
                    <a:cubicBezTo>
                      <a:pt x="73" y="46"/>
                      <a:pt x="72" y="47"/>
                      <a:pt x="72" y="47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8"/>
                      <a:pt x="71" y="49"/>
                      <a:pt x="71" y="49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0" y="51"/>
                      <a:pt x="71" y="51"/>
                      <a:pt x="70" y="52"/>
                    </a:cubicBezTo>
                    <a:cubicBezTo>
                      <a:pt x="70" y="52"/>
                      <a:pt x="71" y="52"/>
                      <a:pt x="71" y="53"/>
                    </a:cubicBezTo>
                    <a:cubicBezTo>
                      <a:pt x="71" y="53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2" y="55"/>
                    </a:cubicBezTo>
                    <a:cubicBezTo>
                      <a:pt x="71" y="56"/>
                      <a:pt x="72" y="57"/>
                      <a:pt x="72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0" y="57"/>
                      <a:pt x="69" y="57"/>
                    </a:cubicBezTo>
                    <a:cubicBezTo>
                      <a:pt x="69" y="57"/>
                      <a:pt x="69" y="58"/>
                      <a:pt x="68" y="57"/>
                    </a:cubicBezTo>
                    <a:cubicBezTo>
                      <a:pt x="66" y="57"/>
                      <a:pt x="68" y="56"/>
                      <a:pt x="68" y="56"/>
                    </a:cubicBezTo>
                    <a:cubicBezTo>
                      <a:pt x="68" y="56"/>
                      <a:pt x="68" y="55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7" y="53"/>
                      <a:pt x="67" y="52"/>
                    </a:cubicBezTo>
                    <a:cubicBezTo>
                      <a:pt x="67" y="51"/>
                      <a:pt x="66" y="52"/>
                      <a:pt x="66" y="52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50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7"/>
                      <a:pt x="66" y="47"/>
                    </a:cubicBezTo>
                    <a:cubicBezTo>
                      <a:pt x="66" y="46"/>
                      <a:pt x="65" y="46"/>
                      <a:pt x="65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5"/>
                      <a:pt x="62" y="46"/>
                      <a:pt x="62" y="46"/>
                    </a:cubicBezTo>
                    <a:cubicBezTo>
                      <a:pt x="61" y="46"/>
                      <a:pt x="60" y="45"/>
                      <a:pt x="60" y="45"/>
                    </a:cubicBezTo>
                    <a:cubicBezTo>
                      <a:pt x="60" y="44"/>
                      <a:pt x="59" y="45"/>
                      <a:pt x="58" y="44"/>
                    </a:cubicBezTo>
                    <a:cubicBezTo>
                      <a:pt x="58" y="44"/>
                      <a:pt x="57" y="44"/>
                      <a:pt x="57" y="44"/>
                    </a:cubicBezTo>
                    <a:cubicBezTo>
                      <a:pt x="57" y="44"/>
                      <a:pt x="56" y="43"/>
                      <a:pt x="56" y="43"/>
                    </a:cubicBezTo>
                    <a:cubicBezTo>
                      <a:pt x="56" y="42"/>
                      <a:pt x="55" y="41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3" y="40"/>
                      <a:pt x="52" y="40"/>
                    </a:cubicBezTo>
                    <a:cubicBezTo>
                      <a:pt x="52" y="40"/>
                      <a:pt x="53" y="39"/>
                      <a:pt x="53" y="39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2" y="38"/>
                      <a:pt x="52" y="37"/>
                      <a:pt x="52" y="37"/>
                    </a:cubicBezTo>
                    <a:cubicBezTo>
                      <a:pt x="52" y="36"/>
                      <a:pt x="52" y="35"/>
                      <a:pt x="52" y="35"/>
                    </a:cubicBezTo>
                    <a:cubicBezTo>
                      <a:pt x="52" y="35"/>
                      <a:pt x="52" y="33"/>
                      <a:pt x="52" y="33"/>
                    </a:cubicBezTo>
                    <a:cubicBezTo>
                      <a:pt x="52" y="32"/>
                      <a:pt x="52" y="30"/>
                      <a:pt x="52" y="30"/>
                    </a:cubicBezTo>
                    <a:cubicBezTo>
                      <a:pt x="52" y="30"/>
                      <a:pt x="49" y="31"/>
                      <a:pt x="48" y="31"/>
                    </a:cubicBezTo>
                    <a:cubicBezTo>
                      <a:pt x="47" y="32"/>
                      <a:pt x="48" y="32"/>
                      <a:pt x="48" y="32"/>
                    </a:cubicBezTo>
                    <a:cubicBezTo>
                      <a:pt x="48" y="32"/>
                      <a:pt x="48" y="34"/>
                      <a:pt x="47" y="34"/>
                    </a:cubicBezTo>
                    <a:cubicBezTo>
                      <a:pt x="47" y="34"/>
                      <a:pt x="46" y="34"/>
                      <a:pt x="46" y="34"/>
                    </a:cubicBezTo>
                    <a:cubicBezTo>
                      <a:pt x="46" y="34"/>
                      <a:pt x="45" y="35"/>
                      <a:pt x="45" y="36"/>
                    </a:cubicBezTo>
                    <a:cubicBezTo>
                      <a:pt x="44" y="36"/>
                      <a:pt x="44" y="36"/>
                      <a:pt x="43" y="37"/>
                    </a:cubicBezTo>
                    <a:cubicBezTo>
                      <a:pt x="43" y="37"/>
                      <a:pt x="42" y="37"/>
                      <a:pt x="42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9"/>
                      <a:pt x="39" y="49"/>
                      <a:pt x="39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7" y="51"/>
                      <a:pt x="36" y="51"/>
                    </a:cubicBezTo>
                    <a:cubicBezTo>
                      <a:pt x="36" y="51"/>
                      <a:pt x="36" y="52"/>
                      <a:pt x="35" y="52"/>
                    </a:cubicBezTo>
                    <a:cubicBezTo>
                      <a:pt x="33" y="52"/>
                      <a:pt x="34" y="53"/>
                      <a:pt x="34" y="53"/>
                    </a:cubicBezTo>
                    <a:cubicBezTo>
                      <a:pt x="34" y="53"/>
                      <a:pt x="34" y="54"/>
                      <a:pt x="34" y="54"/>
                    </a:cubicBezTo>
                    <a:cubicBezTo>
                      <a:pt x="33" y="54"/>
                      <a:pt x="32" y="54"/>
                      <a:pt x="31" y="53"/>
                    </a:cubicBezTo>
                    <a:cubicBezTo>
                      <a:pt x="31" y="53"/>
                      <a:pt x="31" y="53"/>
                      <a:pt x="30" y="54"/>
                    </a:cubicBezTo>
                    <a:cubicBezTo>
                      <a:pt x="30" y="54"/>
                      <a:pt x="29" y="53"/>
                      <a:pt x="29" y="53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1"/>
                      <a:pt x="27" y="52"/>
                      <a:pt x="27" y="51"/>
                    </a:cubicBezTo>
                    <a:cubicBezTo>
                      <a:pt x="26" y="51"/>
                      <a:pt x="25" y="51"/>
                      <a:pt x="24" y="51"/>
                    </a:cubicBezTo>
                    <a:cubicBezTo>
                      <a:pt x="24" y="51"/>
                      <a:pt x="24" y="52"/>
                      <a:pt x="24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2" y="52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4"/>
                      <a:pt x="19" y="54"/>
                      <a:pt x="19" y="54"/>
                    </a:cubicBezTo>
                    <a:cubicBezTo>
                      <a:pt x="18" y="54"/>
                      <a:pt x="17" y="54"/>
                      <a:pt x="16" y="54"/>
                    </a:cubicBezTo>
                    <a:cubicBezTo>
                      <a:pt x="16" y="54"/>
                      <a:pt x="15" y="54"/>
                      <a:pt x="15" y="54"/>
                    </a:cubicBezTo>
                    <a:cubicBezTo>
                      <a:pt x="15" y="54"/>
                      <a:pt x="13" y="55"/>
                      <a:pt x="13" y="55"/>
                    </a:cubicBezTo>
                    <a:cubicBezTo>
                      <a:pt x="13" y="55"/>
                      <a:pt x="12" y="56"/>
                      <a:pt x="11" y="56"/>
                    </a:cubicBezTo>
                    <a:cubicBezTo>
                      <a:pt x="11" y="56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1"/>
                      <a:pt x="5" y="62"/>
                      <a:pt x="6" y="63"/>
                    </a:cubicBezTo>
                    <a:cubicBezTo>
                      <a:pt x="7" y="64"/>
                      <a:pt x="8" y="65"/>
                      <a:pt x="12" y="67"/>
                    </a:cubicBezTo>
                    <a:cubicBezTo>
                      <a:pt x="13" y="67"/>
                      <a:pt x="16" y="71"/>
                      <a:pt x="15" y="73"/>
                    </a:cubicBezTo>
                    <a:cubicBezTo>
                      <a:pt x="15" y="73"/>
                      <a:pt x="14" y="81"/>
                      <a:pt x="12" y="83"/>
                    </a:cubicBezTo>
                    <a:cubicBezTo>
                      <a:pt x="12" y="83"/>
                      <a:pt x="11" y="84"/>
                      <a:pt x="9" y="86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5" y="90"/>
                      <a:pt x="4" y="90"/>
                      <a:pt x="3" y="90"/>
                    </a:cubicBezTo>
                    <a:cubicBezTo>
                      <a:pt x="3" y="90"/>
                      <a:pt x="2" y="91"/>
                      <a:pt x="2" y="91"/>
                    </a:cubicBezTo>
                    <a:cubicBezTo>
                      <a:pt x="1" y="91"/>
                      <a:pt x="0" y="91"/>
                      <a:pt x="0" y="91"/>
                    </a:cubicBezTo>
                    <a:cubicBezTo>
                      <a:pt x="0" y="92"/>
                      <a:pt x="1" y="94"/>
                      <a:pt x="1" y="94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5" y="115"/>
                      <a:pt x="5" y="115"/>
                      <a:pt x="5" y="116"/>
                    </a:cubicBezTo>
                    <a:cubicBezTo>
                      <a:pt x="5" y="116"/>
                      <a:pt x="5" y="117"/>
                      <a:pt x="5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5" y="147"/>
                      <a:pt x="25" y="148"/>
                      <a:pt x="27" y="147"/>
                    </a:cubicBezTo>
                    <a:cubicBezTo>
                      <a:pt x="30" y="147"/>
                      <a:pt x="33" y="146"/>
                      <a:pt x="34" y="145"/>
                    </a:cubicBezTo>
                    <a:cubicBezTo>
                      <a:pt x="34" y="144"/>
                      <a:pt x="37" y="142"/>
                      <a:pt x="37" y="141"/>
                    </a:cubicBezTo>
                    <a:cubicBezTo>
                      <a:pt x="38" y="140"/>
                      <a:pt x="43" y="135"/>
                      <a:pt x="43" y="135"/>
                    </a:cubicBezTo>
                    <a:cubicBezTo>
                      <a:pt x="44" y="135"/>
                      <a:pt x="49" y="128"/>
                      <a:pt x="49" y="127"/>
                    </a:cubicBezTo>
                    <a:cubicBezTo>
                      <a:pt x="50" y="127"/>
                      <a:pt x="57" y="121"/>
                      <a:pt x="57" y="121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5" y="119"/>
                      <a:pt x="69" y="122"/>
                      <a:pt x="70" y="123"/>
                    </a:cubicBezTo>
                    <a:cubicBezTo>
                      <a:pt x="71" y="123"/>
                      <a:pt x="80" y="128"/>
                      <a:pt x="80" y="128"/>
                    </a:cubicBezTo>
                    <a:cubicBezTo>
                      <a:pt x="80" y="128"/>
                      <a:pt x="85" y="130"/>
                      <a:pt x="86" y="130"/>
                    </a:cubicBezTo>
                    <a:cubicBezTo>
                      <a:pt x="86" y="131"/>
                      <a:pt x="91" y="136"/>
                      <a:pt x="91" y="136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8" y="144"/>
                      <a:pt x="110" y="151"/>
                      <a:pt x="110" y="153"/>
                    </a:cubicBezTo>
                    <a:cubicBezTo>
                      <a:pt x="110" y="155"/>
                      <a:pt x="110" y="160"/>
                      <a:pt x="110" y="160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3"/>
                      <a:pt x="117" y="170"/>
                      <a:pt x="118" y="171"/>
                    </a:cubicBezTo>
                    <a:cubicBezTo>
                      <a:pt x="118" y="173"/>
                      <a:pt x="118" y="175"/>
                      <a:pt x="118" y="177"/>
                    </a:cubicBezTo>
                    <a:cubicBezTo>
                      <a:pt x="119" y="179"/>
                      <a:pt x="118" y="182"/>
                      <a:pt x="118" y="182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5" y="187"/>
                      <a:pt x="125" y="187"/>
                      <a:pt x="125" y="187"/>
                    </a:cubicBezTo>
                    <a:cubicBezTo>
                      <a:pt x="126" y="191"/>
                      <a:pt x="126" y="191"/>
                      <a:pt x="126" y="191"/>
                    </a:cubicBezTo>
                    <a:cubicBezTo>
                      <a:pt x="133" y="193"/>
                      <a:pt x="133" y="193"/>
                      <a:pt x="133" y="193"/>
                    </a:cubicBezTo>
                    <a:cubicBezTo>
                      <a:pt x="135" y="198"/>
                      <a:pt x="135" y="198"/>
                      <a:pt x="135" y="198"/>
                    </a:cubicBezTo>
                    <a:cubicBezTo>
                      <a:pt x="138" y="202"/>
                      <a:pt x="138" y="202"/>
                      <a:pt x="138" y="202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38" y="205"/>
                      <a:pt x="138" y="207"/>
                      <a:pt x="140" y="207"/>
                    </a:cubicBezTo>
                    <a:cubicBezTo>
                      <a:pt x="141" y="207"/>
                      <a:pt x="147" y="206"/>
                      <a:pt x="147" y="206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9" y="217"/>
                      <a:pt x="159" y="217"/>
                      <a:pt x="159" y="217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68" y="224"/>
                      <a:pt x="168" y="224"/>
                      <a:pt x="168" y="224"/>
                    </a:cubicBezTo>
                    <a:cubicBezTo>
                      <a:pt x="174" y="228"/>
                      <a:pt x="174" y="228"/>
                      <a:pt x="174" y="228"/>
                    </a:cubicBezTo>
                    <a:cubicBezTo>
                      <a:pt x="176" y="233"/>
                      <a:pt x="176" y="233"/>
                      <a:pt x="176" y="233"/>
                    </a:cubicBezTo>
                    <a:cubicBezTo>
                      <a:pt x="181" y="239"/>
                      <a:pt x="181" y="239"/>
                      <a:pt x="181" y="239"/>
                    </a:cubicBezTo>
                    <a:cubicBezTo>
                      <a:pt x="185" y="241"/>
                      <a:pt x="185" y="241"/>
                      <a:pt x="185" y="241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90" y="245"/>
                      <a:pt x="190" y="245"/>
                      <a:pt x="190" y="245"/>
                    </a:cubicBezTo>
                    <a:cubicBezTo>
                      <a:pt x="193" y="246"/>
                      <a:pt x="193" y="246"/>
                      <a:pt x="193" y="246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201" y="250"/>
                      <a:pt x="201" y="250"/>
                      <a:pt x="201" y="250"/>
                    </a:cubicBezTo>
                    <a:cubicBezTo>
                      <a:pt x="201" y="250"/>
                      <a:pt x="203" y="252"/>
                      <a:pt x="203" y="253"/>
                    </a:cubicBezTo>
                    <a:cubicBezTo>
                      <a:pt x="203" y="254"/>
                      <a:pt x="201" y="255"/>
                      <a:pt x="203" y="255"/>
                    </a:cubicBezTo>
                    <a:cubicBezTo>
                      <a:pt x="206" y="255"/>
                      <a:pt x="208" y="255"/>
                      <a:pt x="208" y="255"/>
                    </a:cubicBezTo>
                    <a:cubicBezTo>
                      <a:pt x="213" y="254"/>
                      <a:pt x="213" y="254"/>
                      <a:pt x="213" y="254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7" y="265"/>
                      <a:pt x="237" y="265"/>
                      <a:pt x="237" y="265"/>
                    </a:cubicBezTo>
                    <a:cubicBezTo>
                      <a:pt x="237" y="265"/>
                      <a:pt x="240" y="270"/>
                      <a:pt x="240" y="271"/>
                    </a:cubicBezTo>
                    <a:cubicBezTo>
                      <a:pt x="240" y="272"/>
                      <a:pt x="242" y="271"/>
                      <a:pt x="243" y="271"/>
                    </a:cubicBezTo>
                    <a:cubicBezTo>
                      <a:pt x="244" y="271"/>
                      <a:pt x="251" y="271"/>
                      <a:pt x="251" y="271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2" y="278"/>
                      <a:pt x="252" y="278"/>
                      <a:pt x="252" y="278"/>
                    </a:cubicBezTo>
                    <a:cubicBezTo>
                      <a:pt x="257" y="280"/>
                      <a:pt x="257" y="280"/>
                      <a:pt x="257" y="280"/>
                    </a:cubicBezTo>
                    <a:cubicBezTo>
                      <a:pt x="260" y="278"/>
                      <a:pt x="260" y="278"/>
                      <a:pt x="260" y="278"/>
                    </a:cubicBezTo>
                    <a:cubicBezTo>
                      <a:pt x="265" y="278"/>
                      <a:pt x="265" y="278"/>
                      <a:pt x="265" y="278"/>
                    </a:cubicBezTo>
                    <a:cubicBezTo>
                      <a:pt x="268" y="282"/>
                      <a:pt x="268" y="282"/>
                      <a:pt x="268" y="282"/>
                    </a:cubicBezTo>
                    <a:cubicBezTo>
                      <a:pt x="269" y="284"/>
                      <a:pt x="269" y="284"/>
                      <a:pt x="269" y="284"/>
                    </a:cubicBezTo>
                    <a:cubicBezTo>
                      <a:pt x="271" y="286"/>
                      <a:pt x="271" y="286"/>
                      <a:pt x="271" y="286"/>
                    </a:cubicBezTo>
                    <a:cubicBezTo>
                      <a:pt x="271" y="289"/>
                      <a:pt x="271" y="289"/>
                      <a:pt x="271" y="289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3" y="295"/>
                      <a:pt x="273" y="295"/>
                      <a:pt x="273" y="295"/>
                    </a:cubicBezTo>
                    <a:cubicBezTo>
                      <a:pt x="277" y="297"/>
                      <a:pt x="277" y="297"/>
                      <a:pt x="277" y="297"/>
                    </a:cubicBezTo>
                    <a:cubicBezTo>
                      <a:pt x="280" y="299"/>
                      <a:pt x="280" y="299"/>
                      <a:pt x="280" y="299"/>
                    </a:cubicBezTo>
                    <a:cubicBezTo>
                      <a:pt x="283" y="301"/>
                      <a:pt x="283" y="301"/>
                      <a:pt x="283" y="301"/>
                    </a:cubicBezTo>
                    <a:cubicBezTo>
                      <a:pt x="286" y="301"/>
                      <a:pt x="286" y="301"/>
                      <a:pt x="286" y="301"/>
                    </a:cubicBezTo>
                    <a:cubicBezTo>
                      <a:pt x="291" y="300"/>
                      <a:pt x="291" y="300"/>
                      <a:pt x="291" y="300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302" y="309"/>
                      <a:pt x="302" y="309"/>
                      <a:pt x="302" y="309"/>
                    </a:cubicBezTo>
                    <a:cubicBezTo>
                      <a:pt x="304" y="316"/>
                      <a:pt x="304" y="316"/>
                      <a:pt x="304" y="316"/>
                    </a:cubicBezTo>
                    <a:cubicBezTo>
                      <a:pt x="307" y="323"/>
                      <a:pt x="307" y="323"/>
                      <a:pt x="307" y="323"/>
                    </a:cubicBezTo>
                    <a:cubicBezTo>
                      <a:pt x="310" y="326"/>
                      <a:pt x="310" y="326"/>
                      <a:pt x="310" y="326"/>
                    </a:cubicBezTo>
                    <a:cubicBezTo>
                      <a:pt x="311" y="333"/>
                      <a:pt x="311" y="333"/>
                      <a:pt x="311" y="333"/>
                    </a:cubicBezTo>
                    <a:cubicBezTo>
                      <a:pt x="314" y="336"/>
                      <a:pt x="314" y="336"/>
                      <a:pt x="314" y="336"/>
                    </a:cubicBezTo>
                    <a:cubicBezTo>
                      <a:pt x="317" y="344"/>
                      <a:pt x="317" y="344"/>
                      <a:pt x="317" y="344"/>
                    </a:cubicBezTo>
                    <a:cubicBezTo>
                      <a:pt x="319" y="347"/>
                      <a:pt x="319" y="347"/>
                      <a:pt x="319" y="347"/>
                    </a:cubicBezTo>
                    <a:cubicBezTo>
                      <a:pt x="318" y="352"/>
                      <a:pt x="318" y="352"/>
                      <a:pt x="318" y="352"/>
                    </a:cubicBezTo>
                    <a:cubicBezTo>
                      <a:pt x="318" y="352"/>
                      <a:pt x="316" y="355"/>
                      <a:pt x="315" y="356"/>
                    </a:cubicBezTo>
                    <a:cubicBezTo>
                      <a:pt x="315" y="356"/>
                      <a:pt x="313" y="357"/>
                      <a:pt x="312" y="357"/>
                    </a:cubicBezTo>
                    <a:cubicBezTo>
                      <a:pt x="311" y="358"/>
                      <a:pt x="310" y="358"/>
                      <a:pt x="309" y="359"/>
                    </a:cubicBezTo>
                    <a:cubicBezTo>
                      <a:pt x="309" y="360"/>
                      <a:pt x="308" y="362"/>
                      <a:pt x="308" y="362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309" y="373"/>
                      <a:pt x="309" y="373"/>
                      <a:pt x="309" y="373"/>
                    </a:cubicBezTo>
                    <a:cubicBezTo>
                      <a:pt x="308" y="378"/>
                      <a:pt x="308" y="378"/>
                      <a:pt x="308" y="378"/>
                    </a:cubicBezTo>
                    <a:cubicBezTo>
                      <a:pt x="305" y="380"/>
                      <a:pt x="305" y="380"/>
                      <a:pt x="305" y="380"/>
                    </a:cubicBezTo>
                    <a:cubicBezTo>
                      <a:pt x="301" y="383"/>
                      <a:pt x="301" y="383"/>
                      <a:pt x="301" y="383"/>
                    </a:cubicBezTo>
                    <a:cubicBezTo>
                      <a:pt x="301" y="383"/>
                      <a:pt x="302" y="386"/>
                      <a:pt x="302" y="388"/>
                    </a:cubicBezTo>
                    <a:cubicBezTo>
                      <a:pt x="303" y="389"/>
                      <a:pt x="306" y="393"/>
                      <a:pt x="306" y="393"/>
                    </a:cubicBezTo>
                    <a:cubicBezTo>
                      <a:pt x="314" y="393"/>
                      <a:pt x="314" y="393"/>
                      <a:pt x="314" y="393"/>
                    </a:cubicBezTo>
                    <a:cubicBezTo>
                      <a:pt x="319" y="390"/>
                      <a:pt x="319" y="390"/>
                      <a:pt x="319" y="390"/>
                    </a:cubicBezTo>
                    <a:cubicBezTo>
                      <a:pt x="320" y="385"/>
                      <a:pt x="320" y="385"/>
                      <a:pt x="320" y="385"/>
                    </a:cubicBezTo>
                    <a:cubicBezTo>
                      <a:pt x="322" y="379"/>
                      <a:pt x="322" y="379"/>
                      <a:pt x="322" y="379"/>
                    </a:cubicBezTo>
                    <a:cubicBezTo>
                      <a:pt x="327" y="375"/>
                      <a:pt x="327" y="375"/>
                      <a:pt x="327" y="375"/>
                    </a:cubicBezTo>
                    <a:cubicBezTo>
                      <a:pt x="331" y="371"/>
                      <a:pt x="331" y="371"/>
                      <a:pt x="331" y="371"/>
                    </a:cubicBezTo>
                    <a:cubicBezTo>
                      <a:pt x="334" y="368"/>
                      <a:pt x="334" y="368"/>
                      <a:pt x="334" y="368"/>
                    </a:cubicBezTo>
                    <a:cubicBezTo>
                      <a:pt x="334" y="357"/>
                      <a:pt x="334" y="357"/>
                      <a:pt x="334" y="357"/>
                    </a:cubicBezTo>
                    <a:cubicBezTo>
                      <a:pt x="336" y="349"/>
                      <a:pt x="336" y="349"/>
                      <a:pt x="336" y="349"/>
                    </a:cubicBezTo>
                    <a:cubicBezTo>
                      <a:pt x="350" y="344"/>
                      <a:pt x="350" y="344"/>
                      <a:pt x="350" y="344"/>
                    </a:cubicBezTo>
                    <a:cubicBezTo>
                      <a:pt x="352" y="343"/>
                      <a:pt x="352" y="343"/>
                      <a:pt x="352" y="343"/>
                    </a:cubicBezTo>
                    <a:cubicBezTo>
                      <a:pt x="352" y="343"/>
                      <a:pt x="352" y="341"/>
                      <a:pt x="352" y="340"/>
                    </a:cubicBezTo>
                    <a:cubicBezTo>
                      <a:pt x="351" y="339"/>
                      <a:pt x="349" y="336"/>
                      <a:pt x="349" y="336"/>
                    </a:cubicBezTo>
                    <a:cubicBezTo>
                      <a:pt x="349" y="336"/>
                      <a:pt x="350" y="333"/>
                      <a:pt x="349" y="333"/>
                    </a:cubicBezTo>
                    <a:cubicBezTo>
                      <a:pt x="349" y="332"/>
                      <a:pt x="349" y="326"/>
                      <a:pt x="349" y="326"/>
                    </a:cubicBezTo>
                    <a:cubicBezTo>
                      <a:pt x="348" y="321"/>
                      <a:pt x="348" y="321"/>
                      <a:pt x="348" y="321"/>
                    </a:cubicBezTo>
                    <a:cubicBezTo>
                      <a:pt x="348" y="321"/>
                      <a:pt x="346" y="321"/>
                      <a:pt x="343" y="320"/>
                    </a:cubicBezTo>
                    <a:cubicBezTo>
                      <a:pt x="341" y="318"/>
                      <a:pt x="337" y="316"/>
                      <a:pt x="337" y="316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328" y="313"/>
                      <a:pt x="328" y="313"/>
                      <a:pt x="328" y="313"/>
                    </a:cubicBezTo>
                    <a:cubicBezTo>
                      <a:pt x="326" y="310"/>
                      <a:pt x="326" y="310"/>
                      <a:pt x="326" y="310"/>
                    </a:cubicBezTo>
                    <a:cubicBezTo>
                      <a:pt x="329" y="298"/>
                      <a:pt x="329" y="298"/>
                      <a:pt x="329" y="298"/>
                    </a:cubicBezTo>
                    <a:cubicBezTo>
                      <a:pt x="328" y="293"/>
                      <a:pt x="328" y="293"/>
                      <a:pt x="328" y="293"/>
                    </a:cubicBezTo>
                    <a:cubicBezTo>
                      <a:pt x="334" y="285"/>
                      <a:pt x="334" y="285"/>
                      <a:pt x="334" y="285"/>
                    </a:cubicBezTo>
                    <a:cubicBezTo>
                      <a:pt x="338" y="279"/>
                      <a:pt x="338" y="279"/>
                      <a:pt x="338" y="279"/>
                    </a:cubicBezTo>
                    <a:cubicBezTo>
                      <a:pt x="342" y="276"/>
                      <a:pt x="342" y="276"/>
                      <a:pt x="342" y="276"/>
                    </a:cubicBezTo>
                    <a:cubicBezTo>
                      <a:pt x="348" y="278"/>
                      <a:pt x="348" y="278"/>
                      <a:pt x="348" y="278"/>
                    </a:cubicBezTo>
                    <a:cubicBezTo>
                      <a:pt x="351" y="280"/>
                      <a:pt x="351" y="280"/>
                      <a:pt x="351" y="280"/>
                    </a:cubicBezTo>
                    <a:cubicBezTo>
                      <a:pt x="354" y="282"/>
                      <a:pt x="354" y="282"/>
                      <a:pt x="354" y="282"/>
                    </a:cubicBezTo>
                    <a:cubicBezTo>
                      <a:pt x="361" y="282"/>
                      <a:pt x="361" y="282"/>
                      <a:pt x="361" y="282"/>
                    </a:cubicBezTo>
                    <a:cubicBezTo>
                      <a:pt x="369" y="283"/>
                      <a:pt x="369" y="283"/>
                      <a:pt x="369" y="283"/>
                    </a:cubicBezTo>
                    <a:cubicBezTo>
                      <a:pt x="373" y="288"/>
                      <a:pt x="373" y="288"/>
                      <a:pt x="373" y="288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76" y="294"/>
                      <a:pt x="378" y="296"/>
                      <a:pt x="378" y="297"/>
                    </a:cubicBezTo>
                    <a:cubicBezTo>
                      <a:pt x="379" y="297"/>
                      <a:pt x="381" y="299"/>
                      <a:pt x="382" y="299"/>
                    </a:cubicBezTo>
                    <a:cubicBezTo>
                      <a:pt x="383" y="300"/>
                      <a:pt x="388" y="301"/>
                      <a:pt x="388" y="301"/>
                    </a:cubicBezTo>
                    <a:cubicBezTo>
                      <a:pt x="388" y="301"/>
                      <a:pt x="389" y="295"/>
                      <a:pt x="389" y="294"/>
                    </a:cubicBezTo>
                    <a:cubicBezTo>
                      <a:pt x="389" y="293"/>
                      <a:pt x="392" y="290"/>
                      <a:pt x="392" y="289"/>
                    </a:cubicBezTo>
                    <a:cubicBezTo>
                      <a:pt x="392" y="288"/>
                      <a:pt x="390" y="282"/>
                      <a:pt x="390" y="28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2584" y="3017"/>
                <a:ext cx="118" cy="211"/>
              </a:xfrm>
              <a:custGeom>
                <a:avLst/>
                <a:gdLst>
                  <a:gd name="T0" fmla="*/ 54 w 59"/>
                  <a:gd name="T1" fmla="*/ 21 h 105"/>
                  <a:gd name="T2" fmla="*/ 49 w 59"/>
                  <a:gd name="T3" fmla="*/ 11 h 105"/>
                  <a:gd name="T4" fmla="*/ 47 w 59"/>
                  <a:gd name="T5" fmla="*/ 4 h 105"/>
                  <a:gd name="T6" fmla="*/ 37 w 59"/>
                  <a:gd name="T7" fmla="*/ 0 h 105"/>
                  <a:gd name="T8" fmla="*/ 32 w 59"/>
                  <a:gd name="T9" fmla="*/ 2 h 105"/>
                  <a:gd name="T10" fmla="*/ 29 w 59"/>
                  <a:gd name="T11" fmla="*/ 4 h 105"/>
                  <a:gd name="T12" fmla="*/ 23 w 59"/>
                  <a:gd name="T13" fmla="*/ 10 h 105"/>
                  <a:gd name="T14" fmla="*/ 21 w 59"/>
                  <a:gd name="T15" fmla="*/ 14 h 105"/>
                  <a:gd name="T16" fmla="*/ 15 w 59"/>
                  <a:gd name="T17" fmla="*/ 15 h 105"/>
                  <a:gd name="T18" fmla="*/ 12 w 59"/>
                  <a:gd name="T19" fmla="*/ 17 h 105"/>
                  <a:gd name="T20" fmla="*/ 5 w 59"/>
                  <a:gd name="T21" fmla="*/ 15 h 105"/>
                  <a:gd name="T22" fmla="*/ 6 w 59"/>
                  <a:gd name="T23" fmla="*/ 10 h 105"/>
                  <a:gd name="T24" fmla="*/ 6 w 59"/>
                  <a:gd name="T25" fmla="*/ 6 h 105"/>
                  <a:gd name="T26" fmla="*/ 4 w 59"/>
                  <a:gd name="T27" fmla="*/ 9 h 105"/>
                  <a:gd name="T28" fmla="*/ 1 w 59"/>
                  <a:gd name="T29" fmla="*/ 18 h 105"/>
                  <a:gd name="T30" fmla="*/ 0 w 59"/>
                  <a:gd name="T31" fmla="*/ 20 h 105"/>
                  <a:gd name="T32" fmla="*/ 1 w 59"/>
                  <a:gd name="T33" fmla="*/ 23 h 105"/>
                  <a:gd name="T34" fmla="*/ 1 w 59"/>
                  <a:gd name="T35" fmla="*/ 28 h 105"/>
                  <a:gd name="T36" fmla="*/ 6 w 59"/>
                  <a:gd name="T37" fmla="*/ 31 h 105"/>
                  <a:gd name="T38" fmla="*/ 8 w 59"/>
                  <a:gd name="T39" fmla="*/ 34 h 105"/>
                  <a:gd name="T40" fmla="*/ 8 w 59"/>
                  <a:gd name="T41" fmla="*/ 38 h 105"/>
                  <a:gd name="T42" fmla="*/ 11 w 59"/>
                  <a:gd name="T43" fmla="*/ 40 h 105"/>
                  <a:gd name="T44" fmla="*/ 12 w 59"/>
                  <a:gd name="T45" fmla="*/ 46 h 105"/>
                  <a:gd name="T46" fmla="*/ 11 w 59"/>
                  <a:gd name="T47" fmla="*/ 50 h 105"/>
                  <a:gd name="T48" fmla="*/ 7 w 59"/>
                  <a:gd name="T49" fmla="*/ 54 h 105"/>
                  <a:gd name="T50" fmla="*/ 12 w 59"/>
                  <a:gd name="T51" fmla="*/ 58 h 105"/>
                  <a:gd name="T52" fmla="*/ 14 w 59"/>
                  <a:gd name="T53" fmla="*/ 58 h 105"/>
                  <a:gd name="T54" fmla="*/ 14 w 59"/>
                  <a:gd name="T55" fmla="*/ 62 h 105"/>
                  <a:gd name="T56" fmla="*/ 12 w 59"/>
                  <a:gd name="T57" fmla="*/ 66 h 105"/>
                  <a:gd name="T58" fmla="*/ 11 w 59"/>
                  <a:gd name="T59" fmla="*/ 71 h 105"/>
                  <a:gd name="T60" fmla="*/ 10 w 59"/>
                  <a:gd name="T61" fmla="*/ 74 h 105"/>
                  <a:gd name="T62" fmla="*/ 10 w 59"/>
                  <a:gd name="T63" fmla="*/ 82 h 105"/>
                  <a:gd name="T64" fmla="*/ 8 w 59"/>
                  <a:gd name="T65" fmla="*/ 88 h 105"/>
                  <a:gd name="T66" fmla="*/ 10 w 59"/>
                  <a:gd name="T67" fmla="*/ 93 h 105"/>
                  <a:gd name="T68" fmla="*/ 8 w 59"/>
                  <a:gd name="T69" fmla="*/ 98 h 105"/>
                  <a:gd name="T70" fmla="*/ 12 w 59"/>
                  <a:gd name="T71" fmla="*/ 98 h 105"/>
                  <a:gd name="T72" fmla="*/ 14 w 59"/>
                  <a:gd name="T73" fmla="*/ 97 h 105"/>
                  <a:gd name="T74" fmla="*/ 19 w 59"/>
                  <a:gd name="T75" fmla="*/ 103 h 105"/>
                  <a:gd name="T76" fmla="*/ 23 w 59"/>
                  <a:gd name="T77" fmla="*/ 105 h 105"/>
                  <a:gd name="T78" fmla="*/ 28 w 59"/>
                  <a:gd name="T79" fmla="*/ 105 h 105"/>
                  <a:gd name="T80" fmla="*/ 31 w 59"/>
                  <a:gd name="T81" fmla="*/ 97 h 105"/>
                  <a:gd name="T82" fmla="*/ 30 w 59"/>
                  <a:gd name="T83" fmla="*/ 93 h 105"/>
                  <a:gd name="T84" fmla="*/ 33 w 59"/>
                  <a:gd name="T85" fmla="*/ 88 h 105"/>
                  <a:gd name="T86" fmla="*/ 36 w 59"/>
                  <a:gd name="T87" fmla="*/ 88 h 105"/>
                  <a:gd name="T88" fmla="*/ 46 w 59"/>
                  <a:gd name="T89" fmla="*/ 95 h 105"/>
                  <a:gd name="T90" fmla="*/ 51 w 59"/>
                  <a:gd name="T91" fmla="*/ 92 h 105"/>
                  <a:gd name="T92" fmla="*/ 52 w 59"/>
                  <a:gd name="T93" fmla="*/ 86 h 105"/>
                  <a:gd name="T94" fmla="*/ 53 w 59"/>
                  <a:gd name="T95" fmla="*/ 74 h 105"/>
                  <a:gd name="T96" fmla="*/ 51 w 59"/>
                  <a:gd name="T97" fmla="*/ 65 h 105"/>
                  <a:gd name="T98" fmla="*/ 56 w 59"/>
                  <a:gd name="T99" fmla="*/ 53 h 105"/>
                  <a:gd name="T100" fmla="*/ 53 w 59"/>
                  <a:gd name="T101" fmla="*/ 47 h 105"/>
                  <a:gd name="T102" fmla="*/ 53 w 59"/>
                  <a:gd name="T103" fmla="*/ 41 h 105"/>
                  <a:gd name="T104" fmla="*/ 58 w 59"/>
                  <a:gd name="T105" fmla="*/ 31 h 105"/>
                  <a:gd name="T106" fmla="*/ 56 w 59"/>
                  <a:gd name="T107" fmla="*/ 25 h 105"/>
                  <a:gd name="T108" fmla="*/ 54 w 59"/>
                  <a:gd name="T109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" h="105">
                    <a:moveTo>
                      <a:pt x="54" y="21"/>
                    </a:moveTo>
                    <a:cubicBezTo>
                      <a:pt x="49" y="11"/>
                      <a:pt x="49" y="11"/>
                      <a:pt x="49" y="11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3" y="2"/>
                      <a:pt x="32" y="2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8" y="5"/>
                      <a:pt x="24" y="9"/>
                      <a:pt x="23" y="10"/>
                    </a:cubicBezTo>
                    <a:cubicBezTo>
                      <a:pt x="22" y="12"/>
                      <a:pt x="21" y="14"/>
                      <a:pt x="21" y="14"/>
                    </a:cubicBezTo>
                    <a:cubicBezTo>
                      <a:pt x="21" y="14"/>
                      <a:pt x="16" y="15"/>
                      <a:pt x="15" y="15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5" y="15"/>
                      <a:pt x="5" y="1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5" y="31"/>
                      <a:pt x="6" y="31"/>
                    </a:cubicBezTo>
                    <a:cubicBezTo>
                      <a:pt x="8" y="31"/>
                      <a:pt x="8" y="34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10" y="40"/>
                      <a:pt x="11" y="40"/>
                    </a:cubicBezTo>
                    <a:cubicBezTo>
                      <a:pt x="12" y="41"/>
                      <a:pt x="12" y="45"/>
                      <a:pt x="12" y="46"/>
                    </a:cubicBezTo>
                    <a:cubicBezTo>
                      <a:pt x="12" y="48"/>
                      <a:pt x="12" y="49"/>
                      <a:pt x="11" y="50"/>
                    </a:cubicBezTo>
                    <a:cubicBezTo>
                      <a:pt x="9" y="52"/>
                      <a:pt x="7" y="54"/>
                      <a:pt x="7" y="5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8"/>
                      <a:pt x="10" y="99"/>
                      <a:pt x="12" y="98"/>
                    </a:cubicBezTo>
                    <a:cubicBezTo>
                      <a:pt x="14" y="98"/>
                      <a:pt x="14" y="97"/>
                      <a:pt x="14" y="97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44" y="94"/>
                      <a:pt x="46" y="95"/>
                    </a:cubicBezTo>
                    <a:cubicBezTo>
                      <a:pt x="48" y="96"/>
                      <a:pt x="51" y="92"/>
                      <a:pt x="51" y="92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1"/>
                      <a:pt x="57" y="33"/>
                      <a:pt x="58" y="31"/>
                    </a:cubicBezTo>
                    <a:cubicBezTo>
                      <a:pt x="59" y="28"/>
                      <a:pt x="56" y="25"/>
                      <a:pt x="56" y="25"/>
                    </a:cubicBezTo>
                    <a:lnTo>
                      <a:pt x="54" y="2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2891" y="3254"/>
                <a:ext cx="211" cy="147"/>
              </a:xfrm>
              <a:custGeom>
                <a:avLst/>
                <a:gdLst>
                  <a:gd name="T0" fmla="*/ 100 w 105"/>
                  <a:gd name="T1" fmla="*/ 19 h 73"/>
                  <a:gd name="T2" fmla="*/ 105 w 105"/>
                  <a:gd name="T3" fmla="*/ 10 h 73"/>
                  <a:gd name="T4" fmla="*/ 104 w 105"/>
                  <a:gd name="T5" fmla="*/ 5 h 73"/>
                  <a:gd name="T6" fmla="*/ 101 w 105"/>
                  <a:gd name="T7" fmla="*/ 0 h 73"/>
                  <a:gd name="T8" fmla="*/ 95 w 105"/>
                  <a:gd name="T9" fmla="*/ 4 h 73"/>
                  <a:gd name="T10" fmla="*/ 93 w 105"/>
                  <a:gd name="T11" fmla="*/ 7 h 73"/>
                  <a:gd name="T12" fmla="*/ 88 w 105"/>
                  <a:gd name="T13" fmla="*/ 6 h 73"/>
                  <a:gd name="T14" fmla="*/ 81 w 105"/>
                  <a:gd name="T15" fmla="*/ 4 h 73"/>
                  <a:gd name="T16" fmla="*/ 76 w 105"/>
                  <a:gd name="T17" fmla="*/ 10 h 73"/>
                  <a:gd name="T18" fmla="*/ 68 w 105"/>
                  <a:gd name="T19" fmla="*/ 13 h 73"/>
                  <a:gd name="T20" fmla="*/ 62 w 105"/>
                  <a:gd name="T21" fmla="*/ 15 h 73"/>
                  <a:gd name="T22" fmla="*/ 57 w 105"/>
                  <a:gd name="T23" fmla="*/ 16 h 73"/>
                  <a:gd name="T24" fmla="*/ 52 w 105"/>
                  <a:gd name="T25" fmla="*/ 16 h 73"/>
                  <a:gd name="T26" fmla="*/ 44 w 105"/>
                  <a:gd name="T27" fmla="*/ 17 h 73"/>
                  <a:gd name="T28" fmla="*/ 36 w 105"/>
                  <a:gd name="T29" fmla="*/ 15 h 73"/>
                  <a:gd name="T30" fmla="*/ 32 w 105"/>
                  <a:gd name="T31" fmla="*/ 11 h 73"/>
                  <a:gd name="T32" fmla="*/ 26 w 105"/>
                  <a:gd name="T33" fmla="*/ 9 h 73"/>
                  <a:gd name="T34" fmla="*/ 22 w 105"/>
                  <a:gd name="T35" fmla="*/ 11 h 73"/>
                  <a:gd name="T36" fmla="*/ 20 w 105"/>
                  <a:gd name="T37" fmla="*/ 15 h 73"/>
                  <a:gd name="T38" fmla="*/ 16 w 105"/>
                  <a:gd name="T39" fmla="*/ 18 h 73"/>
                  <a:gd name="T40" fmla="*/ 11 w 105"/>
                  <a:gd name="T41" fmla="*/ 15 h 73"/>
                  <a:gd name="T42" fmla="*/ 9 w 105"/>
                  <a:gd name="T43" fmla="*/ 12 h 73"/>
                  <a:gd name="T44" fmla="*/ 5 w 105"/>
                  <a:gd name="T45" fmla="*/ 13 h 73"/>
                  <a:gd name="T46" fmla="*/ 1 w 105"/>
                  <a:gd name="T47" fmla="*/ 18 h 73"/>
                  <a:gd name="T48" fmla="*/ 1 w 105"/>
                  <a:gd name="T49" fmla="*/ 26 h 73"/>
                  <a:gd name="T50" fmla="*/ 0 w 105"/>
                  <a:gd name="T51" fmla="*/ 32 h 73"/>
                  <a:gd name="T52" fmla="*/ 6 w 105"/>
                  <a:gd name="T53" fmla="*/ 36 h 73"/>
                  <a:gd name="T54" fmla="*/ 10 w 105"/>
                  <a:gd name="T55" fmla="*/ 38 h 73"/>
                  <a:gd name="T56" fmla="*/ 16 w 105"/>
                  <a:gd name="T57" fmla="*/ 37 h 73"/>
                  <a:gd name="T58" fmla="*/ 20 w 105"/>
                  <a:gd name="T59" fmla="*/ 41 h 73"/>
                  <a:gd name="T60" fmla="*/ 27 w 105"/>
                  <a:gd name="T61" fmla="*/ 41 h 73"/>
                  <a:gd name="T62" fmla="*/ 34 w 105"/>
                  <a:gd name="T63" fmla="*/ 47 h 73"/>
                  <a:gd name="T64" fmla="*/ 37 w 105"/>
                  <a:gd name="T65" fmla="*/ 48 h 73"/>
                  <a:gd name="T66" fmla="*/ 40 w 105"/>
                  <a:gd name="T67" fmla="*/ 51 h 73"/>
                  <a:gd name="T68" fmla="*/ 47 w 105"/>
                  <a:gd name="T69" fmla="*/ 57 h 73"/>
                  <a:gd name="T70" fmla="*/ 63 w 105"/>
                  <a:gd name="T71" fmla="*/ 59 h 73"/>
                  <a:gd name="T72" fmla="*/ 69 w 105"/>
                  <a:gd name="T73" fmla="*/ 60 h 73"/>
                  <a:gd name="T74" fmla="*/ 71 w 105"/>
                  <a:gd name="T75" fmla="*/ 68 h 73"/>
                  <a:gd name="T76" fmla="*/ 74 w 105"/>
                  <a:gd name="T77" fmla="*/ 69 h 73"/>
                  <a:gd name="T78" fmla="*/ 79 w 105"/>
                  <a:gd name="T79" fmla="*/ 71 h 73"/>
                  <a:gd name="T80" fmla="*/ 87 w 105"/>
                  <a:gd name="T81" fmla="*/ 72 h 73"/>
                  <a:gd name="T82" fmla="*/ 96 w 105"/>
                  <a:gd name="T83" fmla="*/ 73 h 73"/>
                  <a:gd name="T84" fmla="*/ 98 w 105"/>
                  <a:gd name="T85" fmla="*/ 70 h 73"/>
                  <a:gd name="T86" fmla="*/ 98 w 105"/>
                  <a:gd name="T87" fmla="*/ 68 h 73"/>
                  <a:gd name="T88" fmla="*/ 98 w 105"/>
                  <a:gd name="T89" fmla="*/ 66 h 73"/>
                  <a:gd name="T90" fmla="*/ 99 w 105"/>
                  <a:gd name="T91" fmla="*/ 61 h 73"/>
                  <a:gd name="T92" fmla="*/ 103 w 105"/>
                  <a:gd name="T93" fmla="*/ 56 h 73"/>
                  <a:gd name="T94" fmla="*/ 101 w 105"/>
                  <a:gd name="T95" fmla="*/ 53 h 73"/>
                  <a:gd name="T96" fmla="*/ 100 w 105"/>
                  <a:gd name="T97" fmla="*/ 49 h 73"/>
                  <a:gd name="T98" fmla="*/ 96 w 105"/>
                  <a:gd name="T99" fmla="*/ 44 h 73"/>
                  <a:gd name="T100" fmla="*/ 93 w 105"/>
                  <a:gd name="T101" fmla="*/ 38 h 73"/>
                  <a:gd name="T102" fmla="*/ 92 w 105"/>
                  <a:gd name="T103" fmla="*/ 34 h 73"/>
                  <a:gd name="T104" fmla="*/ 97 w 105"/>
                  <a:gd name="T105" fmla="*/ 25 h 73"/>
                  <a:gd name="T106" fmla="*/ 100 w 105"/>
                  <a:gd name="T107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73">
                    <a:moveTo>
                      <a:pt x="100" y="19"/>
                    </a:moveTo>
                    <a:cubicBezTo>
                      <a:pt x="100" y="19"/>
                      <a:pt x="105" y="10"/>
                      <a:pt x="105" y="10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3" y="14"/>
                      <a:pt x="62" y="15"/>
                    </a:cubicBezTo>
                    <a:cubicBezTo>
                      <a:pt x="61" y="15"/>
                      <a:pt x="57" y="16"/>
                      <a:pt x="57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25"/>
                      <a:pt x="1" y="26"/>
                    </a:cubicBezTo>
                    <a:cubicBezTo>
                      <a:pt x="1" y="27"/>
                      <a:pt x="0" y="32"/>
                      <a:pt x="0" y="32"/>
                    </a:cubicBezTo>
                    <a:cubicBezTo>
                      <a:pt x="0" y="32"/>
                      <a:pt x="5" y="35"/>
                      <a:pt x="6" y="36"/>
                    </a:cubicBezTo>
                    <a:cubicBezTo>
                      <a:pt x="6" y="37"/>
                      <a:pt x="10" y="38"/>
                      <a:pt x="10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9" y="51"/>
                      <a:pt x="40" y="51"/>
                    </a:cubicBezTo>
                    <a:cubicBezTo>
                      <a:pt x="40" y="52"/>
                      <a:pt x="47" y="57"/>
                      <a:pt x="47" y="57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8"/>
                      <a:pt x="73" y="69"/>
                      <a:pt x="74" y="69"/>
                    </a:cubicBezTo>
                    <a:cubicBezTo>
                      <a:pt x="75" y="70"/>
                      <a:pt x="79" y="71"/>
                      <a:pt x="79" y="71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72"/>
                      <a:pt x="95" y="73"/>
                      <a:pt x="96" y="73"/>
                    </a:cubicBezTo>
                    <a:cubicBezTo>
                      <a:pt x="97" y="73"/>
                      <a:pt x="97" y="72"/>
                      <a:pt x="98" y="70"/>
                    </a:cubicBezTo>
                    <a:cubicBezTo>
                      <a:pt x="98" y="69"/>
                      <a:pt x="98" y="68"/>
                      <a:pt x="98" y="68"/>
                    </a:cubicBezTo>
                    <a:cubicBezTo>
                      <a:pt x="98" y="66"/>
                      <a:pt x="98" y="66"/>
                      <a:pt x="98" y="66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102" y="57"/>
                      <a:pt x="103" y="56"/>
                    </a:cubicBezTo>
                    <a:cubicBezTo>
                      <a:pt x="104" y="56"/>
                      <a:pt x="101" y="53"/>
                      <a:pt x="101" y="53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96" y="46"/>
                      <a:pt x="96" y="44"/>
                    </a:cubicBezTo>
                    <a:cubicBezTo>
                      <a:pt x="96" y="42"/>
                      <a:pt x="94" y="39"/>
                      <a:pt x="93" y="38"/>
                    </a:cubicBezTo>
                    <a:cubicBezTo>
                      <a:pt x="92" y="36"/>
                      <a:pt x="92" y="34"/>
                      <a:pt x="92" y="34"/>
                    </a:cubicBezTo>
                    <a:cubicBezTo>
                      <a:pt x="92" y="34"/>
                      <a:pt x="96" y="27"/>
                      <a:pt x="97" y="25"/>
                    </a:cubicBezTo>
                    <a:cubicBezTo>
                      <a:pt x="98" y="24"/>
                      <a:pt x="100" y="20"/>
                      <a:pt x="100" y="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7" name="Freeform 67"/>
              <p:cNvSpPr>
                <a:spLocks/>
              </p:cNvSpPr>
              <p:nvPr/>
            </p:nvSpPr>
            <p:spPr bwMode="auto">
              <a:xfrm>
                <a:off x="4318" y="3228"/>
                <a:ext cx="152" cy="89"/>
              </a:xfrm>
              <a:custGeom>
                <a:avLst/>
                <a:gdLst>
                  <a:gd name="T0" fmla="*/ 2 w 76"/>
                  <a:gd name="T1" fmla="*/ 31 h 44"/>
                  <a:gd name="T2" fmla="*/ 2 w 76"/>
                  <a:gd name="T3" fmla="*/ 28 h 44"/>
                  <a:gd name="T4" fmla="*/ 0 w 76"/>
                  <a:gd name="T5" fmla="*/ 24 h 44"/>
                  <a:gd name="T6" fmla="*/ 1 w 76"/>
                  <a:gd name="T7" fmla="*/ 24 h 44"/>
                  <a:gd name="T8" fmla="*/ 6 w 76"/>
                  <a:gd name="T9" fmla="*/ 25 h 44"/>
                  <a:gd name="T10" fmla="*/ 7 w 76"/>
                  <a:gd name="T11" fmla="*/ 24 h 44"/>
                  <a:gd name="T12" fmla="*/ 9 w 76"/>
                  <a:gd name="T13" fmla="*/ 21 h 44"/>
                  <a:gd name="T14" fmla="*/ 12 w 76"/>
                  <a:gd name="T15" fmla="*/ 21 h 44"/>
                  <a:gd name="T16" fmla="*/ 13 w 76"/>
                  <a:gd name="T17" fmla="*/ 20 h 44"/>
                  <a:gd name="T18" fmla="*/ 14 w 76"/>
                  <a:gd name="T19" fmla="*/ 21 h 44"/>
                  <a:gd name="T20" fmla="*/ 16 w 76"/>
                  <a:gd name="T21" fmla="*/ 21 h 44"/>
                  <a:gd name="T22" fmla="*/ 18 w 76"/>
                  <a:gd name="T23" fmla="*/ 22 h 44"/>
                  <a:gd name="T24" fmla="*/ 21 w 76"/>
                  <a:gd name="T25" fmla="*/ 20 h 44"/>
                  <a:gd name="T26" fmla="*/ 22 w 76"/>
                  <a:gd name="T27" fmla="*/ 15 h 44"/>
                  <a:gd name="T28" fmla="*/ 22 w 76"/>
                  <a:gd name="T29" fmla="*/ 12 h 44"/>
                  <a:gd name="T30" fmla="*/ 26 w 76"/>
                  <a:gd name="T31" fmla="*/ 14 h 44"/>
                  <a:gd name="T32" fmla="*/ 29 w 76"/>
                  <a:gd name="T33" fmla="*/ 14 h 44"/>
                  <a:gd name="T34" fmla="*/ 35 w 76"/>
                  <a:gd name="T35" fmla="*/ 15 h 44"/>
                  <a:gd name="T36" fmla="*/ 46 w 76"/>
                  <a:gd name="T37" fmla="*/ 13 h 44"/>
                  <a:gd name="T38" fmla="*/ 49 w 76"/>
                  <a:gd name="T39" fmla="*/ 12 h 44"/>
                  <a:gd name="T40" fmla="*/ 53 w 76"/>
                  <a:gd name="T41" fmla="*/ 12 h 44"/>
                  <a:gd name="T42" fmla="*/ 56 w 76"/>
                  <a:gd name="T43" fmla="*/ 10 h 44"/>
                  <a:gd name="T44" fmla="*/ 61 w 76"/>
                  <a:gd name="T45" fmla="*/ 8 h 44"/>
                  <a:gd name="T46" fmla="*/ 62 w 76"/>
                  <a:gd name="T47" fmla="*/ 6 h 44"/>
                  <a:gd name="T48" fmla="*/ 64 w 76"/>
                  <a:gd name="T49" fmla="*/ 6 h 44"/>
                  <a:gd name="T50" fmla="*/ 67 w 76"/>
                  <a:gd name="T51" fmla="*/ 5 h 44"/>
                  <a:gd name="T52" fmla="*/ 71 w 76"/>
                  <a:gd name="T53" fmla="*/ 2 h 44"/>
                  <a:gd name="T54" fmla="*/ 76 w 76"/>
                  <a:gd name="T55" fmla="*/ 1 h 44"/>
                  <a:gd name="T56" fmla="*/ 71 w 76"/>
                  <a:gd name="T57" fmla="*/ 4 h 44"/>
                  <a:gd name="T58" fmla="*/ 66 w 76"/>
                  <a:gd name="T59" fmla="*/ 8 h 44"/>
                  <a:gd name="T60" fmla="*/ 61 w 76"/>
                  <a:gd name="T61" fmla="*/ 11 h 44"/>
                  <a:gd name="T62" fmla="*/ 58 w 76"/>
                  <a:gd name="T63" fmla="*/ 15 h 44"/>
                  <a:gd name="T64" fmla="*/ 55 w 76"/>
                  <a:gd name="T65" fmla="*/ 16 h 44"/>
                  <a:gd name="T66" fmla="*/ 54 w 76"/>
                  <a:gd name="T67" fmla="*/ 21 h 44"/>
                  <a:gd name="T68" fmla="*/ 58 w 76"/>
                  <a:gd name="T69" fmla="*/ 26 h 44"/>
                  <a:gd name="T70" fmla="*/ 60 w 76"/>
                  <a:gd name="T71" fmla="*/ 29 h 44"/>
                  <a:gd name="T72" fmla="*/ 56 w 76"/>
                  <a:gd name="T73" fmla="*/ 28 h 44"/>
                  <a:gd name="T74" fmla="*/ 51 w 76"/>
                  <a:gd name="T75" fmla="*/ 29 h 44"/>
                  <a:gd name="T76" fmla="*/ 47 w 76"/>
                  <a:gd name="T77" fmla="*/ 29 h 44"/>
                  <a:gd name="T78" fmla="*/ 44 w 76"/>
                  <a:gd name="T79" fmla="*/ 33 h 44"/>
                  <a:gd name="T80" fmla="*/ 41 w 76"/>
                  <a:gd name="T81" fmla="*/ 36 h 44"/>
                  <a:gd name="T82" fmla="*/ 38 w 76"/>
                  <a:gd name="T83" fmla="*/ 37 h 44"/>
                  <a:gd name="T84" fmla="*/ 34 w 76"/>
                  <a:gd name="T85" fmla="*/ 39 h 44"/>
                  <a:gd name="T86" fmla="*/ 29 w 76"/>
                  <a:gd name="T87" fmla="*/ 40 h 44"/>
                  <a:gd name="T88" fmla="*/ 23 w 76"/>
                  <a:gd name="T89" fmla="*/ 42 h 44"/>
                  <a:gd name="T90" fmla="*/ 19 w 76"/>
                  <a:gd name="T91" fmla="*/ 40 h 44"/>
                  <a:gd name="T92" fmla="*/ 16 w 76"/>
                  <a:gd name="T93" fmla="*/ 42 h 44"/>
                  <a:gd name="T94" fmla="*/ 10 w 76"/>
                  <a:gd name="T95" fmla="*/ 40 h 44"/>
                  <a:gd name="T96" fmla="*/ 6 w 76"/>
                  <a:gd name="T97" fmla="*/ 39 h 44"/>
                  <a:gd name="T98" fmla="*/ 4 w 76"/>
                  <a:gd name="T99" fmla="*/ 35 h 44"/>
                  <a:gd name="T100" fmla="*/ 2 w 76"/>
                  <a:gd name="T101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" h="44">
                    <a:moveTo>
                      <a:pt x="2" y="31"/>
                    </a:moveTo>
                    <a:cubicBezTo>
                      <a:pt x="2" y="30"/>
                      <a:pt x="2" y="30"/>
                      <a:pt x="2" y="28"/>
                    </a:cubicBezTo>
                    <a:cubicBezTo>
                      <a:pt x="1" y="26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4"/>
                    </a:cubicBezTo>
                    <a:cubicBezTo>
                      <a:pt x="3" y="25"/>
                      <a:pt x="3" y="27"/>
                      <a:pt x="6" y="25"/>
                    </a:cubicBezTo>
                    <a:cubicBezTo>
                      <a:pt x="6" y="25"/>
                      <a:pt x="7" y="25"/>
                      <a:pt x="7" y="24"/>
                    </a:cubicBezTo>
                    <a:cubicBezTo>
                      <a:pt x="8" y="23"/>
                      <a:pt x="9" y="21"/>
                      <a:pt x="9" y="21"/>
                    </a:cubicBezTo>
                    <a:cubicBezTo>
                      <a:pt x="11" y="20"/>
                      <a:pt x="10" y="21"/>
                      <a:pt x="12" y="21"/>
                    </a:cubicBezTo>
                    <a:cubicBezTo>
                      <a:pt x="12" y="21"/>
                      <a:pt x="13" y="20"/>
                      <a:pt x="13" y="20"/>
                    </a:cubicBezTo>
                    <a:cubicBezTo>
                      <a:pt x="13" y="20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6" y="21"/>
                    </a:cubicBezTo>
                    <a:cubicBezTo>
                      <a:pt x="16" y="21"/>
                      <a:pt x="18" y="22"/>
                      <a:pt x="18" y="22"/>
                    </a:cubicBezTo>
                    <a:cubicBezTo>
                      <a:pt x="19" y="22"/>
                      <a:pt x="21" y="22"/>
                      <a:pt x="21" y="20"/>
                    </a:cubicBezTo>
                    <a:cubicBezTo>
                      <a:pt x="21" y="19"/>
                      <a:pt x="22" y="17"/>
                      <a:pt x="22" y="15"/>
                    </a:cubicBezTo>
                    <a:cubicBezTo>
                      <a:pt x="22" y="13"/>
                      <a:pt x="21" y="11"/>
                      <a:pt x="22" y="12"/>
                    </a:cubicBezTo>
                    <a:cubicBezTo>
                      <a:pt x="23" y="12"/>
                      <a:pt x="25" y="13"/>
                      <a:pt x="26" y="14"/>
                    </a:cubicBezTo>
                    <a:cubicBezTo>
                      <a:pt x="28" y="14"/>
                      <a:pt x="28" y="13"/>
                      <a:pt x="29" y="14"/>
                    </a:cubicBezTo>
                    <a:cubicBezTo>
                      <a:pt x="30" y="14"/>
                      <a:pt x="33" y="15"/>
                      <a:pt x="35" y="15"/>
                    </a:cubicBezTo>
                    <a:cubicBezTo>
                      <a:pt x="39" y="15"/>
                      <a:pt x="42" y="14"/>
                      <a:pt x="46" y="13"/>
                    </a:cubicBezTo>
                    <a:cubicBezTo>
                      <a:pt x="47" y="13"/>
                      <a:pt x="48" y="12"/>
                      <a:pt x="49" y="12"/>
                    </a:cubicBezTo>
                    <a:cubicBezTo>
                      <a:pt x="50" y="12"/>
                      <a:pt x="51" y="12"/>
                      <a:pt x="53" y="12"/>
                    </a:cubicBezTo>
                    <a:cubicBezTo>
                      <a:pt x="54" y="11"/>
                      <a:pt x="55" y="10"/>
                      <a:pt x="56" y="10"/>
                    </a:cubicBezTo>
                    <a:cubicBezTo>
                      <a:pt x="58" y="9"/>
                      <a:pt x="60" y="9"/>
                      <a:pt x="61" y="8"/>
                    </a:cubicBezTo>
                    <a:cubicBezTo>
                      <a:pt x="62" y="7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6"/>
                    </a:cubicBezTo>
                    <a:cubicBezTo>
                      <a:pt x="65" y="6"/>
                      <a:pt x="66" y="5"/>
                      <a:pt x="67" y="5"/>
                    </a:cubicBezTo>
                    <a:cubicBezTo>
                      <a:pt x="69" y="4"/>
                      <a:pt x="69" y="3"/>
                      <a:pt x="71" y="2"/>
                    </a:cubicBezTo>
                    <a:cubicBezTo>
                      <a:pt x="74" y="0"/>
                      <a:pt x="76" y="0"/>
                      <a:pt x="76" y="1"/>
                    </a:cubicBezTo>
                    <a:cubicBezTo>
                      <a:pt x="75" y="2"/>
                      <a:pt x="72" y="3"/>
                      <a:pt x="71" y="4"/>
                    </a:cubicBezTo>
                    <a:cubicBezTo>
                      <a:pt x="70" y="6"/>
                      <a:pt x="68" y="7"/>
                      <a:pt x="66" y="8"/>
                    </a:cubicBezTo>
                    <a:cubicBezTo>
                      <a:pt x="65" y="8"/>
                      <a:pt x="62" y="10"/>
                      <a:pt x="61" y="11"/>
                    </a:cubicBezTo>
                    <a:cubicBezTo>
                      <a:pt x="60" y="13"/>
                      <a:pt x="60" y="14"/>
                      <a:pt x="58" y="15"/>
                    </a:cubicBezTo>
                    <a:cubicBezTo>
                      <a:pt x="56" y="16"/>
                      <a:pt x="55" y="14"/>
                      <a:pt x="55" y="16"/>
                    </a:cubicBezTo>
                    <a:cubicBezTo>
                      <a:pt x="54" y="17"/>
                      <a:pt x="54" y="19"/>
                      <a:pt x="54" y="21"/>
                    </a:cubicBezTo>
                    <a:cubicBezTo>
                      <a:pt x="55" y="23"/>
                      <a:pt x="57" y="25"/>
                      <a:pt x="58" y="26"/>
                    </a:cubicBezTo>
                    <a:cubicBezTo>
                      <a:pt x="59" y="27"/>
                      <a:pt x="61" y="29"/>
                      <a:pt x="60" y="29"/>
                    </a:cubicBezTo>
                    <a:cubicBezTo>
                      <a:pt x="59" y="30"/>
                      <a:pt x="58" y="29"/>
                      <a:pt x="56" y="28"/>
                    </a:cubicBezTo>
                    <a:cubicBezTo>
                      <a:pt x="54" y="28"/>
                      <a:pt x="52" y="29"/>
                      <a:pt x="51" y="29"/>
                    </a:cubicBezTo>
                    <a:cubicBezTo>
                      <a:pt x="49" y="29"/>
                      <a:pt x="49" y="28"/>
                      <a:pt x="47" y="29"/>
                    </a:cubicBezTo>
                    <a:cubicBezTo>
                      <a:pt x="45" y="29"/>
                      <a:pt x="44" y="32"/>
                      <a:pt x="44" y="33"/>
                    </a:cubicBezTo>
                    <a:cubicBezTo>
                      <a:pt x="44" y="35"/>
                      <a:pt x="42" y="35"/>
                      <a:pt x="41" y="36"/>
                    </a:cubicBezTo>
                    <a:cubicBezTo>
                      <a:pt x="40" y="37"/>
                      <a:pt x="39" y="36"/>
                      <a:pt x="38" y="37"/>
                    </a:cubicBezTo>
                    <a:cubicBezTo>
                      <a:pt x="36" y="38"/>
                      <a:pt x="36" y="39"/>
                      <a:pt x="34" y="39"/>
                    </a:cubicBezTo>
                    <a:cubicBezTo>
                      <a:pt x="32" y="39"/>
                      <a:pt x="30" y="40"/>
                      <a:pt x="29" y="40"/>
                    </a:cubicBezTo>
                    <a:cubicBezTo>
                      <a:pt x="24" y="40"/>
                      <a:pt x="26" y="44"/>
                      <a:pt x="23" y="42"/>
                    </a:cubicBezTo>
                    <a:cubicBezTo>
                      <a:pt x="22" y="42"/>
                      <a:pt x="21" y="41"/>
                      <a:pt x="19" y="40"/>
                    </a:cubicBezTo>
                    <a:cubicBezTo>
                      <a:pt x="18" y="39"/>
                      <a:pt x="17" y="41"/>
                      <a:pt x="16" y="42"/>
                    </a:cubicBezTo>
                    <a:cubicBezTo>
                      <a:pt x="14" y="42"/>
                      <a:pt x="11" y="41"/>
                      <a:pt x="10" y="40"/>
                    </a:cubicBezTo>
                    <a:cubicBezTo>
                      <a:pt x="8" y="39"/>
                      <a:pt x="8" y="40"/>
                      <a:pt x="6" y="39"/>
                    </a:cubicBezTo>
                    <a:cubicBezTo>
                      <a:pt x="4" y="38"/>
                      <a:pt x="5" y="36"/>
                      <a:pt x="4" y="35"/>
                    </a:cubicBezTo>
                    <a:cubicBezTo>
                      <a:pt x="3" y="34"/>
                      <a:pt x="2" y="33"/>
                      <a:pt x="2" y="3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8" name="Freeform 68"/>
              <p:cNvSpPr>
                <a:spLocks/>
              </p:cNvSpPr>
              <p:nvPr/>
            </p:nvSpPr>
            <p:spPr bwMode="auto">
              <a:xfrm>
                <a:off x="1440" y="547"/>
                <a:ext cx="383" cy="321"/>
              </a:xfrm>
              <a:custGeom>
                <a:avLst/>
                <a:gdLst>
                  <a:gd name="T0" fmla="*/ 38 w 191"/>
                  <a:gd name="T1" fmla="*/ 63 h 160"/>
                  <a:gd name="T2" fmla="*/ 25 w 191"/>
                  <a:gd name="T3" fmla="*/ 59 h 160"/>
                  <a:gd name="T4" fmla="*/ 9 w 191"/>
                  <a:gd name="T5" fmla="*/ 57 h 160"/>
                  <a:gd name="T6" fmla="*/ 11 w 191"/>
                  <a:gd name="T7" fmla="*/ 61 h 160"/>
                  <a:gd name="T8" fmla="*/ 27 w 191"/>
                  <a:gd name="T9" fmla="*/ 74 h 160"/>
                  <a:gd name="T10" fmla="*/ 28 w 191"/>
                  <a:gd name="T11" fmla="*/ 86 h 160"/>
                  <a:gd name="T12" fmla="*/ 28 w 191"/>
                  <a:gd name="T13" fmla="*/ 91 h 160"/>
                  <a:gd name="T14" fmla="*/ 21 w 191"/>
                  <a:gd name="T15" fmla="*/ 103 h 160"/>
                  <a:gd name="T16" fmla="*/ 7 w 191"/>
                  <a:gd name="T17" fmla="*/ 100 h 160"/>
                  <a:gd name="T18" fmla="*/ 17 w 191"/>
                  <a:gd name="T19" fmla="*/ 112 h 160"/>
                  <a:gd name="T20" fmla="*/ 39 w 191"/>
                  <a:gd name="T21" fmla="*/ 131 h 160"/>
                  <a:gd name="T22" fmla="*/ 69 w 191"/>
                  <a:gd name="T23" fmla="*/ 158 h 160"/>
                  <a:gd name="T24" fmla="*/ 105 w 191"/>
                  <a:gd name="T25" fmla="*/ 153 h 160"/>
                  <a:gd name="T26" fmla="*/ 132 w 191"/>
                  <a:gd name="T27" fmla="*/ 146 h 160"/>
                  <a:gd name="T28" fmla="*/ 156 w 191"/>
                  <a:gd name="T29" fmla="*/ 143 h 160"/>
                  <a:gd name="T30" fmla="*/ 171 w 191"/>
                  <a:gd name="T31" fmla="*/ 133 h 160"/>
                  <a:gd name="T32" fmla="*/ 182 w 191"/>
                  <a:gd name="T33" fmla="*/ 127 h 160"/>
                  <a:gd name="T34" fmla="*/ 185 w 191"/>
                  <a:gd name="T35" fmla="*/ 120 h 160"/>
                  <a:gd name="T36" fmla="*/ 190 w 191"/>
                  <a:gd name="T37" fmla="*/ 107 h 160"/>
                  <a:gd name="T38" fmla="*/ 183 w 191"/>
                  <a:gd name="T39" fmla="*/ 88 h 160"/>
                  <a:gd name="T40" fmla="*/ 181 w 191"/>
                  <a:gd name="T41" fmla="*/ 75 h 160"/>
                  <a:gd name="T42" fmla="*/ 183 w 191"/>
                  <a:gd name="T43" fmla="*/ 61 h 160"/>
                  <a:gd name="T44" fmla="*/ 169 w 191"/>
                  <a:gd name="T45" fmla="*/ 62 h 160"/>
                  <a:gd name="T46" fmla="*/ 166 w 191"/>
                  <a:gd name="T47" fmla="*/ 47 h 160"/>
                  <a:gd name="T48" fmla="*/ 154 w 191"/>
                  <a:gd name="T49" fmla="*/ 55 h 160"/>
                  <a:gd name="T50" fmla="*/ 139 w 191"/>
                  <a:gd name="T51" fmla="*/ 54 h 160"/>
                  <a:gd name="T52" fmla="*/ 129 w 191"/>
                  <a:gd name="T53" fmla="*/ 52 h 160"/>
                  <a:gd name="T54" fmla="*/ 118 w 191"/>
                  <a:gd name="T55" fmla="*/ 65 h 160"/>
                  <a:gd name="T56" fmla="*/ 114 w 191"/>
                  <a:gd name="T57" fmla="*/ 44 h 160"/>
                  <a:gd name="T58" fmla="*/ 103 w 191"/>
                  <a:gd name="T59" fmla="*/ 43 h 160"/>
                  <a:gd name="T60" fmla="*/ 96 w 191"/>
                  <a:gd name="T61" fmla="*/ 55 h 160"/>
                  <a:gd name="T62" fmla="*/ 88 w 191"/>
                  <a:gd name="T63" fmla="*/ 35 h 160"/>
                  <a:gd name="T64" fmla="*/ 78 w 191"/>
                  <a:gd name="T65" fmla="*/ 54 h 160"/>
                  <a:gd name="T66" fmla="*/ 65 w 191"/>
                  <a:gd name="T67" fmla="*/ 55 h 160"/>
                  <a:gd name="T68" fmla="*/ 58 w 191"/>
                  <a:gd name="T69" fmla="*/ 61 h 160"/>
                  <a:gd name="T70" fmla="*/ 61 w 191"/>
                  <a:gd name="T71" fmla="*/ 48 h 160"/>
                  <a:gd name="T72" fmla="*/ 63 w 191"/>
                  <a:gd name="T73" fmla="*/ 42 h 160"/>
                  <a:gd name="T74" fmla="*/ 67 w 191"/>
                  <a:gd name="T75" fmla="*/ 32 h 160"/>
                  <a:gd name="T76" fmla="*/ 65 w 191"/>
                  <a:gd name="T77" fmla="*/ 24 h 160"/>
                  <a:gd name="T78" fmla="*/ 60 w 191"/>
                  <a:gd name="T79" fmla="*/ 6 h 160"/>
                  <a:gd name="T80" fmla="*/ 51 w 191"/>
                  <a:gd name="T81" fmla="*/ 2 h 160"/>
                  <a:gd name="T82" fmla="*/ 49 w 191"/>
                  <a:gd name="T83" fmla="*/ 7 h 160"/>
                  <a:gd name="T84" fmla="*/ 54 w 191"/>
                  <a:gd name="T85" fmla="*/ 11 h 160"/>
                  <a:gd name="T86" fmla="*/ 47 w 191"/>
                  <a:gd name="T87" fmla="*/ 10 h 160"/>
                  <a:gd name="T88" fmla="*/ 51 w 191"/>
                  <a:gd name="T89" fmla="*/ 27 h 160"/>
                  <a:gd name="T90" fmla="*/ 48 w 191"/>
                  <a:gd name="T91" fmla="*/ 23 h 160"/>
                  <a:gd name="T92" fmla="*/ 45 w 191"/>
                  <a:gd name="T93" fmla="*/ 20 h 160"/>
                  <a:gd name="T94" fmla="*/ 43 w 191"/>
                  <a:gd name="T95" fmla="*/ 13 h 160"/>
                  <a:gd name="T96" fmla="*/ 35 w 191"/>
                  <a:gd name="T97" fmla="*/ 8 h 160"/>
                  <a:gd name="T98" fmla="*/ 30 w 191"/>
                  <a:gd name="T99" fmla="*/ 15 h 160"/>
                  <a:gd name="T100" fmla="*/ 26 w 191"/>
                  <a:gd name="T101" fmla="*/ 22 h 160"/>
                  <a:gd name="T102" fmla="*/ 25 w 191"/>
                  <a:gd name="T103" fmla="*/ 25 h 160"/>
                  <a:gd name="T104" fmla="*/ 19 w 191"/>
                  <a:gd name="T105" fmla="*/ 23 h 160"/>
                  <a:gd name="T106" fmla="*/ 19 w 191"/>
                  <a:gd name="T107" fmla="*/ 29 h 160"/>
                  <a:gd name="T108" fmla="*/ 9 w 191"/>
                  <a:gd name="T109" fmla="*/ 24 h 160"/>
                  <a:gd name="T110" fmla="*/ 16 w 191"/>
                  <a:gd name="T111" fmla="*/ 36 h 160"/>
                  <a:gd name="T112" fmla="*/ 29 w 191"/>
                  <a:gd name="T113" fmla="*/ 37 h 160"/>
                  <a:gd name="T114" fmla="*/ 36 w 191"/>
                  <a:gd name="T115" fmla="*/ 37 h 160"/>
                  <a:gd name="T116" fmla="*/ 43 w 191"/>
                  <a:gd name="T117" fmla="*/ 43 h 160"/>
                  <a:gd name="T118" fmla="*/ 48 w 191"/>
                  <a:gd name="T119" fmla="*/ 48 h 160"/>
                  <a:gd name="T120" fmla="*/ 38 w 191"/>
                  <a:gd name="T121" fmla="*/ 53 h 160"/>
                  <a:gd name="T122" fmla="*/ 38 w 191"/>
                  <a:gd name="T123" fmla="*/ 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60">
                    <a:moveTo>
                      <a:pt x="39" y="60"/>
                    </a:move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5" y="60"/>
                      <a:pt x="25" y="59"/>
                    </a:cubicBezTo>
                    <a:cubicBezTo>
                      <a:pt x="24" y="59"/>
                      <a:pt x="23" y="59"/>
                      <a:pt x="23" y="59"/>
                    </a:cubicBezTo>
                    <a:cubicBezTo>
                      <a:pt x="22" y="59"/>
                      <a:pt x="22" y="58"/>
                      <a:pt x="21" y="58"/>
                    </a:cubicBezTo>
                    <a:cubicBezTo>
                      <a:pt x="20" y="57"/>
                      <a:pt x="19" y="56"/>
                      <a:pt x="19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7"/>
                      <a:pt x="10" y="57"/>
                      <a:pt x="9" y="57"/>
                    </a:cubicBezTo>
                    <a:cubicBezTo>
                      <a:pt x="8" y="56"/>
                      <a:pt x="7" y="56"/>
                      <a:pt x="7" y="5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4"/>
                      <a:pt x="2" y="55"/>
                    </a:cubicBezTo>
                    <a:cubicBezTo>
                      <a:pt x="2" y="56"/>
                      <a:pt x="0" y="58"/>
                      <a:pt x="1" y="58"/>
                    </a:cubicBezTo>
                    <a:cubicBezTo>
                      <a:pt x="1" y="59"/>
                      <a:pt x="2" y="59"/>
                      <a:pt x="3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3"/>
                      <a:pt x="12" y="65"/>
                      <a:pt x="13" y="6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7" y="67"/>
                      <a:pt x="18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7" y="69"/>
                      <a:pt x="27" y="69"/>
                    </a:cubicBezTo>
                    <a:cubicBezTo>
                      <a:pt x="27" y="70"/>
                      <a:pt x="28" y="71"/>
                      <a:pt x="28" y="72"/>
                    </a:cubicBezTo>
                    <a:cubicBezTo>
                      <a:pt x="28" y="72"/>
                      <a:pt x="28" y="73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1"/>
                      <a:pt x="25" y="81"/>
                    </a:cubicBezTo>
                    <a:cubicBezTo>
                      <a:pt x="25" y="82"/>
                      <a:pt x="24" y="84"/>
                      <a:pt x="24" y="8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6" y="83"/>
                      <a:pt x="27" y="83"/>
                      <a:pt x="27" y="84"/>
                    </a:cubicBezTo>
                    <a:cubicBezTo>
                      <a:pt x="26" y="85"/>
                      <a:pt x="26" y="86"/>
                      <a:pt x="26" y="86"/>
                    </a:cubicBezTo>
                    <a:cubicBezTo>
                      <a:pt x="26" y="86"/>
                      <a:pt x="26" y="88"/>
                      <a:pt x="27" y="87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85"/>
                      <a:pt x="32" y="85"/>
                      <a:pt x="34" y="84"/>
                    </a:cubicBezTo>
                    <a:cubicBezTo>
                      <a:pt x="35" y="84"/>
                      <a:pt x="37" y="84"/>
                      <a:pt x="37" y="84"/>
                    </a:cubicBezTo>
                    <a:cubicBezTo>
                      <a:pt x="37" y="84"/>
                      <a:pt x="38" y="86"/>
                      <a:pt x="38" y="86"/>
                    </a:cubicBezTo>
                    <a:cubicBezTo>
                      <a:pt x="37" y="86"/>
                      <a:pt x="33" y="86"/>
                      <a:pt x="33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89"/>
                      <a:pt x="27" y="91"/>
                      <a:pt x="28" y="91"/>
                    </a:cubicBezTo>
                    <a:cubicBezTo>
                      <a:pt x="28" y="92"/>
                      <a:pt x="26" y="93"/>
                      <a:pt x="26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4"/>
                      <a:pt x="26" y="95"/>
                    </a:cubicBezTo>
                    <a:cubicBezTo>
                      <a:pt x="27" y="95"/>
                      <a:pt x="30" y="94"/>
                      <a:pt x="30" y="94"/>
                    </a:cubicBezTo>
                    <a:cubicBezTo>
                      <a:pt x="30" y="94"/>
                      <a:pt x="31" y="94"/>
                      <a:pt x="30" y="95"/>
                    </a:cubicBezTo>
                    <a:cubicBezTo>
                      <a:pt x="30" y="96"/>
                      <a:pt x="29" y="98"/>
                      <a:pt x="29" y="98"/>
                    </a:cubicBezTo>
                    <a:cubicBezTo>
                      <a:pt x="29" y="98"/>
                      <a:pt x="28" y="98"/>
                      <a:pt x="26" y="99"/>
                    </a:cubicBezTo>
                    <a:cubicBezTo>
                      <a:pt x="24" y="99"/>
                      <a:pt x="22" y="101"/>
                      <a:pt x="22" y="101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3"/>
                      <a:pt x="21" y="104"/>
                      <a:pt x="19" y="104"/>
                    </a:cubicBezTo>
                    <a:cubicBezTo>
                      <a:pt x="18" y="103"/>
                      <a:pt x="15" y="103"/>
                      <a:pt x="15" y="103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4" y="104"/>
                      <a:pt x="13" y="104"/>
                      <a:pt x="12" y="104"/>
                    </a:cubicBezTo>
                    <a:cubicBezTo>
                      <a:pt x="11" y="104"/>
                      <a:pt x="11" y="103"/>
                      <a:pt x="11" y="10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9" y="98"/>
                      <a:pt x="8" y="98"/>
                    </a:cubicBezTo>
                    <a:cubicBezTo>
                      <a:pt x="8" y="99"/>
                      <a:pt x="7" y="100"/>
                      <a:pt x="7" y="100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7"/>
                      <a:pt x="3" y="108"/>
                      <a:pt x="4" y="108"/>
                    </a:cubicBezTo>
                    <a:cubicBezTo>
                      <a:pt x="5" y="109"/>
                      <a:pt x="8" y="110"/>
                      <a:pt x="8" y="110"/>
                    </a:cubicBezTo>
                    <a:cubicBezTo>
                      <a:pt x="8" y="110"/>
                      <a:pt x="9" y="109"/>
                      <a:pt x="10" y="110"/>
                    </a:cubicBezTo>
                    <a:cubicBezTo>
                      <a:pt x="12" y="111"/>
                      <a:pt x="13" y="112"/>
                      <a:pt x="13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3" y="116"/>
                      <a:pt x="23" y="116"/>
                    </a:cubicBezTo>
                    <a:cubicBezTo>
                      <a:pt x="23" y="117"/>
                      <a:pt x="26" y="118"/>
                      <a:pt x="26" y="118"/>
                    </a:cubicBezTo>
                    <a:cubicBezTo>
                      <a:pt x="26" y="118"/>
                      <a:pt x="25" y="118"/>
                      <a:pt x="27" y="118"/>
                    </a:cubicBezTo>
                    <a:cubicBezTo>
                      <a:pt x="29" y="118"/>
                      <a:pt x="30" y="118"/>
                      <a:pt x="30" y="118"/>
                    </a:cubicBezTo>
                    <a:cubicBezTo>
                      <a:pt x="30" y="118"/>
                      <a:pt x="32" y="118"/>
                      <a:pt x="33" y="119"/>
                    </a:cubicBezTo>
                    <a:cubicBezTo>
                      <a:pt x="33" y="120"/>
                      <a:pt x="35" y="123"/>
                      <a:pt x="35" y="123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39" y="131"/>
                      <a:pt x="39" y="131"/>
                      <a:pt x="41" y="133"/>
                    </a:cubicBezTo>
                    <a:cubicBezTo>
                      <a:pt x="42" y="134"/>
                      <a:pt x="43" y="136"/>
                      <a:pt x="43" y="136"/>
                    </a:cubicBezTo>
                    <a:cubicBezTo>
                      <a:pt x="43" y="136"/>
                      <a:pt x="43" y="136"/>
                      <a:pt x="44" y="137"/>
                    </a:cubicBezTo>
                    <a:cubicBezTo>
                      <a:pt x="45" y="139"/>
                      <a:pt x="46" y="140"/>
                      <a:pt x="46" y="140"/>
                    </a:cubicBezTo>
                    <a:cubicBezTo>
                      <a:pt x="46" y="140"/>
                      <a:pt x="46" y="142"/>
                      <a:pt x="47" y="142"/>
                    </a:cubicBezTo>
                    <a:cubicBezTo>
                      <a:pt x="49" y="143"/>
                      <a:pt x="50" y="143"/>
                      <a:pt x="51" y="144"/>
                    </a:cubicBezTo>
                    <a:cubicBezTo>
                      <a:pt x="52" y="145"/>
                      <a:pt x="54" y="147"/>
                      <a:pt x="54" y="147"/>
                    </a:cubicBezTo>
                    <a:cubicBezTo>
                      <a:pt x="54" y="147"/>
                      <a:pt x="58" y="151"/>
                      <a:pt x="60" y="152"/>
                    </a:cubicBezTo>
                    <a:cubicBezTo>
                      <a:pt x="61" y="154"/>
                      <a:pt x="63" y="156"/>
                      <a:pt x="64" y="156"/>
                    </a:cubicBezTo>
                    <a:cubicBezTo>
                      <a:pt x="65" y="156"/>
                      <a:pt x="69" y="158"/>
                      <a:pt x="69" y="158"/>
                    </a:cubicBezTo>
                    <a:cubicBezTo>
                      <a:pt x="69" y="158"/>
                      <a:pt x="71" y="159"/>
                      <a:pt x="72" y="159"/>
                    </a:cubicBezTo>
                    <a:cubicBezTo>
                      <a:pt x="73" y="159"/>
                      <a:pt x="70" y="158"/>
                      <a:pt x="75" y="158"/>
                    </a:cubicBezTo>
                    <a:cubicBezTo>
                      <a:pt x="80" y="158"/>
                      <a:pt x="83" y="160"/>
                      <a:pt x="83" y="160"/>
                    </a:cubicBezTo>
                    <a:cubicBezTo>
                      <a:pt x="86" y="158"/>
                      <a:pt x="86" y="158"/>
                      <a:pt x="86" y="158"/>
                    </a:cubicBezTo>
                    <a:cubicBezTo>
                      <a:pt x="86" y="158"/>
                      <a:pt x="86" y="159"/>
                      <a:pt x="87" y="157"/>
                    </a:cubicBezTo>
                    <a:cubicBezTo>
                      <a:pt x="87" y="155"/>
                      <a:pt x="88" y="153"/>
                      <a:pt x="88" y="153"/>
                    </a:cubicBezTo>
                    <a:cubicBezTo>
                      <a:pt x="88" y="153"/>
                      <a:pt x="87" y="152"/>
                      <a:pt x="89" y="152"/>
                    </a:cubicBezTo>
                    <a:cubicBezTo>
                      <a:pt x="91" y="151"/>
                      <a:pt x="96" y="151"/>
                      <a:pt x="97" y="151"/>
                    </a:cubicBezTo>
                    <a:cubicBezTo>
                      <a:pt x="97" y="151"/>
                      <a:pt x="98" y="152"/>
                      <a:pt x="98" y="151"/>
                    </a:cubicBezTo>
                    <a:cubicBezTo>
                      <a:pt x="99" y="150"/>
                      <a:pt x="105" y="153"/>
                      <a:pt x="105" y="153"/>
                    </a:cubicBezTo>
                    <a:cubicBezTo>
                      <a:pt x="107" y="151"/>
                      <a:pt x="107" y="151"/>
                      <a:pt x="107" y="151"/>
                    </a:cubicBez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10" y="153"/>
                      <a:pt x="110" y="153"/>
                      <a:pt x="110" y="153"/>
                    </a:cubicBezTo>
                    <a:cubicBezTo>
                      <a:pt x="113" y="154"/>
                      <a:pt x="113" y="154"/>
                      <a:pt x="113" y="154"/>
                    </a:cubicBezTo>
                    <a:cubicBezTo>
                      <a:pt x="113" y="154"/>
                      <a:pt x="116" y="153"/>
                      <a:pt x="117" y="153"/>
                    </a:cubicBezTo>
                    <a:cubicBezTo>
                      <a:pt x="118" y="153"/>
                      <a:pt x="121" y="151"/>
                      <a:pt x="121" y="151"/>
                    </a:cubicBezTo>
                    <a:cubicBezTo>
                      <a:pt x="121" y="151"/>
                      <a:pt x="121" y="149"/>
                      <a:pt x="122" y="149"/>
                    </a:cubicBezTo>
                    <a:cubicBezTo>
                      <a:pt x="123" y="149"/>
                      <a:pt x="126" y="149"/>
                      <a:pt x="127" y="149"/>
                    </a:cubicBezTo>
                    <a:cubicBezTo>
                      <a:pt x="128" y="148"/>
                      <a:pt x="131" y="148"/>
                      <a:pt x="131" y="148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46"/>
                      <a:pt x="133" y="145"/>
                      <a:pt x="134" y="146"/>
                    </a:cubicBezTo>
                    <a:cubicBezTo>
                      <a:pt x="136" y="146"/>
                      <a:pt x="138" y="146"/>
                      <a:pt x="138" y="146"/>
                    </a:cubicBezTo>
                    <a:cubicBezTo>
                      <a:pt x="141" y="145"/>
                      <a:pt x="141" y="145"/>
                      <a:pt x="141" y="145"/>
                    </a:cubicBezTo>
                    <a:cubicBezTo>
                      <a:pt x="143" y="144"/>
                      <a:pt x="143" y="144"/>
                      <a:pt x="143" y="144"/>
                    </a:cubicBezTo>
                    <a:cubicBezTo>
                      <a:pt x="143" y="144"/>
                      <a:pt x="143" y="143"/>
                      <a:pt x="144" y="144"/>
                    </a:cubicBezTo>
                    <a:cubicBezTo>
                      <a:pt x="145" y="144"/>
                      <a:pt x="147" y="146"/>
                      <a:pt x="147" y="146"/>
                    </a:cubicBez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4" y="144"/>
                      <a:pt x="154" y="144"/>
                      <a:pt x="154" y="144"/>
                    </a:cubicBezTo>
                    <a:cubicBezTo>
                      <a:pt x="154" y="144"/>
                      <a:pt x="154" y="143"/>
                      <a:pt x="156" y="143"/>
                    </a:cubicBezTo>
                    <a:cubicBezTo>
                      <a:pt x="159" y="144"/>
                      <a:pt x="160" y="144"/>
                      <a:pt x="160" y="144"/>
                    </a:cubicBezTo>
                    <a:cubicBezTo>
                      <a:pt x="160" y="144"/>
                      <a:pt x="162" y="143"/>
                      <a:pt x="162" y="143"/>
                    </a:cubicBezTo>
                    <a:cubicBezTo>
                      <a:pt x="162" y="142"/>
                      <a:pt x="162" y="141"/>
                      <a:pt x="162" y="140"/>
                    </a:cubicBezTo>
                    <a:cubicBezTo>
                      <a:pt x="163" y="139"/>
                      <a:pt x="166" y="136"/>
                      <a:pt x="166" y="136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7" y="131"/>
                      <a:pt x="167" y="131"/>
                      <a:pt x="167" y="131"/>
                    </a:cubicBezTo>
                    <a:cubicBezTo>
                      <a:pt x="167" y="131"/>
                      <a:pt x="170" y="130"/>
                      <a:pt x="169" y="132"/>
                    </a:cubicBezTo>
                    <a:cubicBezTo>
                      <a:pt x="168" y="133"/>
                      <a:pt x="169" y="134"/>
                      <a:pt x="169" y="134"/>
                    </a:cubicBezTo>
                    <a:cubicBezTo>
                      <a:pt x="169" y="134"/>
                      <a:pt x="170" y="133"/>
                      <a:pt x="171" y="133"/>
                    </a:cubicBezTo>
                    <a:cubicBezTo>
                      <a:pt x="172" y="133"/>
                      <a:pt x="173" y="132"/>
                      <a:pt x="173" y="133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5" y="133"/>
                      <a:pt x="175" y="131"/>
                      <a:pt x="176" y="131"/>
                    </a:cubicBezTo>
                    <a:cubicBezTo>
                      <a:pt x="177" y="131"/>
                      <a:pt x="178" y="131"/>
                      <a:pt x="178" y="131"/>
                    </a:cubicBezTo>
                    <a:cubicBezTo>
                      <a:pt x="178" y="131"/>
                      <a:pt x="179" y="132"/>
                      <a:pt x="179" y="131"/>
                    </a:cubicBezTo>
                    <a:cubicBezTo>
                      <a:pt x="179" y="131"/>
                      <a:pt x="177" y="129"/>
                      <a:pt x="177" y="129"/>
                    </a:cubicBezTo>
                    <a:cubicBezTo>
                      <a:pt x="178" y="130"/>
                      <a:pt x="180" y="129"/>
                      <a:pt x="180" y="129"/>
                    </a:cubicBezTo>
                    <a:cubicBezTo>
                      <a:pt x="180" y="129"/>
                      <a:pt x="182" y="130"/>
                      <a:pt x="180" y="128"/>
                    </a:cubicBezTo>
                    <a:cubicBezTo>
                      <a:pt x="178" y="126"/>
                      <a:pt x="180" y="126"/>
                      <a:pt x="180" y="126"/>
                    </a:cubicBezTo>
                    <a:cubicBezTo>
                      <a:pt x="180" y="126"/>
                      <a:pt x="183" y="127"/>
                      <a:pt x="182" y="127"/>
                    </a:cubicBezTo>
                    <a:cubicBezTo>
                      <a:pt x="181" y="126"/>
                      <a:pt x="178" y="122"/>
                      <a:pt x="178" y="122"/>
                    </a:cubicBezTo>
                    <a:cubicBezTo>
                      <a:pt x="178" y="121"/>
                      <a:pt x="178" y="121"/>
                      <a:pt x="178" y="121"/>
                    </a:cubicBezTo>
                    <a:cubicBezTo>
                      <a:pt x="178" y="120"/>
                      <a:pt x="178" y="120"/>
                      <a:pt x="178" y="120"/>
                    </a:cubicBezTo>
                    <a:cubicBezTo>
                      <a:pt x="178" y="120"/>
                      <a:pt x="180" y="121"/>
                      <a:pt x="180" y="121"/>
                    </a:cubicBezTo>
                    <a:cubicBezTo>
                      <a:pt x="181" y="121"/>
                      <a:pt x="181" y="121"/>
                      <a:pt x="182" y="122"/>
                    </a:cubicBezTo>
                    <a:cubicBezTo>
                      <a:pt x="183" y="123"/>
                      <a:pt x="182" y="124"/>
                      <a:pt x="183" y="124"/>
                    </a:cubicBezTo>
                    <a:cubicBezTo>
                      <a:pt x="184" y="125"/>
                      <a:pt x="186" y="124"/>
                      <a:pt x="186" y="124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8" y="122"/>
                      <a:pt x="190" y="119"/>
                      <a:pt x="190" y="118"/>
                    </a:cubicBezTo>
                    <a:cubicBezTo>
                      <a:pt x="189" y="118"/>
                      <a:pt x="185" y="120"/>
                      <a:pt x="185" y="120"/>
                    </a:cubicBezTo>
                    <a:cubicBezTo>
                      <a:pt x="186" y="116"/>
                      <a:pt x="186" y="116"/>
                      <a:pt x="186" y="116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83" y="114"/>
                      <a:pt x="183" y="114"/>
                      <a:pt x="183" y="114"/>
                    </a:cubicBezTo>
                    <a:cubicBezTo>
                      <a:pt x="183" y="114"/>
                      <a:pt x="186" y="115"/>
                      <a:pt x="186" y="115"/>
                    </a:cubicBezTo>
                    <a:cubicBezTo>
                      <a:pt x="187" y="115"/>
                      <a:pt x="189" y="114"/>
                      <a:pt x="189" y="114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8" y="108"/>
                      <a:pt x="188" y="108"/>
                      <a:pt x="188" y="108"/>
                    </a:cubicBezTo>
                    <a:cubicBezTo>
                      <a:pt x="190" y="107"/>
                      <a:pt x="190" y="107"/>
                      <a:pt x="190" y="107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89" y="98"/>
                      <a:pt x="189" y="98"/>
                      <a:pt x="189" y="98"/>
                    </a:cubicBezTo>
                    <a:cubicBezTo>
                      <a:pt x="186" y="97"/>
                      <a:pt x="186" y="97"/>
                      <a:pt x="186" y="97"/>
                    </a:cubicBezTo>
                    <a:cubicBezTo>
                      <a:pt x="186" y="97"/>
                      <a:pt x="184" y="94"/>
                      <a:pt x="184" y="94"/>
                    </a:cubicBezTo>
                    <a:cubicBezTo>
                      <a:pt x="183" y="94"/>
                      <a:pt x="184" y="92"/>
                      <a:pt x="183" y="93"/>
                    </a:cubicBezTo>
                    <a:cubicBezTo>
                      <a:pt x="182" y="93"/>
                      <a:pt x="181" y="92"/>
                      <a:pt x="181" y="92"/>
                    </a:cubicBezTo>
                    <a:cubicBezTo>
                      <a:pt x="181" y="92"/>
                      <a:pt x="182" y="90"/>
                      <a:pt x="182" y="90"/>
                    </a:cubicBezTo>
                    <a:cubicBezTo>
                      <a:pt x="182" y="90"/>
                      <a:pt x="183" y="89"/>
                      <a:pt x="183" y="88"/>
                    </a:cubicBezTo>
                    <a:cubicBezTo>
                      <a:pt x="183" y="88"/>
                      <a:pt x="183" y="86"/>
                      <a:pt x="182" y="86"/>
                    </a:cubicBezTo>
                    <a:cubicBezTo>
                      <a:pt x="182" y="86"/>
                      <a:pt x="180" y="87"/>
                      <a:pt x="180" y="87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7"/>
                      <a:pt x="174" y="86"/>
                      <a:pt x="175" y="85"/>
                    </a:cubicBezTo>
                    <a:cubicBezTo>
                      <a:pt x="175" y="85"/>
                      <a:pt x="176" y="85"/>
                      <a:pt x="176" y="84"/>
                    </a:cubicBezTo>
                    <a:cubicBezTo>
                      <a:pt x="177" y="83"/>
                      <a:pt x="177" y="83"/>
                      <a:pt x="178" y="82"/>
                    </a:cubicBezTo>
                    <a:cubicBezTo>
                      <a:pt x="179" y="81"/>
                      <a:pt x="181" y="79"/>
                      <a:pt x="181" y="79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1" y="75"/>
                      <a:pt x="179" y="74"/>
                      <a:pt x="179" y="74"/>
                    </a:cubicBezTo>
                    <a:cubicBezTo>
                      <a:pt x="178" y="74"/>
                      <a:pt x="178" y="75"/>
                      <a:pt x="177" y="74"/>
                    </a:cubicBezTo>
                    <a:cubicBezTo>
                      <a:pt x="176" y="73"/>
                      <a:pt x="176" y="73"/>
                      <a:pt x="176" y="72"/>
                    </a:cubicBezTo>
                    <a:cubicBezTo>
                      <a:pt x="175" y="71"/>
                      <a:pt x="174" y="69"/>
                      <a:pt x="174" y="69"/>
                    </a:cubicBezTo>
                    <a:cubicBezTo>
                      <a:pt x="174" y="69"/>
                      <a:pt x="173" y="68"/>
                      <a:pt x="174" y="68"/>
                    </a:cubicBezTo>
                    <a:cubicBezTo>
                      <a:pt x="175" y="68"/>
                      <a:pt x="177" y="69"/>
                      <a:pt x="177" y="68"/>
                    </a:cubicBezTo>
                    <a:cubicBezTo>
                      <a:pt x="178" y="68"/>
                      <a:pt x="178" y="68"/>
                      <a:pt x="178" y="67"/>
                    </a:cubicBezTo>
                    <a:cubicBezTo>
                      <a:pt x="178" y="67"/>
                      <a:pt x="179" y="64"/>
                      <a:pt x="179" y="64"/>
                    </a:cubicBezTo>
                    <a:cubicBezTo>
                      <a:pt x="179" y="63"/>
                      <a:pt x="179" y="64"/>
                      <a:pt x="181" y="63"/>
                    </a:cubicBezTo>
                    <a:cubicBezTo>
                      <a:pt x="182" y="62"/>
                      <a:pt x="182" y="62"/>
                      <a:pt x="183" y="61"/>
                    </a:cubicBezTo>
                    <a:cubicBezTo>
                      <a:pt x="185" y="61"/>
                      <a:pt x="185" y="60"/>
                      <a:pt x="185" y="60"/>
                    </a:cubicBezTo>
                    <a:cubicBezTo>
                      <a:pt x="184" y="60"/>
                      <a:pt x="183" y="59"/>
                      <a:pt x="183" y="59"/>
                    </a:cubicBezTo>
                    <a:cubicBezTo>
                      <a:pt x="182" y="59"/>
                      <a:pt x="180" y="60"/>
                      <a:pt x="180" y="60"/>
                    </a:cubicBezTo>
                    <a:cubicBezTo>
                      <a:pt x="180" y="60"/>
                      <a:pt x="179" y="61"/>
                      <a:pt x="178" y="62"/>
                    </a:cubicBezTo>
                    <a:cubicBezTo>
                      <a:pt x="177" y="62"/>
                      <a:pt x="176" y="62"/>
                      <a:pt x="175" y="62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2"/>
                      <a:pt x="173" y="61"/>
                      <a:pt x="173" y="63"/>
                    </a:cubicBezTo>
                    <a:cubicBezTo>
                      <a:pt x="172" y="64"/>
                      <a:pt x="171" y="66"/>
                      <a:pt x="171" y="66"/>
                    </a:cubicBezTo>
                    <a:cubicBezTo>
                      <a:pt x="171" y="66"/>
                      <a:pt x="170" y="67"/>
                      <a:pt x="170" y="65"/>
                    </a:cubicBezTo>
                    <a:cubicBezTo>
                      <a:pt x="170" y="64"/>
                      <a:pt x="169" y="62"/>
                      <a:pt x="169" y="62"/>
                    </a:cubicBezTo>
                    <a:cubicBezTo>
                      <a:pt x="169" y="62"/>
                      <a:pt x="169" y="62"/>
                      <a:pt x="169" y="62"/>
                    </a:cubicBezTo>
                    <a:cubicBezTo>
                      <a:pt x="168" y="62"/>
                      <a:pt x="166" y="61"/>
                      <a:pt x="166" y="61"/>
                    </a:cubicBezTo>
                    <a:cubicBezTo>
                      <a:pt x="166" y="61"/>
                      <a:pt x="167" y="61"/>
                      <a:pt x="167" y="60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7" y="58"/>
                      <a:pt x="167" y="58"/>
                      <a:pt x="168" y="58"/>
                    </a:cubicBezTo>
                    <a:cubicBezTo>
                      <a:pt x="168" y="57"/>
                      <a:pt x="168" y="57"/>
                      <a:pt x="168" y="56"/>
                    </a:cubicBezTo>
                    <a:cubicBezTo>
                      <a:pt x="169" y="54"/>
                      <a:pt x="168" y="53"/>
                      <a:pt x="168" y="53"/>
                    </a:cubicBezTo>
                    <a:cubicBezTo>
                      <a:pt x="167" y="52"/>
                      <a:pt x="166" y="52"/>
                      <a:pt x="166" y="52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6" y="49"/>
                      <a:pt x="166" y="48"/>
                      <a:pt x="166" y="47"/>
                    </a:cubicBezTo>
                    <a:cubicBezTo>
                      <a:pt x="165" y="46"/>
                      <a:pt x="165" y="46"/>
                      <a:pt x="164" y="46"/>
                    </a:cubicBezTo>
                    <a:cubicBezTo>
                      <a:pt x="164" y="46"/>
                      <a:pt x="163" y="47"/>
                      <a:pt x="163" y="47"/>
                    </a:cubicBezTo>
                    <a:cubicBezTo>
                      <a:pt x="162" y="47"/>
                      <a:pt x="160" y="46"/>
                      <a:pt x="160" y="46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4"/>
                      <a:pt x="157" y="44"/>
                      <a:pt x="156" y="45"/>
                    </a:cubicBezTo>
                    <a:cubicBezTo>
                      <a:pt x="156" y="46"/>
                      <a:pt x="156" y="45"/>
                      <a:pt x="156" y="46"/>
                    </a:cubicBezTo>
                    <a:cubicBezTo>
                      <a:pt x="156" y="47"/>
                      <a:pt x="156" y="48"/>
                      <a:pt x="156" y="49"/>
                    </a:cubicBezTo>
                    <a:cubicBezTo>
                      <a:pt x="156" y="49"/>
                      <a:pt x="156" y="51"/>
                      <a:pt x="155" y="52"/>
                    </a:cubicBezTo>
                    <a:cubicBezTo>
                      <a:pt x="155" y="53"/>
                      <a:pt x="154" y="53"/>
                      <a:pt x="154" y="54"/>
                    </a:cubicBezTo>
                    <a:cubicBezTo>
                      <a:pt x="154" y="54"/>
                      <a:pt x="155" y="55"/>
                      <a:pt x="154" y="55"/>
                    </a:cubicBezTo>
                    <a:cubicBezTo>
                      <a:pt x="154" y="55"/>
                      <a:pt x="154" y="57"/>
                      <a:pt x="153" y="57"/>
                    </a:cubicBezTo>
                    <a:cubicBezTo>
                      <a:pt x="153" y="57"/>
                      <a:pt x="152" y="58"/>
                      <a:pt x="152" y="58"/>
                    </a:cubicBezTo>
                    <a:cubicBezTo>
                      <a:pt x="151" y="58"/>
                      <a:pt x="151" y="58"/>
                      <a:pt x="150" y="58"/>
                    </a:cubicBezTo>
                    <a:cubicBezTo>
                      <a:pt x="149" y="58"/>
                      <a:pt x="149" y="59"/>
                      <a:pt x="149" y="59"/>
                    </a:cubicBezTo>
                    <a:cubicBezTo>
                      <a:pt x="149" y="59"/>
                      <a:pt x="147" y="59"/>
                      <a:pt x="146" y="58"/>
                    </a:cubicBezTo>
                    <a:cubicBezTo>
                      <a:pt x="145" y="58"/>
                      <a:pt x="145" y="57"/>
                      <a:pt x="145" y="57"/>
                    </a:cubicBezTo>
                    <a:cubicBezTo>
                      <a:pt x="144" y="55"/>
                      <a:pt x="144" y="55"/>
                      <a:pt x="144" y="55"/>
                    </a:cubicBezTo>
                    <a:cubicBezTo>
                      <a:pt x="144" y="55"/>
                      <a:pt x="148" y="56"/>
                      <a:pt x="144" y="54"/>
                    </a:cubicBezTo>
                    <a:cubicBezTo>
                      <a:pt x="140" y="52"/>
                      <a:pt x="141" y="52"/>
                      <a:pt x="141" y="52"/>
                    </a:cubicBezTo>
                    <a:cubicBezTo>
                      <a:pt x="141" y="52"/>
                      <a:pt x="140" y="53"/>
                      <a:pt x="139" y="54"/>
                    </a:cubicBezTo>
                    <a:cubicBezTo>
                      <a:pt x="139" y="54"/>
                      <a:pt x="138" y="55"/>
                      <a:pt x="138" y="55"/>
                    </a:cubicBezTo>
                    <a:cubicBezTo>
                      <a:pt x="138" y="56"/>
                      <a:pt x="138" y="56"/>
                      <a:pt x="138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6" y="58"/>
                      <a:pt x="134" y="59"/>
                      <a:pt x="134" y="59"/>
                    </a:cubicBezTo>
                    <a:cubicBezTo>
                      <a:pt x="134" y="59"/>
                      <a:pt x="133" y="59"/>
                      <a:pt x="133" y="59"/>
                    </a:cubicBezTo>
                    <a:cubicBezTo>
                      <a:pt x="132" y="59"/>
                      <a:pt x="132" y="59"/>
                      <a:pt x="131" y="59"/>
                    </a:cubicBezTo>
                    <a:cubicBezTo>
                      <a:pt x="131" y="59"/>
                      <a:pt x="130" y="58"/>
                      <a:pt x="130" y="58"/>
                    </a:cubicBezTo>
                    <a:cubicBezTo>
                      <a:pt x="130" y="57"/>
                      <a:pt x="130" y="55"/>
                      <a:pt x="130" y="55"/>
                    </a:cubicBezTo>
                    <a:cubicBezTo>
                      <a:pt x="130" y="54"/>
                      <a:pt x="130" y="53"/>
                      <a:pt x="129" y="52"/>
                    </a:cubicBezTo>
                    <a:cubicBezTo>
                      <a:pt x="128" y="51"/>
                      <a:pt x="128" y="50"/>
                      <a:pt x="128" y="50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6"/>
                      <a:pt x="123" y="47"/>
                    </a:cubicBezTo>
                    <a:cubicBezTo>
                      <a:pt x="121" y="47"/>
                      <a:pt x="120" y="49"/>
                      <a:pt x="120" y="49"/>
                    </a:cubicBezTo>
                    <a:cubicBezTo>
                      <a:pt x="120" y="49"/>
                      <a:pt x="120" y="50"/>
                      <a:pt x="120" y="51"/>
                    </a:cubicBezTo>
                    <a:cubicBezTo>
                      <a:pt x="120" y="51"/>
                      <a:pt x="119" y="52"/>
                      <a:pt x="119" y="53"/>
                    </a:cubicBezTo>
                    <a:cubicBezTo>
                      <a:pt x="120" y="54"/>
                      <a:pt x="121" y="56"/>
                      <a:pt x="120" y="57"/>
                    </a:cubicBezTo>
                    <a:cubicBezTo>
                      <a:pt x="120" y="57"/>
                      <a:pt x="120" y="58"/>
                      <a:pt x="120" y="60"/>
                    </a:cubicBezTo>
                    <a:cubicBezTo>
                      <a:pt x="120" y="62"/>
                      <a:pt x="120" y="63"/>
                      <a:pt x="119" y="63"/>
                    </a:cubicBezTo>
                    <a:cubicBezTo>
                      <a:pt x="119" y="64"/>
                      <a:pt x="118" y="65"/>
                      <a:pt x="118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5"/>
                      <a:pt x="118" y="64"/>
                      <a:pt x="118" y="62"/>
                    </a:cubicBezTo>
                    <a:cubicBezTo>
                      <a:pt x="118" y="59"/>
                      <a:pt x="117" y="58"/>
                      <a:pt x="117" y="58"/>
                    </a:cubicBezTo>
                    <a:cubicBezTo>
                      <a:pt x="117" y="58"/>
                      <a:pt x="117" y="57"/>
                      <a:pt x="117" y="57"/>
                    </a:cubicBezTo>
                    <a:cubicBezTo>
                      <a:pt x="117" y="56"/>
                      <a:pt x="117" y="55"/>
                      <a:pt x="117" y="55"/>
                    </a:cubicBezTo>
                    <a:cubicBezTo>
                      <a:pt x="117" y="55"/>
                      <a:pt x="115" y="53"/>
                      <a:pt x="115" y="53"/>
                    </a:cubicBezTo>
                    <a:cubicBezTo>
                      <a:pt x="116" y="52"/>
                      <a:pt x="116" y="51"/>
                      <a:pt x="116" y="49"/>
                    </a:cubicBezTo>
                    <a:cubicBezTo>
                      <a:pt x="116" y="48"/>
                      <a:pt x="117" y="47"/>
                      <a:pt x="116" y="46"/>
                    </a:cubicBezTo>
                    <a:cubicBezTo>
                      <a:pt x="115" y="45"/>
                      <a:pt x="116" y="44"/>
                      <a:pt x="115" y="44"/>
                    </a:cubicBezTo>
                    <a:cubicBezTo>
                      <a:pt x="115" y="44"/>
                      <a:pt x="114" y="44"/>
                      <a:pt x="114" y="44"/>
                    </a:cubicBezTo>
                    <a:cubicBezTo>
                      <a:pt x="114" y="44"/>
                      <a:pt x="113" y="44"/>
                      <a:pt x="113" y="44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43"/>
                      <a:pt x="115" y="40"/>
                      <a:pt x="114" y="41"/>
                    </a:cubicBezTo>
                    <a:cubicBezTo>
                      <a:pt x="114" y="42"/>
                      <a:pt x="112" y="43"/>
                      <a:pt x="112" y="42"/>
                    </a:cubicBezTo>
                    <a:cubicBezTo>
                      <a:pt x="112" y="41"/>
                      <a:pt x="112" y="41"/>
                      <a:pt x="111" y="41"/>
                    </a:cubicBezTo>
                    <a:cubicBezTo>
                      <a:pt x="111" y="41"/>
                      <a:pt x="108" y="41"/>
                      <a:pt x="108" y="41"/>
                    </a:cubicBezTo>
                    <a:cubicBezTo>
                      <a:pt x="108" y="41"/>
                      <a:pt x="108" y="40"/>
                      <a:pt x="108" y="41"/>
                    </a:cubicBezTo>
                    <a:cubicBezTo>
                      <a:pt x="108" y="42"/>
                      <a:pt x="109" y="44"/>
                      <a:pt x="107" y="44"/>
                    </a:cubicBezTo>
                    <a:cubicBezTo>
                      <a:pt x="106" y="45"/>
                      <a:pt x="105" y="45"/>
                      <a:pt x="105" y="45"/>
                    </a:cubicBezTo>
                    <a:cubicBezTo>
                      <a:pt x="105" y="44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2" y="43"/>
                    </a:cubicBezTo>
                    <a:cubicBezTo>
                      <a:pt x="101" y="44"/>
                      <a:pt x="100" y="44"/>
                      <a:pt x="100" y="44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0" y="46"/>
                      <a:pt x="99" y="46"/>
                      <a:pt x="99" y="47"/>
                    </a:cubicBezTo>
                    <a:cubicBezTo>
                      <a:pt x="98" y="47"/>
                      <a:pt x="98" y="47"/>
                      <a:pt x="98" y="48"/>
                    </a:cubicBezTo>
                    <a:cubicBezTo>
                      <a:pt x="98" y="48"/>
                      <a:pt x="99" y="48"/>
                      <a:pt x="99" y="49"/>
                    </a:cubicBezTo>
                    <a:cubicBezTo>
                      <a:pt x="99" y="50"/>
                      <a:pt x="99" y="50"/>
                      <a:pt x="98" y="51"/>
                    </a:cubicBezTo>
                    <a:cubicBezTo>
                      <a:pt x="98" y="52"/>
                      <a:pt x="97" y="53"/>
                      <a:pt x="97" y="54"/>
                    </a:cubicBezTo>
                    <a:cubicBezTo>
                      <a:pt x="97" y="54"/>
                      <a:pt x="96" y="54"/>
                      <a:pt x="96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4" y="55"/>
                      <a:pt x="94" y="56"/>
                      <a:pt x="94" y="55"/>
                    </a:cubicBezTo>
                    <a:cubicBezTo>
                      <a:pt x="94" y="54"/>
                      <a:pt x="93" y="53"/>
                      <a:pt x="93" y="51"/>
                    </a:cubicBezTo>
                    <a:cubicBezTo>
                      <a:pt x="94" y="50"/>
                      <a:pt x="94" y="50"/>
                      <a:pt x="93" y="49"/>
                    </a:cubicBezTo>
                    <a:cubicBezTo>
                      <a:pt x="92" y="47"/>
                      <a:pt x="91" y="47"/>
                      <a:pt x="91" y="47"/>
                    </a:cubicBezTo>
                    <a:cubicBezTo>
                      <a:pt x="91" y="46"/>
                      <a:pt x="91" y="46"/>
                      <a:pt x="91" y="45"/>
                    </a:cubicBezTo>
                    <a:cubicBezTo>
                      <a:pt x="92" y="44"/>
                      <a:pt x="91" y="46"/>
                      <a:pt x="92" y="43"/>
                    </a:cubicBezTo>
                    <a:cubicBezTo>
                      <a:pt x="92" y="40"/>
                      <a:pt x="92" y="39"/>
                      <a:pt x="92" y="39"/>
                    </a:cubicBezTo>
                    <a:cubicBezTo>
                      <a:pt x="92" y="39"/>
                      <a:pt x="92" y="36"/>
                      <a:pt x="92" y="35"/>
                    </a:cubicBezTo>
                    <a:cubicBezTo>
                      <a:pt x="91" y="35"/>
                      <a:pt x="89" y="35"/>
                      <a:pt x="88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6" y="36"/>
                      <a:pt x="86" y="35"/>
                      <a:pt x="85" y="37"/>
                    </a:cubicBezTo>
                    <a:cubicBezTo>
                      <a:pt x="85" y="38"/>
                      <a:pt x="84" y="38"/>
                      <a:pt x="84" y="40"/>
                    </a:cubicBezTo>
                    <a:cubicBezTo>
                      <a:pt x="84" y="41"/>
                      <a:pt x="84" y="42"/>
                      <a:pt x="84" y="43"/>
                    </a:cubicBezTo>
                    <a:cubicBezTo>
                      <a:pt x="84" y="43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6"/>
                    </a:cubicBezTo>
                    <a:cubicBezTo>
                      <a:pt x="83" y="48"/>
                      <a:pt x="82" y="49"/>
                      <a:pt x="82" y="49"/>
                    </a:cubicBezTo>
                    <a:cubicBezTo>
                      <a:pt x="82" y="50"/>
                      <a:pt x="82" y="50"/>
                      <a:pt x="81" y="51"/>
                    </a:cubicBezTo>
                    <a:cubicBezTo>
                      <a:pt x="81" y="52"/>
                      <a:pt x="79" y="53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5"/>
                      <a:pt x="76" y="57"/>
                      <a:pt x="75" y="57"/>
                    </a:cubicBezTo>
                    <a:cubicBezTo>
                      <a:pt x="75" y="57"/>
                      <a:pt x="75" y="58"/>
                      <a:pt x="74" y="57"/>
                    </a:cubicBezTo>
                    <a:cubicBezTo>
                      <a:pt x="74" y="57"/>
                      <a:pt x="73" y="57"/>
                      <a:pt x="73" y="56"/>
                    </a:cubicBezTo>
                    <a:cubicBezTo>
                      <a:pt x="74" y="55"/>
                      <a:pt x="74" y="54"/>
                      <a:pt x="74" y="53"/>
                    </a:cubicBezTo>
                    <a:cubicBezTo>
                      <a:pt x="75" y="52"/>
                      <a:pt x="75" y="51"/>
                      <a:pt x="75" y="51"/>
                    </a:cubicBezTo>
                    <a:cubicBezTo>
                      <a:pt x="75" y="51"/>
                      <a:pt x="76" y="50"/>
                      <a:pt x="75" y="49"/>
                    </a:cubicBezTo>
                    <a:cubicBezTo>
                      <a:pt x="74" y="49"/>
                      <a:pt x="73" y="49"/>
                      <a:pt x="72" y="50"/>
                    </a:cubicBezTo>
                    <a:cubicBezTo>
                      <a:pt x="71" y="50"/>
                      <a:pt x="69" y="51"/>
                      <a:pt x="69" y="51"/>
                    </a:cubicBezTo>
                    <a:cubicBezTo>
                      <a:pt x="68" y="52"/>
                      <a:pt x="68" y="52"/>
                      <a:pt x="66" y="53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6"/>
                      <a:pt x="64" y="56"/>
                    </a:cubicBezTo>
                    <a:cubicBezTo>
                      <a:pt x="64" y="56"/>
                      <a:pt x="63" y="55"/>
                      <a:pt x="63" y="56"/>
                    </a:cubicBezTo>
                    <a:cubicBezTo>
                      <a:pt x="63" y="56"/>
                      <a:pt x="62" y="57"/>
                      <a:pt x="62" y="57"/>
                    </a:cubicBezTo>
                    <a:cubicBezTo>
                      <a:pt x="62" y="58"/>
                      <a:pt x="62" y="58"/>
                      <a:pt x="61" y="59"/>
                    </a:cubicBezTo>
                    <a:cubicBezTo>
                      <a:pt x="61" y="60"/>
                      <a:pt x="60" y="61"/>
                      <a:pt x="60" y="62"/>
                    </a:cubicBezTo>
                    <a:cubicBezTo>
                      <a:pt x="60" y="62"/>
                      <a:pt x="60" y="62"/>
                      <a:pt x="60" y="63"/>
                    </a:cubicBezTo>
                    <a:cubicBezTo>
                      <a:pt x="59" y="63"/>
                      <a:pt x="58" y="64"/>
                      <a:pt x="58" y="64"/>
                    </a:cubicBezTo>
                    <a:cubicBezTo>
                      <a:pt x="58" y="64"/>
                      <a:pt x="57" y="62"/>
                      <a:pt x="58" y="61"/>
                    </a:cubicBezTo>
                    <a:cubicBezTo>
                      <a:pt x="58" y="60"/>
                      <a:pt x="58" y="60"/>
                      <a:pt x="58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60" y="58"/>
                      <a:pt x="59" y="59"/>
                      <a:pt x="60" y="57"/>
                    </a:cubicBezTo>
                    <a:cubicBezTo>
                      <a:pt x="61" y="55"/>
                      <a:pt x="61" y="54"/>
                      <a:pt x="61" y="54"/>
                    </a:cubicBezTo>
                    <a:cubicBezTo>
                      <a:pt x="61" y="54"/>
                      <a:pt x="61" y="54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1" y="50"/>
                      <a:pt x="62" y="50"/>
                      <a:pt x="62" y="50"/>
                    </a:cubicBezTo>
                    <a:cubicBezTo>
                      <a:pt x="62" y="50"/>
                      <a:pt x="62" y="50"/>
                      <a:pt x="61" y="49"/>
                    </a:cubicBezTo>
                    <a:cubicBezTo>
                      <a:pt x="61" y="49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1" y="46"/>
                    </a:cubicBezTo>
                    <a:cubicBezTo>
                      <a:pt x="61" y="45"/>
                      <a:pt x="61" y="45"/>
                      <a:pt x="60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8" y="43"/>
                      <a:pt x="58" y="43"/>
                    </a:cubicBezTo>
                    <a:cubicBezTo>
                      <a:pt x="58" y="42"/>
                      <a:pt x="58" y="41"/>
                      <a:pt x="58" y="41"/>
                    </a:cubicBez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9" y="42"/>
                      <a:pt x="59" y="42"/>
                    </a:cubicBezTo>
                    <a:cubicBezTo>
                      <a:pt x="59" y="42"/>
                      <a:pt x="61" y="43"/>
                      <a:pt x="61" y="43"/>
                    </a:cubicBezTo>
                    <a:cubicBezTo>
                      <a:pt x="61" y="43"/>
                      <a:pt x="63" y="43"/>
                      <a:pt x="63" y="42"/>
                    </a:cubicBezTo>
                    <a:cubicBezTo>
                      <a:pt x="64" y="42"/>
                      <a:pt x="64" y="41"/>
                      <a:pt x="64" y="41"/>
                    </a:cubicBezTo>
                    <a:cubicBezTo>
                      <a:pt x="64" y="41"/>
                      <a:pt x="63" y="41"/>
                      <a:pt x="64" y="40"/>
                    </a:cubicBezTo>
                    <a:cubicBezTo>
                      <a:pt x="64" y="40"/>
                      <a:pt x="66" y="39"/>
                      <a:pt x="66" y="39"/>
                    </a:cubicBezTo>
                    <a:cubicBezTo>
                      <a:pt x="67" y="39"/>
                      <a:pt x="67" y="38"/>
                      <a:pt x="67" y="38"/>
                    </a:cubicBezTo>
                    <a:cubicBezTo>
                      <a:pt x="67" y="38"/>
                      <a:pt x="68" y="38"/>
                      <a:pt x="68" y="37"/>
                    </a:cubicBezTo>
                    <a:cubicBezTo>
                      <a:pt x="68" y="37"/>
                      <a:pt x="68" y="37"/>
                      <a:pt x="68" y="36"/>
                    </a:cubicBezTo>
                    <a:cubicBezTo>
                      <a:pt x="68" y="36"/>
                      <a:pt x="68" y="35"/>
                      <a:pt x="68" y="35"/>
                    </a:cubicBezTo>
                    <a:cubicBezTo>
                      <a:pt x="68" y="34"/>
                      <a:pt x="70" y="35"/>
                      <a:pt x="68" y="34"/>
                    </a:cubicBezTo>
                    <a:cubicBezTo>
                      <a:pt x="66" y="33"/>
                      <a:pt x="65" y="32"/>
                      <a:pt x="65" y="32"/>
                    </a:cubicBezTo>
                    <a:cubicBezTo>
                      <a:pt x="66" y="32"/>
                      <a:pt x="67" y="32"/>
                      <a:pt x="67" y="32"/>
                    </a:cubicBezTo>
                    <a:cubicBezTo>
                      <a:pt x="68" y="32"/>
                      <a:pt x="68" y="32"/>
                      <a:pt x="69" y="32"/>
                    </a:cubicBezTo>
                    <a:cubicBezTo>
                      <a:pt x="69" y="32"/>
                      <a:pt x="70" y="32"/>
                      <a:pt x="69" y="31"/>
                    </a:cubicBezTo>
                    <a:cubicBezTo>
                      <a:pt x="69" y="31"/>
                      <a:pt x="69" y="31"/>
                      <a:pt x="68" y="30"/>
                    </a:cubicBezTo>
                    <a:cubicBezTo>
                      <a:pt x="68" y="30"/>
                      <a:pt x="68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9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5"/>
                      <a:pt x="65" y="25"/>
                    </a:cubicBezTo>
                    <a:cubicBezTo>
                      <a:pt x="64" y="25"/>
                      <a:pt x="64" y="24"/>
                      <a:pt x="65" y="24"/>
                    </a:cubicBezTo>
                    <a:cubicBezTo>
                      <a:pt x="65" y="23"/>
                      <a:pt x="66" y="20"/>
                      <a:pt x="66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7"/>
                      <a:pt x="64" y="17"/>
                    </a:cubicBezTo>
                    <a:cubicBezTo>
                      <a:pt x="64" y="17"/>
                      <a:pt x="64" y="16"/>
                      <a:pt x="63" y="16"/>
                    </a:cubicBezTo>
                    <a:cubicBezTo>
                      <a:pt x="63" y="16"/>
                      <a:pt x="62" y="15"/>
                      <a:pt x="62" y="15"/>
                    </a:cubicBezTo>
                    <a:cubicBezTo>
                      <a:pt x="62" y="15"/>
                      <a:pt x="62" y="15"/>
                      <a:pt x="62" y="14"/>
                    </a:cubicBezTo>
                    <a:cubicBezTo>
                      <a:pt x="62" y="14"/>
                      <a:pt x="61" y="12"/>
                      <a:pt x="61" y="12"/>
                    </a:cubicBezTo>
                    <a:cubicBezTo>
                      <a:pt x="61" y="12"/>
                      <a:pt x="62" y="11"/>
                      <a:pt x="62" y="11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3"/>
                      <a:pt x="55" y="3"/>
                    </a:cubicBezTo>
                    <a:cubicBezTo>
                      <a:pt x="54" y="2"/>
                      <a:pt x="52" y="0"/>
                      <a:pt x="52" y="0"/>
                    </a:cubicBezTo>
                    <a:cubicBezTo>
                      <a:pt x="52" y="0"/>
                      <a:pt x="52" y="1"/>
                      <a:pt x="52" y="1"/>
                    </a:cubicBezTo>
                    <a:cubicBezTo>
                      <a:pt x="52" y="2"/>
                      <a:pt x="51" y="2"/>
                      <a:pt x="51" y="2"/>
                    </a:cubicBezTo>
                    <a:cubicBezTo>
                      <a:pt x="50" y="1"/>
                      <a:pt x="49" y="1"/>
                      <a:pt x="49" y="1"/>
                    </a:cubicBezTo>
                    <a:cubicBezTo>
                      <a:pt x="49" y="1"/>
                      <a:pt x="48" y="1"/>
                      <a:pt x="49" y="2"/>
                    </a:cubicBezTo>
                    <a:cubicBezTo>
                      <a:pt x="49" y="2"/>
                      <a:pt x="49" y="3"/>
                      <a:pt x="49" y="3"/>
                    </a:cubicBezTo>
                    <a:cubicBezTo>
                      <a:pt x="49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7" y="3"/>
                    </a:cubicBezTo>
                    <a:cubicBezTo>
                      <a:pt x="47" y="3"/>
                      <a:pt x="47" y="2"/>
                      <a:pt x="46" y="3"/>
                    </a:cubicBezTo>
                    <a:cubicBezTo>
                      <a:pt x="46" y="3"/>
                      <a:pt x="45" y="3"/>
                      <a:pt x="46" y="4"/>
                    </a:cubicBezTo>
                    <a:cubicBezTo>
                      <a:pt x="46" y="5"/>
                      <a:pt x="45" y="5"/>
                      <a:pt x="46" y="6"/>
                    </a:cubicBezTo>
                    <a:cubicBezTo>
                      <a:pt x="47" y="7"/>
                      <a:pt x="47" y="7"/>
                      <a:pt x="48" y="7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50" y="7"/>
                      <a:pt x="50" y="7"/>
                      <a:pt x="51" y="7"/>
                    </a:cubicBezTo>
                    <a:cubicBezTo>
                      <a:pt x="51" y="7"/>
                      <a:pt x="52" y="6"/>
                      <a:pt x="52" y="6"/>
                    </a:cubicBezTo>
                    <a:cubicBezTo>
                      <a:pt x="52" y="6"/>
                      <a:pt x="52" y="7"/>
                      <a:pt x="52" y="7"/>
                    </a:cubicBezTo>
                    <a:cubicBezTo>
                      <a:pt x="52" y="7"/>
                      <a:pt x="51" y="7"/>
                      <a:pt x="51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9"/>
                      <a:pt x="53" y="9"/>
                    </a:cubicBezTo>
                    <a:cubicBezTo>
                      <a:pt x="53" y="9"/>
                      <a:pt x="52" y="9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5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5" y="13"/>
                    </a:cubicBezTo>
                    <a:cubicBezTo>
                      <a:pt x="54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2" y="12"/>
                    </a:cubicBezTo>
                    <a:cubicBezTo>
                      <a:pt x="52" y="11"/>
                      <a:pt x="52" y="11"/>
                      <a:pt x="52" y="10"/>
                    </a:cubicBezTo>
                    <a:cubicBezTo>
                      <a:pt x="52" y="10"/>
                      <a:pt x="51" y="10"/>
                      <a:pt x="50" y="9"/>
                    </a:cubicBezTo>
                    <a:cubicBezTo>
                      <a:pt x="49" y="9"/>
                      <a:pt x="48" y="10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6" y="11"/>
                      <a:pt x="47" y="12"/>
                    </a:cubicBezTo>
                    <a:cubicBezTo>
                      <a:pt x="47" y="12"/>
                      <a:pt x="49" y="16"/>
                      <a:pt x="49" y="16"/>
                    </a:cubicBezTo>
                    <a:cubicBezTo>
                      <a:pt x="49" y="16"/>
                      <a:pt x="50" y="17"/>
                      <a:pt x="50" y="17"/>
                    </a:cubicBezTo>
                    <a:cubicBezTo>
                      <a:pt x="50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0"/>
                      <a:pt x="51" y="22"/>
                      <a:pt x="51" y="22"/>
                    </a:cubicBezTo>
                    <a:cubicBezTo>
                      <a:pt x="51" y="22"/>
                      <a:pt x="51" y="21"/>
                      <a:pt x="51" y="23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4"/>
                      <a:pt x="49" y="24"/>
                    </a:cubicBezTo>
                    <a:cubicBezTo>
                      <a:pt x="49" y="24"/>
                      <a:pt x="48" y="24"/>
                      <a:pt x="48" y="24"/>
                    </a:cubicBezTo>
                    <a:cubicBezTo>
                      <a:pt x="48" y="24"/>
                      <a:pt x="47" y="26"/>
                      <a:pt x="47" y="26"/>
                    </a:cubicBezTo>
                    <a:cubicBezTo>
                      <a:pt x="47" y="26"/>
                      <a:pt x="46" y="25"/>
                      <a:pt x="47" y="25"/>
                    </a:cubicBezTo>
                    <a:cubicBezTo>
                      <a:pt x="47" y="24"/>
                      <a:pt x="47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2"/>
                      <a:pt x="48" y="22"/>
                    </a:cubicBezTo>
                    <a:cubicBezTo>
                      <a:pt x="48" y="21"/>
                      <a:pt x="48" y="21"/>
                      <a:pt x="48" y="20"/>
                    </a:cubicBezTo>
                    <a:cubicBezTo>
                      <a:pt x="48" y="20"/>
                      <a:pt x="48" y="19"/>
                      <a:pt x="48" y="19"/>
                    </a:cubicBezTo>
                    <a:cubicBezTo>
                      <a:pt x="47" y="19"/>
                      <a:pt x="47" y="19"/>
                      <a:pt x="46" y="19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1"/>
                      <a:pt x="46" y="21"/>
                      <a:pt x="45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1"/>
                      <a:pt x="45" y="21"/>
                    </a:cubicBezTo>
                    <a:cubicBezTo>
                      <a:pt x="45" y="21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3" y="18"/>
                      <a:pt x="43" y="18"/>
                    </a:cubicBezTo>
                    <a:cubicBezTo>
                      <a:pt x="43" y="18"/>
                      <a:pt x="44" y="17"/>
                      <a:pt x="44" y="17"/>
                    </a:cubicBezTo>
                    <a:cubicBezTo>
                      <a:pt x="44" y="17"/>
                      <a:pt x="45" y="16"/>
                      <a:pt x="44" y="16"/>
                    </a:cubicBezTo>
                    <a:cubicBezTo>
                      <a:pt x="44" y="16"/>
                      <a:pt x="43" y="15"/>
                      <a:pt x="43" y="15"/>
                    </a:cubicBezTo>
                    <a:cubicBezTo>
                      <a:pt x="43" y="15"/>
                      <a:pt x="43" y="14"/>
                      <a:pt x="43" y="14"/>
                    </a:cubicBezTo>
                    <a:cubicBezTo>
                      <a:pt x="43" y="13"/>
                      <a:pt x="43" y="15"/>
                      <a:pt x="43" y="13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8"/>
                    </a:cubicBezTo>
                    <a:cubicBezTo>
                      <a:pt x="41" y="8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7" y="5"/>
                      <a:pt x="37" y="5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5" y="7"/>
                      <a:pt x="35" y="7"/>
                    </a:cubicBezTo>
                    <a:cubicBezTo>
                      <a:pt x="35" y="7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3" y="8"/>
                      <a:pt x="34" y="9"/>
                    </a:cubicBezTo>
                    <a:cubicBezTo>
                      <a:pt x="34" y="10"/>
                      <a:pt x="34" y="11"/>
                      <a:pt x="34" y="11"/>
                    </a:cubicBezTo>
                    <a:cubicBezTo>
                      <a:pt x="34" y="11"/>
                      <a:pt x="35" y="12"/>
                      <a:pt x="35" y="12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4" y="12"/>
                      <a:pt x="33" y="11"/>
                      <a:pt x="32" y="10"/>
                    </a:cubicBezTo>
                    <a:cubicBezTo>
                      <a:pt x="32" y="10"/>
                      <a:pt x="31" y="9"/>
                      <a:pt x="31" y="9"/>
                    </a:cubicBezTo>
                    <a:cubicBezTo>
                      <a:pt x="31" y="9"/>
                      <a:pt x="30" y="9"/>
                      <a:pt x="29" y="10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9" y="13"/>
                      <a:pt x="30" y="15"/>
                      <a:pt x="30" y="15"/>
                    </a:cubicBezTo>
                    <a:cubicBezTo>
                      <a:pt x="30" y="15"/>
                      <a:pt x="30" y="16"/>
                      <a:pt x="31" y="17"/>
                    </a:cubicBezTo>
                    <a:cubicBezTo>
                      <a:pt x="31" y="17"/>
                      <a:pt x="31" y="19"/>
                      <a:pt x="32" y="19"/>
                    </a:cubicBezTo>
                    <a:cubicBezTo>
                      <a:pt x="32" y="20"/>
                      <a:pt x="33" y="21"/>
                      <a:pt x="33" y="21"/>
                    </a:cubicBezTo>
                    <a:cubicBezTo>
                      <a:pt x="33" y="21"/>
                      <a:pt x="29" y="19"/>
                      <a:pt x="29" y="18"/>
                    </a:cubicBezTo>
                    <a:cubicBezTo>
                      <a:pt x="29" y="18"/>
                      <a:pt x="28" y="16"/>
                      <a:pt x="28" y="16"/>
                    </a:cubicBezTo>
                    <a:cubicBezTo>
                      <a:pt x="27" y="16"/>
                      <a:pt x="28" y="15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9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7" y="22"/>
                      <a:pt x="27" y="22"/>
                      <a:pt x="28" y="23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4"/>
                      <a:pt x="28" y="26"/>
                      <a:pt x="28" y="26"/>
                    </a:cubicBezTo>
                    <a:cubicBezTo>
                      <a:pt x="28" y="26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8" y="28"/>
                      <a:pt x="29" y="29"/>
                      <a:pt x="29" y="29"/>
                    </a:cubicBezTo>
                    <a:cubicBezTo>
                      <a:pt x="28" y="30"/>
                      <a:pt x="28" y="30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6" y="26"/>
                      <a:pt x="25" y="25"/>
                      <a:pt x="25" y="25"/>
                    </a:cubicBezTo>
                    <a:cubicBezTo>
                      <a:pt x="25" y="25"/>
                      <a:pt x="27" y="27"/>
                      <a:pt x="25" y="2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2" y="18"/>
                      <a:pt x="22" y="18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1" y="17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19" y="19"/>
                    </a:cubicBezTo>
                    <a:cubicBezTo>
                      <a:pt x="19" y="19"/>
                      <a:pt x="19" y="20"/>
                      <a:pt x="18" y="21"/>
                    </a:cubicBezTo>
                    <a:cubicBezTo>
                      <a:pt x="18" y="21"/>
                      <a:pt x="18" y="22"/>
                      <a:pt x="18" y="22"/>
                    </a:cubicBezTo>
                    <a:cubicBezTo>
                      <a:pt x="18" y="22"/>
                      <a:pt x="19" y="23"/>
                      <a:pt x="19" y="23"/>
                    </a:cubicBezTo>
                    <a:cubicBezTo>
                      <a:pt x="19" y="24"/>
                      <a:pt x="20" y="25"/>
                      <a:pt x="20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18" y="28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30"/>
                      <a:pt x="19" y="30"/>
                    </a:cubicBezTo>
                    <a:cubicBezTo>
                      <a:pt x="18" y="30"/>
                      <a:pt x="19" y="30"/>
                      <a:pt x="18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7"/>
                      <a:pt x="16" y="27"/>
                      <a:pt x="16" y="27"/>
                    </a:cubicBezTo>
                    <a:cubicBezTo>
                      <a:pt x="16" y="27"/>
                      <a:pt x="17" y="27"/>
                      <a:pt x="16" y="25"/>
                    </a:cubicBezTo>
                    <a:cubicBezTo>
                      <a:pt x="15" y="24"/>
                      <a:pt x="15" y="23"/>
                      <a:pt x="15" y="23"/>
                    </a:cubicBezTo>
                    <a:cubicBezTo>
                      <a:pt x="15" y="23"/>
                      <a:pt x="14" y="22"/>
                      <a:pt x="14" y="23"/>
                    </a:cubicBezTo>
                    <a:cubicBezTo>
                      <a:pt x="13" y="23"/>
                      <a:pt x="13" y="23"/>
                      <a:pt x="12" y="23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8" y="25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1" y="28"/>
                    </a:cubicBezTo>
                    <a:cubicBezTo>
                      <a:pt x="11" y="28"/>
                      <a:pt x="13" y="29"/>
                      <a:pt x="13" y="29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6" y="36"/>
                    </a:cubicBezTo>
                    <a:cubicBezTo>
                      <a:pt x="17" y="36"/>
                      <a:pt x="17" y="36"/>
                      <a:pt x="18" y="36"/>
                    </a:cubicBezTo>
                    <a:cubicBezTo>
                      <a:pt x="19" y="36"/>
                      <a:pt x="18" y="36"/>
                      <a:pt x="19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1" y="35"/>
                      <a:pt x="22" y="35"/>
                    </a:cubicBezTo>
                    <a:cubicBezTo>
                      <a:pt x="23" y="36"/>
                      <a:pt x="22" y="36"/>
                      <a:pt x="23" y="36"/>
                    </a:cubicBezTo>
                    <a:cubicBezTo>
                      <a:pt x="23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8" y="37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30" y="37"/>
                      <a:pt x="30" y="36"/>
                    </a:cubicBezTo>
                    <a:cubicBezTo>
                      <a:pt x="30" y="36"/>
                      <a:pt x="31" y="35"/>
                      <a:pt x="31" y="35"/>
                    </a:cubicBezTo>
                    <a:cubicBezTo>
                      <a:pt x="31" y="35"/>
                      <a:pt x="30" y="36"/>
                      <a:pt x="3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7"/>
                      <a:pt x="34" y="36"/>
                      <a:pt x="34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5" y="37"/>
                    </a:cubicBezTo>
                    <a:cubicBezTo>
                      <a:pt x="35" y="37"/>
                      <a:pt x="34" y="37"/>
                      <a:pt x="35" y="37"/>
                    </a:cubicBezTo>
                    <a:cubicBezTo>
                      <a:pt x="36" y="37"/>
                      <a:pt x="37" y="36"/>
                      <a:pt x="37" y="36"/>
                    </a:cubicBezTo>
                    <a:cubicBezTo>
                      <a:pt x="37" y="36"/>
                      <a:pt x="36" y="37"/>
                      <a:pt x="36" y="37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9"/>
                      <a:pt x="36" y="40"/>
                    </a:cubicBezTo>
                    <a:cubicBezTo>
                      <a:pt x="37" y="40"/>
                      <a:pt x="38" y="40"/>
                      <a:pt x="38" y="40"/>
                    </a:cubicBezTo>
                    <a:cubicBezTo>
                      <a:pt x="38" y="40"/>
                      <a:pt x="39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2" y="40"/>
                      <a:pt x="42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3" y="43"/>
                      <a:pt x="43" y="43"/>
                    </a:cubicBezTo>
                    <a:cubicBezTo>
                      <a:pt x="43" y="43"/>
                      <a:pt x="43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3" y="44"/>
                      <a:pt x="43" y="42"/>
                      <a:pt x="43" y="44"/>
                    </a:cubicBezTo>
                    <a:cubicBezTo>
                      <a:pt x="42" y="45"/>
                      <a:pt x="43" y="46"/>
                      <a:pt x="43" y="46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7" y="47"/>
                    </a:cubicBezTo>
                    <a:cubicBezTo>
                      <a:pt x="47" y="47"/>
                      <a:pt x="48" y="47"/>
                      <a:pt x="48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9"/>
                      <a:pt x="48" y="49"/>
                    </a:cubicBezTo>
                    <a:cubicBezTo>
                      <a:pt x="49" y="49"/>
                      <a:pt x="50" y="50"/>
                      <a:pt x="50" y="50"/>
                    </a:cubicBezTo>
                    <a:cubicBezTo>
                      <a:pt x="50" y="50"/>
                      <a:pt x="49" y="50"/>
                      <a:pt x="50" y="50"/>
                    </a:cubicBezTo>
                    <a:cubicBezTo>
                      <a:pt x="50" y="51"/>
                      <a:pt x="52" y="52"/>
                      <a:pt x="52" y="52"/>
                    </a:cubicBezTo>
                    <a:cubicBezTo>
                      <a:pt x="52" y="52"/>
                      <a:pt x="50" y="52"/>
                      <a:pt x="49" y="51"/>
                    </a:cubicBezTo>
                    <a:cubicBezTo>
                      <a:pt x="49" y="51"/>
                      <a:pt x="47" y="51"/>
                      <a:pt x="47" y="51"/>
                    </a:cubicBezTo>
                    <a:cubicBezTo>
                      <a:pt x="46" y="51"/>
                      <a:pt x="45" y="52"/>
                      <a:pt x="45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2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8" y="53"/>
                    </a:cubicBezTo>
                    <a:cubicBezTo>
                      <a:pt x="38" y="53"/>
                      <a:pt x="37" y="54"/>
                      <a:pt x="37" y="54"/>
                    </a:cubicBezTo>
                    <a:cubicBezTo>
                      <a:pt x="36" y="54"/>
                      <a:pt x="35" y="54"/>
                      <a:pt x="35" y="54"/>
                    </a:cubicBezTo>
                    <a:cubicBezTo>
                      <a:pt x="34" y="54"/>
                      <a:pt x="33" y="54"/>
                      <a:pt x="33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4" y="56"/>
                      <a:pt x="34" y="56"/>
                    </a:cubicBezTo>
                    <a:cubicBezTo>
                      <a:pt x="34" y="56"/>
                      <a:pt x="35" y="57"/>
                      <a:pt x="35" y="57"/>
                    </a:cubicBezTo>
                    <a:cubicBezTo>
                      <a:pt x="35" y="57"/>
                      <a:pt x="36" y="58"/>
                      <a:pt x="36" y="58"/>
                    </a:cubicBezTo>
                    <a:cubicBezTo>
                      <a:pt x="36" y="58"/>
                      <a:pt x="38" y="59"/>
                      <a:pt x="38" y="59"/>
                    </a:cubicBezTo>
                    <a:lnTo>
                      <a:pt x="39" y="6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3653" y="2241"/>
                <a:ext cx="249" cy="245"/>
              </a:xfrm>
              <a:custGeom>
                <a:avLst/>
                <a:gdLst>
                  <a:gd name="T0" fmla="*/ 88 w 124"/>
                  <a:gd name="T1" fmla="*/ 117 h 122"/>
                  <a:gd name="T2" fmla="*/ 86 w 124"/>
                  <a:gd name="T3" fmla="*/ 110 h 122"/>
                  <a:gd name="T4" fmla="*/ 90 w 124"/>
                  <a:gd name="T5" fmla="*/ 103 h 122"/>
                  <a:gd name="T6" fmla="*/ 94 w 124"/>
                  <a:gd name="T7" fmla="*/ 94 h 122"/>
                  <a:gd name="T8" fmla="*/ 92 w 124"/>
                  <a:gd name="T9" fmla="*/ 84 h 122"/>
                  <a:gd name="T10" fmla="*/ 92 w 124"/>
                  <a:gd name="T11" fmla="*/ 71 h 122"/>
                  <a:gd name="T12" fmla="*/ 99 w 124"/>
                  <a:gd name="T13" fmla="*/ 74 h 122"/>
                  <a:gd name="T14" fmla="*/ 103 w 124"/>
                  <a:gd name="T15" fmla="*/ 72 h 122"/>
                  <a:gd name="T16" fmla="*/ 109 w 124"/>
                  <a:gd name="T17" fmla="*/ 73 h 122"/>
                  <a:gd name="T18" fmla="*/ 114 w 124"/>
                  <a:gd name="T19" fmla="*/ 69 h 122"/>
                  <a:gd name="T20" fmla="*/ 124 w 124"/>
                  <a:gd name="T21" fmla="*/ 67 h 122"/>
                  <a:gd name="T22" fmla="*/ 115 w 124"/>
                  <a:gd name="T23" fmla="*/ 62 h 122"/>
                  <a:gd name="T24" fmla="*/ 113 w 124"/>
                  <a:gd name="T25" fmla="*/ 51 h 122"/>
                  <a:gd name="T26" fmla="*/ 105 w 124"/>
                  <a:gd name="T27" fmla="*/ 50 h 122"/>
                  <a:gd name="T28" fmla="*/ 100 w 124"/>
                  <a:gd name="T29" fmla="*/ 44 h 122"/>
                  <a:gd name="T30" fmla="*/ 98 w 124"/>
                  <a:gd name="T31" fmla="*/ 39 h 122"/>
                  <a:gd name="T32" fmla="*/ 93 w 124"/>
                  <a:gd name="T33" fmla="*/ 36 h 122"/>
                  <a:gd name="T34" fmla="*/ 86 w 124"/>
                  <a:gd name="T35" fmla="*/ 31 h 122"/>
                  <a:gd name="T36" fmla="*/ 83 w 124"/>
                  <a:gd name="T37" fmla="*/ 26 h 122"/>
                  <a:gd name="T38" fmla="*/ 80 w 124"/>
                  <a:gd name="T39" fmla="*/ 17 h 122"/>
                  <a:gd name="T40" fmla="*/ 75 w 124"/>
                  <a:gd name="T41" fmla="*/ 10 h 122"/>
                  <a:gd name="T42" fmla="*/ 67 w 124"/>
                  <a:gd name="T43" fmla="*/ 10 h 122"/>
                  <a:gd name="T44" fmla="*/ 56 w 124"/>
                  <a:gd name="T45" fmla="*/ 9 h 122"/>
                  <a:gd name="T46" fmla="*/ 53 w 124"/>
                  <a:gd name="T47" fmla="*/ 8 h 122"/>
                  <a:gd name="T48" fmla="*/ 52 w 124"/>
                  <a:gd name="T49" fmla="*/ 7 h 122"/>
                  <a:gd name="T50" fmla="*/ 47 w 124"/>
                  <a:gd name="T51" fmla="*/ 8 h 122"/>
                  <a:gd name="T52" fmla="*/ 43 w 124"/>
                  <a:gd name="T53" fmla="*/ 6 h 122"/>
                  <a:gd name="T54" fmla="*/ 35 w 124"/>
                  <a:gd name="T55" fmla="*/ 3 h 122"/>
                  <a:gd name="T56" fmla="*/ 27 w 124"/>
                  <a:gd name="T57" fmla="*/ 2 h 122"/>
                  <a:gd name="T58" fmla="*/ 23 w 124"/>
                  <a:gd name="T59" fmla="*/ 6 h 122"/>
                  <a:gd name="T60" fmla="*/ 19 w 124"/>
                  <a:gd name="T61" fmla="*/ 9 h 122"/>
                  <a:gd name="T62" fmla="*/ 13 w 124"/>
                  <a:gd name="T63" fmla="*/ 10 h 122"/>
                  <a:gd name="T64" fmla="*/ 7 w 124"/>
                  <a:gd name="T65" fmla="*/ 12 h 122"/>
                  <a:gd name="T66" fmla="*/ 6 w 124"/>
                  <a:gd name="T67" fmla="*/ 15 h 122"/>
                  <a:gd name="T68" fmla="*/ 0 w 124"/>
                  <a:gd name="T69" fmla="*/ 18 h 122"/>
                  <a:gd name="T70" fmla="*/ 8 w 124"/>
                  <a:gd name="T71" fmla="*/ 18 h 122"/>
                  <a:gd name="T72" fmla="*/ 13 w 124"/>
                  <a:gd name="T73" fmla="*/ 20 h 122"/>
                  <a:gd name="T74" fmla="*/ 16 w 124"/>
                  <a:gd name="T75" fmla="*/ 22 h 122"/>
                  <a:gd name="T76" fmla="*/ 21 w 124"/>
                  <a:gd name="T77" fmla="*/ 27 h 122"/>
                  <a:gd name="T78" fmla="*/ 23 w 124"/>
                  <a:gd name="T79" fmla="*/ 30 h 122"/>
                  <a:gd name="T80" fmla="*/ 26 w 124"/>
                  <a:gd name="T81" fmla="*/ 34 h 122"/>
                  <a:gd name="T82" fmla="*/ 30 w 124"/>
                  <a:gd name="T83" fmla="*/ 40 h 122"/>
                  <a:gd name="T84" fmla="*/ 35 w 124"/>
                  <a:gd name="T85" fmla="*/ 44 h 122"/>
                  <a:gd name="T86" fmla="*/ 40 w 124"/>
                  <a:gd name="T87" fmla="*/ 49 h 122"/>
                  <a:gd name="T88" fmla="*/ 50 w 124"/>
                  <a:gd name="T89" fmla="*/ 57 h 122"/>
                  <a:gd name="T90" fmla="*/ 61 w 124"/>
                  <a:gd name="T91" fmla="*/ 66 h 122"/>
                  <a:gd name="T92" fmla="*/ 67 w 124"/>
                  <a:gd name="T93" fmla="*/ 76 h 122"/>
                  <a:gd name="T94" fmla="*/ 69 w 124"/>
                  <a:gd name="T95" fmla="*/ 84 h 122"/>
                  <a:gd name="T96" fmla="*/ 68 w 124"/>
                  <a:gd name="T97" fmla="*/ 90 h 122"/>
                  <a:gd name="T98" fmla="*/ 69 w 124"/>
                  <a:gd name="T99" fmla="*/ 98 h 122"/>
                  <a:gd name="T100" fmla="*/ 73 w 124"/>
                  <a:gd name="T101" fmla="*/ 109 h 122"/>
                  <a:gd name="T102" fmla="*/ 76 w 124"/>
                  <a:gd name="T103" fmla="*/ 116 h 122"/>
                  <a:gd name="T104" fmla="*/ 77 w 124"/>
                  <a:gd name="T10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4" h="122">
                    <a:moveTo>
                      <a:pt x="79" y="122"/>
                    </a:move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3" y="118"/>
                      <a:pt x="83" y="118"/>
                    </a:cubicBezTo>
                    <a:cubicBezTo>
                      <a:pt x="84" y="118"/>
                      <a:pt x="85" y="118"/>
                      <a:pt x="86" y="118"/>
                    </a:cubicBezTo>
                    <a:cubicBezTo>
                      <a:pt x="87" y="118"/>
                      <a:pt x="88" y="117"/>
                      <a:pt x="88" y="117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6" y="110"/>
                      <a:pt x="85" y="109"/>
                      <a:pt x="86" y="109"/>
                    </a:cubicBezTo>
                    <a:cubicBezTo>
                      <a:pt x="87" y="109"/>
                      <a:pt x="87" y="106"/>
                      <a:pt x="87" y="106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3"/>
                      <a:pt x="90" y="103"/>
                    </a:cubicBezTo>
                    <a:cubicBezTo>
                      <a:pt x="90" y="103"/>
                      <a:pt x="91" y="102"/>
                      <a:pt x="91" y="102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0" y="99"/>
                      <a:pt x="89" y="97"/>
                      <a:pt x="89" y="97"/>
                    </a:cubicBezTo>
                    <a:cubicBezTo>
                      <a:pt x="90" y="97"/>
                      <a:pt x="91" y="96"/>
                      <a:pt x="91" y="96"/>
                    </a:cubicBezTo>
                    <a:cubicBezTo>
                      <a:pt x="91" y="96"/>
                      <a:pt x="93" y="94"/>
                      <a:pt x="94" y="94"/>
                    </a:cubicBezTo>
                    <a:cubicBezTo>
                      <a:pt x="94" y="93"/>
                      <a:pt x="95" y="92"/>
                      <a:pt x="95" y="91"/>
                    </a:cubicBezTo>
                    <a:cubicBezTo>
                      <a:pt x="95" y="91"/>
                      <a:pt x="94" y="89"/>
                      <a:pt x="94" y="89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5"/>
                      <a:pt x="95" y="85"/>
                    </a:cubicBezTo>
                    <a:cubicBezTo>
                      <a:pt x="94" y="84"/>
                      <a:pt x="92" y="84"/>
                      <a:pt x="92" y="84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78"/>
                      <a:pt x="89" y="76"/>
                      <a:pt x="89" y="75"/>
                    </a:cubicBezTo>
                    <a:cubicBezTo>
                      <a:pt x="90" y="75"/>
                      <a:pt x="91" y="72"/>
                      <a:pt x="92" y="71"/>
                    </a:cubicBezTo>
                    <a:cubicBezTo>
                      <a:pt x="92" y="71"/>
                      <a:pt x="96" y="68"/>
                      <a:pt x="96" y="68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5"/>
                      <a:pt x="97" y="77"/>
                      <a:pt x="97" y="77"/>
                    </a:cubicBezTo>
                    <a:cubicBezTo>
                      <a:pt x="98" y="76"/>
                      <a:pt x="99" y="74"/>
                      <a:pt x="99" y="74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0" y="74"/>
                      <a:pt x="98" y="71"/>
                      <a:pt x="99" y="71"/>
                    </a:cubicBezTo>
                    <a:cubicBezTo>
                      <a:pt x="99" y="71"/>
                      <a:pt x="99" y="70"/>
                      <a:pt x="100" y="71"/>
                    </a:cubicBezTo>
                    <a:cubicBezTo>
                      <a:pt x="100" y="72"/>
                      <a:pt x="100" y="73"/>
                      <a:pt x="101" y="73"/>
                    </a:cubicBezTo>
                    <a:cubicBezTo>
                      <a:pt x="102" y="73"/>
                      <a:pt x="103" y="73"/>
                      <a:pt x="103" y="72"/>
                    </a:cubicBezTo>
                    <a:cubicBezTo>
                      <a:pt x="104" y="71"/>
                      <a:pt x="103" y="71"/>
                      <a:pt x="103" y="71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04" y="70"/>
                      <a:pt x="104" y="72"/>
                      <a:pt x="105" y="72"/>
                    </a:cubicBezTo>
                    <a:cubicBezTo>
                      <a:pt x="106" y="72"/>
                      <a:pt x="108" y="72"/>
                      <a:pt x="108" y="72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3"/>
                      <a:pt x="110" y="72"/>
                      <a:pt x="110" y="72"/>
                    </a:cubicBezTo>
                    <a:cubicBezTo>
                      <a:pt x="110" y="71"/>
                      <a:pt x="110" y="70"/>
                      <a:pt x="110" y="7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20" y="68"/>
                      <a:pt x="121" y="68"/>
                    </a:cubicBezTo>
                    <a:cubicBezTo>
                      <a:pt x="122" y="68"/>
                      <a:pt x="124" y="67"/>
                      <a:pt x="124" y="67"/>
                    </a:cubicBezTo>
                    <a:cubicBezTo>
                      <a:pt x="124" y="66"/>
                      <a:pt x="123" y="66"/>
                      <a:pt x="122" y="66"/>
                    </a:cubicBezTo>
                    <a:cubicBezTo>
                      <a:pt x="121" y="66"/>
                      <a:pt x="120" y="67"/>
                      <a:pt x="119" y="66"/>
                    </a:cubicBezTo>
                    <a:cubicBezTo>
                      <a:pt x="119" y="66"/>
                      <a:pt x="117" y="64"/>
                      <a:pt x="117" y="64"/>
                    </a:cubicBezTo>
                    <a:cubicBezTo>
                      <a:pt x="115" y="64"/>
                      <a:pt x="115" y="64"/>
                      <a:pt x="115" y="64"/>
                    </a:cubicBezTo>
                    <a:cubicBezTo>
                      <a:pt x="115" y="64"/>
                      <a:pt x="114" y="63"/>
                      <a:pt x="115" y="62"/>
                    </a:cubicBezTo>
                    <a:cubicBezTo>
                      <a:pt x="116" y="62"/>
                      <a:pt x="116" y="61"/>
                      <a:pt x="116" y="61"/>
                    </a:cubicBezTo>
                    <a:cubicBezTo>
                      <a:pt x="116" y="61"/>
                      <a:pt x="116" y="60"/>
                      <a:pt x="116" y="59"/>
                    </a:cubicBezTo>
                    <a:cubicBezTo>
                      <a:pt x="115" y="59"/>
                      <a:pt x="115" y="57"/>
                      <a:pt x="115" y="56"/>
                    </a:cubicBezTo>
                    <a:cubicBezTo>
                      <a:pt x="115" y="56"/>
                      <a:pt x="113" y="52"/>
                      <a:pt x="113" y="52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0" y="50"/>
                      <a:pt x="109" y="51"/>
                      <a:pt x="108" y="51"/>
                    </a:cubicBezTo>
                    <a:cubicBezTo>
                      <a:pt x="107" y="51"/>
                      <a:pt x="107" y="50"/>
                      <a:pt x="107" y="50"/>
                    </a:cubicBezTo>
                    <a:cubicBezTo>
                      <a:pt x="105" y="50"/>
                      <a:pt x="105" y="50"/>
                      <a:pt x="105" y="50"/>
                    </a:cubicBezTo>
                    <a:cubicBezTo>
                      <a:pt x="105" y="50"/>
                      <a:pt x="105" y="50"/>
                      <a:pt x="104" y="50"/>
                    </a:cubicBezTo>
                    <a:cubicBezTo>
                      <a:pt x="102" y="50"/>
                      <a:pt x="101" y="50"/>
                      <a:pt x="101" y="49"/>
                    </a:cubicBezTo>
                    <a:cubicBezTo>
                      <a:pt x="100" y="49"/>
                      <a:pt x="100" y="48"/>
                      <a:pt x="101" y="47"/>
                    </a:cubicBezTo>
                    <a:cubicBezTo>
                      <a:pt x="101" y="47"/>
                      <a:pt x="101" y="46"/>
                      <a:pt x="101" y="46"/>
                    </a:cubicBezTo>
                    <a:cubicBezTo>
                      <a:pt x="101" y="46"/>
                      <a:pt x="101" y="44"/>
                      <a:pt x="100" y="44"/>
                    </a:cubicBezTo>
                    <a:cubicBezTo>
                      <a:pt x="100" y="44"/>
                      <a:pt x="98" y="44"/>
                      <a:pt x="98" y="44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39"/>
                      <a:pt x="98" y="39"/>
                    </a:cubicBezTo>
                    <a:cubicBezTo>
                      <a:pt x="98" y="38"/>
                      <a:pt x="97" y="37"/>
                      <a:pt x="97" y="37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4" y="34"/>
                      <a:pt x="84" y="32"/>
                    </a:cubicBezTo>
                    <a:cubicBezTo>
                      <a:pt x="83" y="31"/>
                      <a:pt x="82" y="29"/>
                      <a:pt x="82" y="2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2"/>
                      <a:pt x="82" y="22"/>
                    </a:cubicBezTo>
                    <a:cubicBezTo>
                      <a:pt x="82" y="22"/>
                      <a:pt x="81" y="20"/>
                      <a:pt x="81" y="20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7" y="13"/>
                      <a:pt x="77" y="12"/>
                    </a:cubicBezTo>
                    <a:cubicBezTo>
                      <a:pt x="77" y="11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4" y="11"/>
                    </a:cubicBezTo>
                    <a:cubicBezTo>
                      <a:pt x="74" y="11"/>
                      <a:pt x="74" y="13"/>
                      <a:pt x="73" y="13"/>
                    </a:cubicBezTo>
                    <a:cubicBezTo>
                      <a:pt x="73" y="13"/>
                      <a:pt x="74" y="13"/>
                      <a:pt x="72" y="13"/>
                    </a:cubicBezTo>
                    <a:cubicBezTo>
                      <a:pt x="69" y="13"/>
                      <a:pt x="70" y="13"/>
                      <a:pt x="69" y="12"/>
                    </a:cubicBezTo>
                    <a:cubicBezTo>
                      <a:pt x="69" y="11"/>
                      <a:pt x="67" y="10"/>
                      <a:pt x="67" y="10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6" y="7"/>
                      <a:pt x="63" y="7"/>
                    </a:cubicBezTo>
                    <a:cubicBezTo>
                      <a:pt x="60" y="7"/>
                      <a:pt x="57" y="8"/>
                      <a:pt x="57" y="8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9"/>
                      <a:pt x="55" y="11"/>
                      <a:pt x="55" y="11"/>
                    </a:cubicBezTo>
                    <a:cubicBezTo>
                      <a:pt x="55" y="11"/>
                      <a:pt x="56" y="12"/>
                      <a:pt x="55" y="11"/>
                    </a:cubicBezTo>
                    <a:cubicBezTo>
                      <a:pt x="55" y="11"/>
                      <a:pt x="55" y="11"/>
                      <a:pt x="55" y="10"/>
                    </a:cubicBezTo>
                    <a:cubicBezTo>
                      <a:pt x="54" y="10"/>
                      <a:pt x="55" y="9"/>
                      <a:pt x="55" y="9"/>
                    </a:cubicBezTo>
                    <a:cubicBezTo>
                      <a:pt x="55" y="9"/>
                      <a:pt x="53" y="8"/>
                      <a:pt x="5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10"/>
                      <a:pt x="52" y="10"/>
                    </a:cubicBezTo>
                    <a:cubicBezTo>
                      <a:pt x="51" y="10"/>
                      <a:pt x="50" y="11"/>
                      <a:pt x="50" y="10"/>
                    </a:cubicBezTo>
                    <a:cubicBezTo>
                      <a:pt x="50" y="10"/>
                      <a:pt x="51" y="9"/>
                      <a:pt x="51" y="9"/>
                    </a:cubicBezTo>
                    <a:cubicBezTo>
                      <a:pt x="52" y="9"/>
                      <a:pt x="52" y="8"/>
                      <a:pt x="52" y="7"/>
                    </a:cubicBezTo>
                    <a:cubicBezTo>
                      <a:pt x="52" y="7"/>
                      <a:pt x="52" y="6"/>
                      <a:pt x="51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49" y="6"/>
                      <a:pt x="48" y="7"/>
                      <a:pt x="48" y="7"/>
                    </a:cubicBezTo>
                    <a:cubicBezTo>
                      <a:pt x="48" y="7"/>
                      <a:pt x="49" y="7"/>
                      <a:pt x="48" y="7"/>
                    </a:cubicBezTo>
                    <a:cubicBezTo>
                      <a:pt x="48" y="7"/>
                      <a:pt x="47" y="8"/>
                      <a:pt x="47" y="8"/>
                    </a:cubicBezTo>
                    <a:cubicBezTo>
                      <a:pt x="47" y="8"/>
                      <a:pt x="46" y="7"/>
                      <a:pt x="46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5" y="7"/>
                      <a:pt x="45" y="8"/>
                      <a:pt x="45" y="8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4" y="8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6"/>
                      <a:pt x="39" y="5"/>
                    </a:cubicBezTo>
                    <a:cubicBezTo>
                      <a:pt x="39" y="5"/>
                      <a:pt x="38" y="5"/>
                      <a:pt x="37" y="4"/>
                    </a:cubicBezTo>
                    <a:cubicBezTo>
                      <a:pt x="37" y="4"/>
                      <a:pt x="36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2"/>
                      <a:pt x="34" y="2"/>
                      <a:pt x="32" y="2"/>
                    </a:cubicBezTo>
                    <a:cubicBezTo>
                      <a:pt x="30" y="2"/>
                      <a:pt x="30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7" y="0"/>
                      <a:pt x="26" y="1"/>
                    </a:cubicBezTo>
                    <a:cubicBezTo>
                      <a:pt x="26" y="2"/>
                      <a:pt x="27" y="2"/>
                      <a:pt x="26" y="3"/>
                    </a:cubicBezTo>
                    <a:cubicBezTo>
                      <a:pt x="25" y="3"/>
                      <a:pt x="24" y="4"/>
                      <a:pt x="24" y="4"/>
                    </a:cubicBezTo>
                    <a:cubicBezTo>
                      <a:pt x="24" y="4"/>
                      <a:pt x="23" y="5"/>
                      <a:pt x="23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3" y="6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5"/>
                      <a:pt x="20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8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9"/>
                      <a:pt x="14" y="9"/>
                      <a:pt x="14" y="9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4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8"/>
                      <a:pt x="8" y="18"/>
                    </a:cubicBez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7" y="23"/>
                      <a:pt x="17" y="23"/>
                    </a:cubicBezTo>
                    <a:cubicBezTo>
                      <a:pt x="18" y="24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3" y="29"/>
                      <a:pt x="23" y="30"/>
                      <a:pt x="23" y="30"/>
                    </a:cubicBezTo>
                    <a:cubicBezTo>
                      <a:pt x="23" y="30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4" y="32"/>
                      <a:pt x="25" y="33"/>
                      <a:pt x="25" y="33"/>
                    </a:cubicBezTo>
                    <a:cubicBezTo>
                      <a:pt x="25" y="34"/>
                      <a:pt x="25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0" y="39"/>
                      <a:pt x="30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4" y="43"/>
                      <a:pt x="35" y="43"/>
                    </a:cubicBezTo>
                    <a:cubicBezTo>
                      <a:pt x="35" y="43"/>
                      <a:pt x="35" y="44"/>
                      <a:pt x="35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9" y="48"/>
                      <a:pt x="40" y="49"/>
                      <a:pt x="40" y="49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4"/>
                      <a:pt x="47" y="54"/>
                    </a:cubicBezTo>
                    <a:cubicBezTo>
                      <a:pt x="47" y="55"/>
                      <a:pt x="48" y="55"/>
                      <a:pt x="48" y="5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5" y="59"/>
                      <a:pt x="55" y="59"/>
                    </a:cubicBezTo>
                    <a:cubicBezTo>
                      <a:pt x="56" y="59"/>
                      <a:pt x="57" y="60"/>
                      <a:pt x="57" y="60"/>
                    </a:cubicBezTo>
                    <a:cubicBezTo>
                      <a:pt x="57" y="60"/>
                      <a:pt x="59" y="63"/>
                      <a:pt x="59" y="63"/>
                    </a:cubicBezTo>
                    <a:cubicBezTo>
                      <a:pt x="59" y="63"/>
                      <a:pt x="61" y="64"/>
                      <a:pt x="61" y="66"/>
                    </a:cubicBezTo>
                    <a:cubicBezTo>
                      <a:pt x="62" y="67"/>
                      <a:pt x="62" y="67"/>
                      <a:pt x="62" y="68"/>
                    </a:cubicBezTo>
                    <a:cubicBezTo>
                      <a:pt x="63" y="70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5" y="72"/>
                    </a:cubicBezTo>
                    <a:cubicBezTo>
                      <a:pt x="66" y="74"/>
                      <a:pt x="66" y="75"/>
                      <a:pt x="67" y="75"/>
                    </a:cubicBezTo>
                    <a:cubicBezTo>
                      <a:pt x="67" y="75"/>
                      <a:pt x="67" y="75"/>
                      <a:pt x="67" y="76"/>
                    </a:cubicBezTo>
                    <a:cubicBezTo>
                      <a:pt x="67" y="76"/>
                      <a:pt x="67" y="77"/>
                      <a:pt x="67" y="77"/>
                    </a:cubicBezTo>
                    <a:cubicBezTo>
                      <a:pt x="67" y="77"/>
                      <a:pt x="67" y="79"/>
                      <a:pt x="67" y="79"/>
                    </a:cubicBezTo>
                    <a:cubicBezTo>
                      <a:pt x="67" y="79"/>
                      <a:pt x="68" y="81"/>
                      <a:pt x="68" y="81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8" y="86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69" y="88"/>
                    </a:cubicBezTo>
                    <a:cubicBezTo>
                      <a:pt x="69" y="88"/>
                      <a:pt x="68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9" y="93"/>
                      <a:pt x="69" y="93"/>
                    </a:cubicBezTo>
                    <a:cubicBezTo>
                      <a:pt x="69" y="93"/>
                      <a:pt x="69" y="95"/>
                      <a:pt x="69" y="95"/>
                    </a:cubicBezTo>
                    <a:cubicBezTo>
                      <a:pt x="69" y="95"/>
                      <a:pt x="69" y="96"/>
                      <a:pt x="69" y="96"/>
                    </a:cubicBezTo>
                    <a:cubicBezTo>
                      <a:pt x="69" y="96"/>
                      <a:pt x="69" y="98"/>
                      <a:pt x="69" y="98"/>
                    </a:cubicBezTo>
                    <a:cubicBezTo>
                      <a:pt x="69" y="99"/>
                      <a:pt x="70" y="99"/>
                      <a:pt x="70" y="100"/>
                    </a:cubicBezTo>
                    <a:cubicBezTo>
                      <a:pt x="70" y="100"/>
                      <a:pt x="69" y="101"/>
                      <a:pt x="70" y="102"/>
                    </a:cubicBezTo>
                    <a:cubicBezTo>
                      <a:pt x="70" y="103"/>
                      <a:pt x="72" y="105"/>
                      <a:pt x="72" y="105"/>
                    </a:cubicBezTo>
                    <a:cubicBezTo>
                      <a:pt x="72" y="105"/>
                      <a:pt x="73" y="107"/>
                      <a:pt x="73" y="107"/>
                    </a:cubicBezTo>
                    <a:cubicBezTo>
                      <a:pt x="73" y="108"/>
                      <a:pt x="72" y="108"/>
                      <a:pt x="73" y="109"/>
                    </a:cubicBezTo>
                    <a:cubicBezTo>
                      <a:pt x="73" y="109"/>
                      <a:pt x="72" y="109"/>
                      <a:pt x="73" y="110"/>
                    </a:cubicBezTo>
                    <a:cubicBezTo>
                      <a:pt x="74" y="110"/>
                      <a:pt x="74" y="112"/>
                      <a:pt x="74" y="112"/>
                    </a:cubicBezTo>
                    <a:cubicBezTo>
                      <a:pt x="74" y="112"/>
                      <a:pt x="75" y="112"/>
                      <a:pt x="75" y="113"/>
                    </a:cubicBezTo>
                    <a:cubicBezTo>
                      <a:pt x="75" y="114"/>
                      <a:pt x="75" y="115"/>
                      <a:pt x="75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6"/>
                      <a:pt x="75" y="117"/>
                      <a:pt x="75" y="117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4" y="118"/>
                      <a:pt x="75" y="119"/>
                      <a:pt x="75" y="119"/>
                    </a:cubicBezTo>
                    <a:cubicBezTo>
                      <a:pt x="76" y="119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8" y="122"/>
                      <a:pt x="78" y="122"/>
                      <a:pt x="78" y="122"/>
                    </a:cubicBezTo>
                    <a:lnTo>
                      <a:pt x="79" y="12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0" name="Freeform 70"/>
              <p:cNvSpPr>
                <a:spLocks/>
              </p:cNvSpPr>
              <p:nvPr/>
            </p:nvSpPr>
            <p:spPr bwMode="auto">
              <a:xfrm>
                <a:off x="2560" y="2455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0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2508" y="25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2" name="Freeform 72"/>
              <p:cNvSpPr>
                <a:spLocks noEditPoints="1"/>
              </p:cNvSpPr>
              <p:nvPr/>
            </p:nvSpPr>
            <p:spPr bwMode="auto">
              <a:xfrm>
                <a:off x="1838" y="2134"/>
                <a:ext cx="758" cy="765"/>
              </a:xfrm>
              <a:custGeom>
                <a:avLst/>
                <a:gdLst>
                  <a:gd name="T0" fmla="*/ 335 w 378"/>
                  <a:gd name="T1" fmla="*/ 89 h 381"/>
                  <a:gd name="T2" fmla="*/ 321 w 378"/>
                  <a:gd name="T3" fmla="*/ 75 h 381"/>
                  <a:gd name="T4" fmla="*/ 314 w 378"/>
                  <a:gd name="T5" fmla="*/ 76 h 381"/>
                  <a:gd name="T6" fmla="*/ 311 w 378"/>
                  <a:gd name="T7" fmla="*/ 72 h 381"/>
                  <a:gd name="T8" fmla="*/ 300 w 378"/>
                  <a:gd name="T9" fmla="*/ 69 h 381"/>
                  <a:gd name="T10" fmla="*/ 288 w 378"/>
                  <a:gd name="T11" fmla="*/ 61 h 381"/>
                  <a:gd name="T12" fmla="*/ 284 w 378"/>
                  <a:gd name="T13" fmla="*/ 44 h 381"/>
                  <a:gd name="T14" fmla="*/ 269 w 378"/>
                  <a:gd name="T15" fmla="*/ 52 h 381"/>
                  <a:gd name="T16" fmla="*/ 268 w 378"/>
                  <a:gd name="T17" fmla="*/ 39 h 381"/>
                  <a:gd name="T18" fmla="*/ 253 w 378"/>
                  <a:gd name="T19" fmla="*/ 34 h 381"/>
                  <a:gd name="T20" fmla="*/ 243 w 378"/>
                  <a:gd name="T21" fmla="*/ 23 h 381"/>
                  <a:gd name="T22" fmla="*/ 229 w 378"/>
                  <a:gd name="T23" fmla="*/ 14 h 381"/>
                  <a:gd name="T24" fmla="*/ 227 w 378"/>
                  <a:gd name="T25" fmla="*/ 0 h 381"/>
                  <a:gd name="T26" fmla="*/ 190 w 378"/>
                  <a:gd name="T27" fmla="*/ 37 h 381"/>
                  <a:gd name="T28" fmla="*/ 138 w 378"/>
                  <a:gd name="T29" fmla="*/ 70 h 381"/>
                  <a:gd name="T30" fmla="*/ 99 w 378"/>
                  <a:gd name="T31" fmla="*/ 48 h 381"/>
                  <a:gd name="T32" fmla="*/ 97 w 378"/>
                  <a:gd name="T33" fmla="*/ 67 h 381"/>
                  <a:gd name="T34" fmla="*/ 71 w 378"/>
                  <a:gd name="T35" fmla="*/ 89 h 381"/>
                  <a:gd name="T36" fmla="*/ 37 w 378"/>
                  <a:gd name="T37" fmla="*/ 79 h 381"/>
                  <a:gd name="T38" fmla="*/ 3 w 378"/>
                  <a:gd name="T39" fmla="*/ 90 h 381"/>
                  <a:gd name="T40" fmla="*/ 4 w 378"/>
                  <a:gd name="T41" fmla="*/ 106 h 381"/>
                  <a:gd name="T42" fmla="*/ 28 w 378"/>
                  <a:gd name="T43" fmla="*/ 121 h 381"/>
                  <a:gd name="T44" fmla="*/ 65 w 378"/>
                  <a:gd name="T45" fmla="*/ 138 h 381"/>
                  <a:gd name="T46" fmla="*/ 72 w 378"/>
                  <a:gd name="T47" fmla="*/ 162 h 381"/>
                  <a:gd name="T48" fmla="*/ 75 w 378"/>
                  <a:gd name="T49" fmla="*/ 181 h 381"/>
                  <a:gd name="T50" fmla="*/ 83 w 378"/>
                  <a:gd name="T51" fmla="*/ 195 h 381"/>
                  <a:gd name="T52" fmla="*/ 89 w 378"/>
                  <a:gd name="T53" fmla="*/ 208 h 381"/>
                  <a:gd name="T54" fmla="*/ 93 w 378"/>
                  <a:gd name="T55" fmla="*/ 224 h 381"/>
                  <a:gd name="T56" fmla="*/ 89 w 378"/>
                  <a:gd name="T57" fmla="*/ 232 h 381"/>
                  <a:gd name="T58" fmla="*/ 74 w 378"/>
                  <a:gd name="T59" fmla="*/ 297 h 381"/>
                  <a:gd name="T60" fmla="*/ 108 w 378"/>
                  <a:gd name="T61" fmla="*/ 354 h 381"/>
                  <a:gd name="T62" fmla="*/ 154 w 378"/>
                  <a:gd name="T63" fmla="*/ 366 h 381"/>
                  <a:gd name="T64" fmla="*/ 154 w 378"/>
                  <a:gd name="T65" fmla="*/ 370 h 381"/>
                  <a:gd name="T66" fmla="*/ 158 w 378"/>
                  <a:gd name="T67" fmla="*/ 371 h 381"/>
                  <a:gd name="T68" fmla="*/ 209 w 378"/>
                  <a:gd name="T69" fmla="*/ 375 h 381"/>
                  <a:gd name="T70" fmla="*/ 216 w 378"/>
                  <a:gd name="T71" fmla="*/ 341 h 381"/>
                  <a:gd name="T72" fmla="*/ 256 w 378"/>
                  <a:gd name="T73" fmla="*/ 335 h 381"/>
                  <a:gd name="T74" fmla="*/ 298 w 378"/>
                  <a:gd name="T75" fmla="*/ 351 h 381"/>
                  <a:gd name="T76" fmla="*/ 339 w 378"/>
                  <a:gd name="T77" fmla="*/ 332 h 381"/>
                  <a:gd name="T78" fmla="*/ 347 w 378"/>
                  <a:gd name="T79" fmla="*/ 327 h 381"/>
                  <a:gd name="T80" fmla="*/ 349 w 378"/>
                  <a:gd name="T81" fmla="*/ 327 h 381"/>
                  <a:gd name="T82" fmla="*/ 350 w 378"/>
                  <a:gd name="T83" fmla="*/ 326 h 381"/>
                  <a:gd name="T84" fmla="*/ 351 w 378"/>
                  <a:gd name="T85" fmla="*/ 326 h 381"/>
                  <a:gd name="T86" fmla="*/ 349 w 378"/>
                  <a:gd name="T87" fmla="*/ 310 h 381"/>
                  <a:gd name="T88" fmla="*/ 328 w 378"/>
                  <a:gd name="T89" fmla="*/ 271 h 381"/>
                  <a:gd name="T90" fmla="*/ 332 w 378"/>
                  <a:gd name="T91" fmla="*/ 238 h 381"/>
                  <a:gd name="T92" fmla="*/ 336 w 378"/>
                  <a:gd name="T93" fmla="*/ 224 h 381"/>
                  <a:gd name="T94" fmla="*/ 334 w 378"/>
                  <a:gd name="T95" fmla="*/ 213 h 381"/>
                  <a:gd name="T96" fmla="*/ 318 w 378"/>
                  <a:gd name="T97" fmla="*/ 212 h 381"/>
                  <a:gd name="T98" fmla="*/ 313 w 378"/>
                  <a:gd name="T99" fmla="*/ 223 h 381"/>
                  <a:gd name="T100" fmla="*/ 313 w 378"/>
                  <a:gd name="T101" fmla="*/ 218 h 381"/>
                  <a:gd name="T102" fmla="*/ 313 w 378"/>
                  <a:gd name="T103" fmla="*/ 206 h 381"/>
                  <a:gd name="T104" fmla="*/ 323 w 378"/>
                  <a:gd name="T105" fmla="*/ 195 h 381"/>
                  <a:gd name="T106" fmla="*/ 328 w 378"/>
                  <a:gd name="T107" fmla="*/ 187 h 381"/>
                  <a:gd name="T108" fmla="*/ 335 w 378"/>
                  <a:gd name="T109" fmla="*/ 179 h 381"/>
                  <a:gd name="T110" fmla="*/ 342 w 378"/>
                  <a:gd name="T111" fmla="*/ 169 h 381"/>
                  <a:gd name="T112" fmla="*/ 341 w 378"/>
                  <a:gd name="T113" fmla="*/ 166 h 381"/>
                  <a:gd name="T114" fmla="*/ 349 w 378"/>
                  <a:gd name="T115" fmla="*/ 167 h 381"/>
                  <a:gd name="T116" fmla="*/ 356 w 378"/>
                  <a:gd name="T117" fmla="*/ 162 h 381"/>
                  <a:gd name="T118" fmla="*/ 357 w 378"/>
                  <a:gd name="T119" fmla="*/ 151 h 381"/>
                  <a:gd name="T120" fmla="*/ 368 w 378"/>
                  <a:gd name="T121" fmla="*/ 97 h 381"/>
                  <a:gd name="T122" fmla="*/ 158 w 378"/>
                  <a:gd name="T123" fmla="*/ 37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8" h="381">
                    <a:moveTo>
                      <a:pt x="362" y="97"/>
                    </a:moveTo>
                    <a:cubicBezTo>
                      <a:pt x="359" y="95"/>
                      <a:pt x="359" y="95"/>
                      <a:pt x="359" y="95"/>
                    </a:cubicBezTo>
                    <a:cubicBezTo>
                      <a:pt x="356" y="91"/>
                      <a:pt x="356" y="91"/>
                      <a:pt x="356" y="91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1" y="94"/>
                      <a:pt x="351" y="94"/>
                      <a:pt x="351" y="94"/>
                    </a:cubicBezTo>
                    <a:cubicBezTo>
                      <a:pt x="345" y="92"/>
                      <a:pt x="345" y="92"/>
                      <a:pt x="345" y="92"/>
                    </a:cubicBezTo>
                    <a:cubicBezTo>
                      <a:pt x="341" y="89"/>
                      <a:pt x="341" y="89"/>
                      <a:pt x="341" y="89"/>
                    </a:cubicBezTo>
                    <a:cubicBezTo>
                      <a:pt x="338" y="91"/>
                      <a:pt x="338" y="91"/>
                      <a:pt x="338" y="91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2" y="81"/>
                      <a:pt x="332" y="81"/>
                      <a:pt x="332" y="81"/>
                    </a:cubicBezTo>
                    <a:cubicBezTo>
                      <a:pt x="328" y="77"/>
                      <a:pt x="328" y="77"/>
                      <a:pt x="328" y="77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5" y="78"/>
                      <a:pt x="323" y="77"/>
                      <a:pt x="323" y="77"/>
                    </a:cubicBezTo>
                    <a:cubicBezTo>
                      <a:pt x="323" y="76"/>
                      <a:pt x="323" y="76"/>
                      <a:pt x="323" y="76"/>
                    </a:cubicBezTo>
                    <a:cubicBezTo>
                      <a:pt x="322" y="75"/>
                      <a:pt x="322" y="75"/>
                      <a:pt x="322" y="75"/>
                    </a:cubicBezTo>
                    <a:cubicBezTo>
                      <a:pt x="321" y="75"/>
                      <a:pt x="321" y="75"/>
                      <a:pt x="321" y="75"/>
                    </a:cubicBezTo>
                    <a:cubicBezTo>
                      <a:pt x="319" y="76"/>
                      <a:pt x="319" y="76"/>
                      <a:pt x="319" y="76"/>
                    </a:cubicBezTo>
                    <a:cubicBezTo>
                      <a:pt x="319" y="77"/>
                      <a:pt x="319" y="77"/>
                      <a:pt x="319" y="77"/>
                    </a:cubicBezTo>
                    <a:cubicBezTo>
                      <a:pt x="318" y="77"/>
                      <a:pt x="318" y="77"/>
                      <a:pt x="318" y="77"/>
                    </a:cubicBezTo>
                    <a:cubicBezTo>
                      <a:pt x="317" y="78"/>
                      <a:pt x="317" y="78"/>
                      <a:pt x="317" y="78"/>
                    </a:cubicBezTo>
                    <a:cubicBezTo>
                      <a:pt x="317" y="77"/>
                      <a:pt x="317" y="77"/>
                      <a:pt x="317" y="77"/>
                    </a:cubicBezTo>
                    <a:cubicBezTo>
                      <a:pt x="317" y="77"/>
                      <a:pt x="317" y="78"/>
                      <a:pt x="317" y="78"/>
                    </a:cubicBezTo>
                    <a:cubicBezTo>
                      <a:pt x="316" y="78"/>
                      <a:pt x="315" y="78"/>
                      <a:pt x="315" y="78"/>
                    </a:cubicBezTo>
                    <a:cubicBezTo>
                      <a:pt x="314" y="78"/>
                      <a:pt x="314" y="78"/>
                      <a:pt x="314" y="78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2" y="75"/>
                      <a:pt x="311" y="74"/>
                      <a:pt x="311" y="74"/>
                    </a:cubicBezTo>
                    <a:cubicBezTo>
                      <a:pt x="311" y="74"/>
                      <a:pt x="310" y="74"/>
                      <a:pt x="310" y="74"/>
                    </a:cubicBezTo>
                    <a:cubicBezTo>
                      <a:pt x="309" y="73"/>
                      <a:pt x="309" y="73"/>
                      <a:pt x="309" y="73"/>
                    </a:cubicBezTo>
                    <a:cubicBezTo>
                      <a:pt x="311" y="73"/>
                      <a:pt x="311" y="73"/>
                      <a:pt x="311" y="73"/>
                    </a:cubicBezTo>
                    <a:cubicBezTo>
                      <a:pt x="311" y="73"/>
                      <a:pt x="311" y="72"/>
                      <a:pt x="311" y="72"/>
                    </a:cubicBezTo>
                    <a:cubicBezTo>
                      <a:pt x="311" y="72"/>
                      <a:pt x="311" y="72"/>
                      <a:pt x="311" y="72"/>
                    </a:cubicBezTo>
                    <a:cubicBezTo>
                      <a:pt x="311" y="72"/>
                      <a:pt x="310" y="72"/>
                      <a:pt x="310" y="72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5" y="73"/>
                      <a:pt x="305" y="73"/>
                      <a:pt x="305" y="73"/>
                    </a:cubicBezTo>
                    <a:cubicBezTo>
                      <a:pt x="302" y="73"/>
                      <a:pt x="302" y="73"/>
                      <a:pt x="302" y="73"/>
                    </a:cubicBezTo>
                    <a:cubicBezTo>
                      <a:pt x="301" y="72"/>
                      <a:pt x="301" y="72"/>
                      <a:pt x="301" y="72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0" y="69"/>
                      <a:pt x="300" y="69"/>
                      <a:pt x="300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7" y="69"/>
                      <a:pt x="297" y="69"/>
                      <a:pt x="297" y="69"/>
                    </a:cubicBezTo>
                    <a:cubicBezTo>
                      <a:pt x="297" y="67"/>
                      <a:pt x="297" y="67"/>
                      <a:pt x="297" y="67"/>
                    </a:cubicBezTo>
                    <a:cubicBezTo>
                      <a:pt x="297" y="67"/>
                      <a:pt x="297" y="65"/>
                      <a:pt x="296" y="65"/>
                    </a:cubicBezTo>
                    <a:cubicBezTo>
                      <a:pt x="296" y="65"/>
                      <a:pt x="295" y="66"/>
                      <a:pt x="295" y="66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2" y="62"/>
                      <a:pt x="291" y="61"/>
                      <a:pt x="291" y="61"/>
                    </a:cubicBezTo>
                    <a:cubicBezTo>
                      <a:pt x="290" y="61"/>
                      <a:pt x="288" y="61"/>
                      <a:pt x="288" y="61"/>
                    </a:cubicBezTo>
                    <a:cubicBezTo>
                      <a:pt x="288" y="61"/>
                      <a:pt x="288" y="60"/>
                      <a:pt x="287" y="60"/>
                    </a:cubicBezTo>
                    <a:cubicBezTo>
                      <a:pt x="287" y="60"/>
                      <a:pt x="284" y="60"/>
                      <a:pt x="284" y="60"/>
                    </a:cubicBezTo>
                    <a:cubicBezTo>
                      <a:pt x="284" y="60"/>
                      <a:pt x="284" y="58"/>
                      <a:pt x="285" y="57"/>
                    </a:cubicBezTo>
                    <a:cubicBezTo>
                      <a:pt x="285" y="57"/>
                      <a:pt x="285" y="54"/>
                      <a:pt x="285" y="54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84" y="53"/>
                      <a:pt x="284" y="53"/>
                      <a:pt x="284" y="51"/>
                    </a:cubicBezTo>
                    <a:cubicBezTo>
                      <a:pt x="285" y="50"/>
                      <a:pt x="285" y="50"/>
                      <a:pt x="285" y="48"/>
                    </a:cubicBezTo>
                    <a:cubicBezTo>
                      <a:pt x="286" y="46"/>
                      <a:pt x="286" y="45"/>
                      <a:pt x="286" y="45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284" y="44"/>
                      <a:pt x="284" y="44"/>
                      <a:pt x="283" y="45"/>
                    </a:cubicBezTo>
                    <a:cubicBezTo>
                      <a:pt x="283" y="46"/>
                      <a:pt x="282" y="46"/>
                      <a:pt x="282" y="46"/>
                    </a:cubicBezTo>
                    <a:cubicBezTo>
                      <a:pt x="281" y="48"/>
                      <a:pt x="281" y="48"/>
                      <a:pt x="281" y="48"/>
                    </a:cubicBezTo>
                    <a:cubicBezTo>
                      <a:pt x="280" y="51"/>
                      <a:pt x="280" y="51"/>
                      <a:pt x="280" y="51"/>
                    </a:cubicBezTo>
                    <a:cubicBezTo>
                      <a:pt x="280" y="51"/>
                      <a:pt x="281" y="52"/>
                      <a:pt x="279" y="52"/>
                    </a:cubicBezTo>
                    <a:cubicBezTo>
                      <a:pt x="277" y="52"/>
                      <a:pt x="276" y="52"/>
                      <a:pt x="276" y="52"/>
                    </a:cubicBezTo>
                    <a:cubicBezTo>
                      <a:pt x="276" y="52"/>
                      <a:pt x="277" y="53"/>
                      <a:pt x="275" y="53"/>
                    </a:cubicBezTo>
                    <a:cubicBezTo>
                      <a:pt x="273" y="53"/>
                      <a:pt x="271" y="53"/>
                      <a:pt x="271" y="53"/>
                    </a:cubicBezTo>
                    <a:cubicBezTo>
                      <a:pt x="269" y="52"/>
                      <a:pt x="269" y="52"/>
                      <a:pt x="269" y="52"/>
                    </a:cubicBezTo>
                    <a:cubicBezTo>
                      <a:pt x="266" y="52"/>
                      <a:pt x="266" y="52"/>
                      <a:pt x="266" y="52"/>
                    </a:cubicBezTo>
                    <a:cubicBezTo>
                      <a:pt x="266" y="52"/>
                      <a:pt x="266" y="52"/>
                      <a:pt x="266" y="50"/>
                    </a:cubicBezTo>
                    <a:cubicBezTo>
                      <a:pt x="266" y="49"/>
                      <a:pt x="265" y="48"/>
                      <a:pt x="266" y="48"/>
                    </a:cubicBezTo>
                    <a:cubicBezTo>
                      <a:pt x="267" y="48"/>
                      <a:pt x="268" y="47"/>
                      <a:pt x="268" y="47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6" y="44"/>
                      <a:pt x="266" y="44"/>
                    </a:cubicBezTo>
                    <a:cubicBezTo>
                      <a:pt x="266" y="43"/>
                      <a:pt x="267" y="41"/>
                      <a:pt x="267" y="41"/>
                    </a:cubicBezTo>
                    <a:cubicBezTo>
                      <a:pt x="268" y="41"/>
                      <a:pt x="268" y="39"/>
                      <a:pt x="268" y="39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67" y="39"/>
                      <a:pt x="266" y="40"/>
                      <a:pt x="265" y="38"/>
                    </a:cubicBezTo>
                    <a:cubicBezTo>
                      <a:pt x="265" y="37"/>
                      <a:pt x="264" y="35"/>
                      <a:pt x="264" y="35"/>
                    </a:cubicBezTo>
                    <a:cubicBezTo>
                      <a:pt x="264" y="35"/>
                      <a:pt x="263" y="35"/>
                      <a:pt x="263" y="35"/>
                    </a:cubicBezTo>
                    <a:cubicBezTo>
                      <a:pt x="262" y="35"/>
                      <a:pt x="262" y="35"/>
                      <a:pt x="261" y="35"/>
                    </a:cubicBezTo>
                    <a:cubicBezTo>
                      <a:pt x="261" y="36"/>
                      <a:pt x="258" y="35"/>
                      <a:pt x="258" y="35"/>
                    </a:cubicBezTo>
                    <a:cubicBezTo>
                      <a:pt x="258" y="35"/>
                      <a:pt x="257" y="35"/>
                      <a:pt x="256" y="35"/>
                    </a:cubicBezTo>
                    <a:cubicBezTo>
                      <a:pt x="256" y="35"/>
                      <a:pt x="255" y="36"/>
                      <a:pt x="255" y="36"/>
                    </a:cubicBezTo>
                    <a:cubicBezTo>
                      <a:pt x="253" y="34"/>
                      <a:pt x="253" y="34"/>
                      <a:pt x="253" y="34"/>
                    </a:cubicBezTo>
                    <a:cubicBezTo>
                      <a:pt x="254" y="32"/>
                      <a:pt x="254" y="32"/>
                      <a:pt x="254" y="32"/>
                    </a:cubicBezTo>
                    <a:cubicBezTo>
                      <a:pt x="254" y="32"/>
                      <a:pt x="252" y="30"/>
                      <a:pt x="252" y="30"/>
                    </a:cubicBezTo>
                    <a:cubicBezTo>
                      <a:pt x="252" y="29"/>
                      <a:pt x="251" y="28"/>
                      <a:pt x="251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7" y="27"/>
                      <a:pt x="247" y="27"/>
                    </a:cubicBezTo>
                    <a:cubicBezTo>
                      <a:pt x="246" y="27"/>
                      <a:pt x="246" y="27"/>
                      <a:pt x="245" y="27"/>
                    </a:cubicBezTo>
                    <a:cubicBezTo>
                      <a:pt x="245" y="27"/>
                      <a:pt x="244" y="26"/>
                      <a:pt x="244" y="25"/>
                    </a:cubicBezTo>
                    <a:cubicBezTo>
                      <a:pt x="244" y="24"/>
                      <a:pt x="244" y="24"/>
                      <a:pt x="243" y="23"/>
                    </a:cubicBezTo>
                    <a:cubicBezTo>
                      <a:pt x="243" y="22"/>
                      <a:pt x="242" y="20"/>
                      <a:pt x="242" y="20"/>
                    </a:cubicBezTo>
                    <a:cubicBezTo>
                      <a:pt x="242" y="19"/>
                      <a:pt x="243" y="18"/>
                      <a:pt x="242" y="18"/>
                    </a:cubicBezTo>
                    <a:cubicBezTo>
                      <a:pt x="242" y="17"/>
                      <a:pt x="241" y="16"/>
                      <a:pt x="241" y="16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239" y="14"/>
                      <a:pt x="237" y="15"/>
                      <a:pt x="236" y="15"/>
                    </a:cubicBezTo>
                    <a:cubicBezTo>
                      <a:pt x="236" y="15"/>
                      <a:pt x="234" y="15"/>
                      <a:pt x="234" y="15"/>
                    </a:cubicBezTo>
                    <a:cubicBezTo>
                      <a:pt x="234" y="16"/>
                      <a:pt x="234" y="17"/>
                      <a:pt x="234" y="17"/>
                    </a:cubicBezTo>
                    <a:cubicBezTo>
                      <a:pt x="233" y="18"/>
                      <a:pt x="231" y="17"/>
                      <a:pt x="231" y="16"/>
                    </a:cubicBezTo>
                    <a:cubicBezTo>
                      <a:pt x="230" y="16"/>
                      <a:pt x="230" y="15"/>
                      <a:pt x="229" y="14"/>
                    </a:cubicBezTo>
                    <a:cubicBezTo>
                      <a:pt x="229" y="14"/>
                      <a:pt x="229" y="13"/>
                      <a:pt x="228" y="13"/>
                    </a:cubicBezTo>
                    <a:cubicBezTo>
                      <a:pt x="228" y="13"/>
                      <a:pt x="226" y="13"/>
                      <a:pt x="226" y="12"/>
                    </a:cubicBezTo>
                    <a:cubicBezTo>
                      <a:pt x="226" y="11"/>
                      <a:pt x="227" y="9"/>
                      <a:pt x="227" y="9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6" y="7"/>
                      <a:pt x="227" y="5"/>
                      <a:pt x="226" y="5"/>
                    </a:cubicBezTo>
                    <a:cubicBezTo>
                      <a:pt x="226" y="4"/>
                      <a:pt x="225" y="3"/>
                      <a:pt x="225" y="3"/>
                    </a:cubicBezTo>
                    <a:cubicBezTo>
                      <a:pt x="225" y="1"/>
                      <a:pt x="225" y="1"/>
                      <a:pt x="225" y="1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26" y="0"/>
                      <a:pt x="227" y="0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6" y="18"/>
                      <a:pt x="196" y="18"/>
                      <a:pt x="196" y="18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4" y="27"/>
                      <a:pt x="194" y="27"/>
                      <a:pt x="194" y="27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0" y="37"/>
                      <a:pt x="190" y="37"/>
                      <a:pt x="190" y="37"/>
                    </a:cubicBezTo>
                    <a:cubicBezTo>
                      <a:pt x="184" y="42"/>
                      <a:pt x="184" y="42"/>
                      <a:pt x="184" y="42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3" y="69"/>
                      <a:pt x="140" y="71"/>
                      <a:pt x="138" y="70"/>
                    </a:cubicBezTo>
                    <a:cubicBezTo>
                      <a:pt x="136" y="70"/>
                      <a:pt x="131" y="68"/>
                      <a:pt x="131" y="68"/>
                    </a:cubicBezTo>
                    <a:cubicBezTo>
                      <a:pt x="131" y="68"/>
                      <a:pt x="125" y="65"/>
                      <a:pt x="123" y="65"/>
                    </a:cubicBezTo>
                    <a:cubicBezTo>
                      <a:pt x="121" y="65"/>
                      <a:pt x="117" y="60"/>
                      <a:pt x="117" y="60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0" y="62"/>
                      <a:pt x="110" y="60"/>
                    </a:cubicBezTo>
                    <a:cubicBezTo>
                      <a:pt x="110" y="59"/>
                      <a:pt x="110" y="59"/>
                      <a:pt x="110" y="57"/>
                    </a:cubicBezTo>
                    <a:cubicBezTo>
                      <a:pt x="110" y="55"/>
                      <a:pt x="110" y="51"/>
                      <a:pt x="110" y="5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48"/>
                      <a:pt x="99" y="49"/>
                      <a:pt x="97" y="48"/>
                    </a:cubicBezTo>
                    <a:cubicBezTo>
                      <a:pt x="95" y="46"/>
                      <a:pt x="95" y="43"/>
                      <a:pt x="95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8" y="67"/>
                      <a:pt x="97" y="69"/>
                    </a:cubicBezTo>
                    <a:cubicBezTo>
                      <a:pt x="97" y="71"/>
                      <a:pt x="96" y="79"/>
                      <a:pt x="96" y="79"/>
                    </a:cubicBezTo>
                    <a:cubicBezTo>
                      <a:pt x="97" y="86"/>
                      <a:pt x="97" y="86"/>
                      <a:pt x="97" y="86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5" y="94"/>
                      <a:pt x="93" y="94"/>
                    </a:cubicBezTo>
                    <a:cubicBezTo>
                      <a:pt x="92" y="94"/>
                      <a:pt x="88" y="93"/>
                      <a:pt x="88" y="93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2" y="90"/>
                      <a:pt x="3" y="90"/>
                    </a:cubicBezTo>
                    <a:cubicBezTo>
                      <a:pt x="4" y="91"/>
                      <a:pt x="11" y="91"/>
                      <a:pt x="11" y="91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3"/>
                      <a:pt x="2" y="102"/>
                      <a:pt x="1" y="103"/>
                    </a:cubicBezTo>
                    <a:cubicBezTo>
                      <a:pt x="1" y="105"/>
                      <a:pt x="4" y="106"/>
                      <a:pt x="4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5" y="116"/>
                      <a:pt x="16" y="114"/>
                      <a:pt x="18" y="114"/>
                    </a:cubicBezTo>
                    <a:cubicBezTo>
                      <a:pt x="21" y="113"/>
                      <a:pt x="23" y="114"/>
                      <a:pt x="23" y="114"/>
                    </a:cubicBezTo>
                    <a:cubicBezTo>
                      <a:pt x="23" y="114"/>
                      <a:pt x="23" y="113"/>
                      <a:pt x="24" y="117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1"/>
                      <a:pt x="33" y="124"/>
                      <a:pt x="34" y="124"/>
                    </a:cubicBezTo>
                    <a:cubicBezTo>
                      <a:pt x="36" y="125"/>
                      <a:pt x="40" y="128"/>
                      <a:pt x="40" y="128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1" y="133"/>
                      <a:pt x="45" y="134"/>
                      <a:pt x="47" y="134"/>
                    </a:cubicBezTo>
                    <a:cubicBezTo>
                      <a:pt x="49" y="134"/>
                      <a:pt x="54" y="133"/>
                      <a:pt x="54" y="133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58" y="136"/>
                      <a:pt x="65" y="138"/>
                      <a:pt x="65" y="138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60" y="147"/>
                      <a:pt x="60" y="147"/>
                      <a:pt x="60" y="147"/>
                    </a:cubicBezTo>
                    <a:cubicBezTo>
                      <a:pt x="60" y="147"/>
                      <a:pt x="60" y="146"/>
                      <a:pt x="63" y="147"/>
                    </a:cubicBezTo>
                    <a:cubicBezTo>
                      <a:pt x="66" y="148"/>
                      <a:pt x="69" y="150"/>
                      <a:pt x="69" y="150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3" y="159"/>
                      <a:pt x="73" y="160"/>
                    </a:cubicBezTo>
                    <a:cubicBezTo>
                      <a:pt x="73" y="161"/>
                      <a:pt x="72" y="162"/>
                      <a:pt x="72" y="162"/>
                    </a:cubicBezTo>
                    <a:cubicBezTo>
                      <a:pt x="70" y="162"/>
                      <a:pt x="70" y="162"/>
                      <a:pt x="70" y="162"/>
                    </a:cubicBezTo>
                    <a:cubicBezTo>
                      <a:pt x="70" y="162"/>
                      <a:pt x="70" y="163"/>
                      <a:pt x="69" y="162"/>
                    </a:cubicBezTo>
                    <a:cubicBezTo>
                      <a:pt x="68" y="160"/>
                      <a:pt x="66" y="159"/>
                      <a:pt x="66" y="159"/>
                    </a:cubicBezTo>
                    <a:cubicBezTo>
                      <a:pt x="66" y="161"/>
                      <a:pt x="66" y="161"/>
                      <a:pt x="66" y="161"/>
                    </a:cubicBezTo>
                    <a:cubicBezTo>
                      <a:pt x="66" y="161"/>
                      <a:pt x="67" y="165"/>
                      <a:pt x="68" y="166"/>
                    </a:cubicBezTo>
                    <a:cubicBezTo>
                      <a:pt x="69" y="166"/>
                      <a:pt x="70" y="165"/>
                      <a:pt x="69" y="167"/>
                    </a:cubicBezTo>
                    <a:cubicBezTo>
                      <a:pt x="69" y="169"/>
                      <a:pt x="70" y="173"/>
                      <a:pt x="71" y="174"/>
                    </a:cubicBezTo>
                    <a:cubicBezTo>
                      <a:pt x="71" y="176"/>
                      <a:pt x="71" y="179"/>
                      <a:pt x="73" y="180"/>
                    </a:cubicBezTo>
                    <a:cubicBezTo>
                      <a:pt x="74" y="180"/>
                      <a:pt x="75" y="181"/>
                      <a:pt x="75" y="181"/>
                    </a:cubicBezTo>
                    <a:cubicBezTo>
                      <a:pt x="76" y="183"/>
                      <a:pt x="76" y="183"/>
                      <a:pt x="76" y="183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81" y="187"/>
                      <a:pt x="84" y="189"/>
                      <a:pt x="86" y="190"/>
                    </a:cubicBezTo>
                    <a:cubicBezTo>
                      <a:pt x="88" y="191"/>
                      <a:pt x="89" y="191"/>
                      <a:pt x="89" y="191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92" y="195"/>
                      <a:pt x="95" y="199"/>
                      <a:pt x="94" y="199"/>
                    </a:cubicBezTo>
                    <a:cubicBezTo>
                      <a:pt x="93" y="199"/>
                      <a:pt x="94" y="199"/>
                      <a:pt x="92" y="199"/>
                    </a:cubicBezTo>
                    <a:cubicBezTo>
                      <a:pt x="90" y="200"/>
                      <a:pt x="91" y="201"/>
                      <a:pt x="89" y="200"/>
                    </a:cubicBezTo>
                    <a:cubicBezTo>
                      <a:pt x="87" y="198"/>
                      <a:pt x="86" y="195"/>
                      <a:pt x="83" y="195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7" y="201"/>
                      <a:pt x="87" y="201"/>
                      <a:pt x="87" y="201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92" y="203"/>
                      <a:pt x="92" y="203"/>
                      <a:pt x="92" y="203"/>
                    </a:cubicBezTo>
                    <a:cubicBezTo>
                      <a:pt x="92" y="203"/>
                      <a:pt x="92" y="206"/>
                      <a:pt x="92" y="206"/>
                    </a:cubicBezTo>
                    <a:cubicBezTo>
                      <a:pt x="92" y="207"/>
                      <a:pt x="91" y="209"/>
                      <a:pt x="91" y="210"/>
                    </a:cubicBezTo>
                    <a:cubicBezTo>
                      <a:pt x="91" y="212"/>
                      <a:pt x="91" y="213"/>
                      <a:pt x="91" y="213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89" y="208"/>
                      <a:pt x="89" y="206"/>
                      <a:pt x="87" y="206"/>
                    </a:cubicBezTo>
                    <a:cubicBezTo>
                      <a:pt x="86" y="205"/>
                      <a:pt x="84" y="206"/>
                      <a:pt x="84" y="206"/>
                    </a:cubicBezTo>
                    <a:cubicBezTo>
                      <a:pt x="84" y="206"/>
                      <a:pt x="84" y="208"/>
                      <a:pt x="85" y="209"/>
                    </a:cubicBezTo>
                    <a:cubicBezTo>
                      <a:pt x="86" y="209"/>
                      <a:pt x="87" y="210"/>
                      <a:pt x="87" y="211"/>
                    </a:cubicBezTo>
                    <a:cubicBezTo>
                      <a:pt x="87" y="212"/>
                      <a:pt x="88" y="212"/>
                      <a:pt x="88" y="212"/>
                    </a:cubicBezTo>
                    <a:cubicBezTo>
                      <a:pt x="88" y="212"/>
                      <a:pt x="89" y="213"/>
                      <a:pt x="89" y="214"/>
                    </a:cubicBezTo>
                    <a:cubicBezTo>
                      <a:pt x="90" y="216"/>
                      <a:pt x="89" y="219"/>
                      <a:pt x="89" y="219"/>
                    </a:cubicBezTo>
                    <a:cubicBezTo>
                      <a:pt x="89" y="219"/>
                      <a:pt x="87" y="219"/>
                      <a:pt x="89" y="220"/>
                    </a:cubicBezTo>
                    <a:cubicBezTo>
                      <a:pt x="91" y="222"/>
                      <a:pt x="92" y="223"/>
                      <a:pt x="93" y="224"/>
                    </a:cubicBezTo>
                    <a:cubicBezTo>
                      <a:pt x="94" y="224"/>
                      <a:pt x="97" y="228"/>
                      <a:pt x="97" y="228"/>
                    </a:cubicBezTo>
                    <a:cubicBezTo>
                      <a:pt x="100" y="232"/>
                      <a:pt x="100" y="232"/>
                      <a:pt x="100" y="232"/>
                    </a:cubicBezTo>
                    <a:cubicBezTo>
                      <a:pt x="100" y="232"/>
                      <a:pt x="100" y="233"/>
                      <a:pt x="99" y="233"/>
                    </a:cubicBezTo>
                    <a:cubicBezTo>
                      <a:pt x="99" y="233"/>
                      <a:pt x="98" y="234"/>
                      <a:pt x="98" y="234"/>
                    </a:cubicBezTo>
                    <a:cubicBezTo>
                      <a:pt x="98" y="234"/>
                      <a:pt x="96" y="233"/>
                      <a:pt x="96" y="232"/>
                    </a:cubicBezTo>
                    <a:cubicBezTo>
                      <a:pt x="95" y="231"/>
                      <a:pt x="93" y="228"/>
                      <a:pt x="93" y="228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0" y="228"/>
                      <a:pt x="90" y="228"/>
                      <a:pt x="90" y="228"/>
                    </a:cubicBezTo>
                    <a:cubicBezTo>
                      <a:pt x="90" y="228"/>
                      <a:pt x="89" y="231"/>
                      <a:pt x="89" y="232"/>
                    </a:cubicBezTo>
                    <a:cubicBezTo>
                      <a:pt x="89" y="233"/>
                      <a:pt x="86" y="237"/>
                      <a:pt x="86" y="237"/>
                    </a:cubicBezTo>
                    <a:cubicBezTo>
                      <a:pt x="84" y="247"/>
                      <a:pt x="84" y="247"/>
                      <a:pt x="84" y="247"/>
                    </a:cubicBezTo>
                    <a:cubicBezTo>
                      <a:pt x="84" y="247"/>
                      <a:pt x="84" y="258"/>
                      <a:pt x="84" y="259"/>
                    </a:cubicBezTo>
                    <a:cubicBezTo>
                      <a:pt x="84" y="260"/>
                      <a:pt x="81" y="268"/>
                      <a:pt x="81" y="268"/>
                    </a:cubicBezTo>
                    <a:cubicBezTo>
                      <a:pt x="81" y="268"/>
                      <a:pt x="80" y="268"/>
                      <a:pt x="80" y="271"/>
                    </a:cubicBezTo>
                    <a:cubicBezTo>
                      <a:pt x="80" y="273"/>
                      <a:pt x="79" y="278"/>
                      <a:pt x="79" y="278"/>
                    </a:cubicBezTo>
                    <a:cubicBezTo>
                      <a:pt x="79" y="278"/>
                      <a:pt x="78" y="281"/>
                      <a:pt x="78" y="282"/>
                    </a:cubicBezTo>
                    <a:cubicBezTo>
                      <a:pt x="78" y="284"/>
                      <a:pt x="75" y="290"/>
                      <a:pt x="75" y="290"/>
                    </a:cubicBezTo>
                    <a:cubicBezTo>
                      <a:pt x="74" y="297"/>
                      <a:pt x="74" y="297"/>
                      <a:pt x="74" y="297"/>
                    </a:cubicBezTo>
                    <a:cubicBezTo>
                      <a:pt x="68" y="311"/>
                      <a:pt x="68" y="311"/>
                      <a:pt x="68" y="311"/>
                    </a:cubicBezTo>
                    <a:cubicBezTo>
                      <a:pt x="63" y="315"/>
                      <a:pt x="63" y="315"/>
                      <a:pt x="63" y="315"/>
                    </a:cubicBezTo>
                    <a:cubicBezTo>
                      <a:pt x="60" y="317"/>
                      <a:pt x="60" y="317"/>
                      <a:pt x="60" y="317"/>
                    </a:cubicBezTo>
                    <a:cubicBezTo>
                      <a:pt x="62" y="318"/>
                      <a:pt x="65" y="319"/>
                      <a:pt x="65" y="321"/>
                    </a:cubicBezTo>
                    <a:cubicBezTo>
                      <a:pt x="67" y="325"/>
                      <a:pt x="70" y="332"/>
                      <a:pt x="70" y="332"/>
                    </a:cubicBezTo>
                    <a:cubicBezTo>
                      <a:pt x="80" y="335"/>
                      <a:pt x="80" y="335"/>
                      <a:pt x="80" y="335"/>
                    </a:cubicBezTo>
                    <a:cubicBezTo>
                      <a:pt x="80" y="335"/>
                      <a:pt x="86" y="340"/>
                      <a:pt x="87" y="341"/>
                    </a:cubicBezTo>
                    <a:cubicBezTo>
                      <a:pt x="88" y="342"/>
                      <a:pt x="100" y="347"/>
                      <a:pt x="100" y="347"/>
                    </a:cubicBezTo>
                    <a:cubicBezTo>
                      <a:pt x="108" y="354"/>
                      <a:pt x="108" y="354"/>
                      <a:pt x="108" y="354"/>
                    </a:cubicBezTo>
                    <a:cubicBezTo>
                      <a:pt x="120" y="354"/>
                      <a:pt x="120" y="354"/>
                      <a:pt x="120" y="354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32" y="351"/>
                      <a:pt x="132" y="351"/>
                      <a:pt x="132" y="351"/>
                    </a:cubicBezTo>
                    <a:cubicBezTo>
                      <a:pt x="132" y="351"/>
                      <a:pt x="152" y="360"/>
                      <a:pt x="153" y="360"/>
                    </a:cubicBezTo>
                    <a:cubicBezTo>
                      <a:pt x="153" y="360"/>
                      <a:pt x="154" y="363"/>
                      <a:pt x="154" y="365"/>
                    </a:cubicBezTo>
                    <a:cubicBezTo>
                      <a:pt x="154" y="365"/>
                      <a:pt x="154" y="365"/>
                      <a:pt x="154" y="365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3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1"/>
                      <a:pt x="154" y="371"/>
                      <a:pt x="154" y="371"/>
                    </a:cubicBezTo>
                    <a:cubicBezTo>
                      <a:pt x="154" y="371"/>
                      <a:pt x="155" y="371"/>
                      <a:pt x="155" y="371"/>
                    </a:cubicBezTo>
                    <a:cubicBezTo>
                      <a:pt x="155" y="371"/>
                      <a:pt x="156" y="372"/>
                      <a:pt x="156" y="372"/>
                    </a:cubicBezTo>
                    <a:cubicBezTo>
                      <a:pt x="156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8" y="372"/>
                      <a:pt x="158" y="372"/>
                      <a:pt x="158" y="372"/>
                    </a:cubicBezTo>
                    <a:cubicBezTo>
                      <a:pt x="158" y="372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69" y="373"/>
                      <a:pt x="169" y="373"/>
                      <a:pt x="169" y="373"/>
                    </a:cubicBezTo>
                    <a:cubicBezTo>
                      <a:pt x="171" y="374"/>
                      <a:pt x="171" y="376"/>
                      <a:pt x="174" y="377"/>
                    </a:cubicBezTo>
                    <a:cubicBezTo>
                      <a:pt x="180" y="375"/>
                      <a:pt x="180" y="375"/>
                      <a:pt x="180" y="375"/>
                    </a:cubicBezTo>
                    <a:cubicBezTo>
                      <a:pt x="188" y="381"/>
                      <a:pt x="188" y="381"/>
                      <a:pt x="188" y="381"/>
                    </a:cubicBezTo>
                    <a:cubicBezTo>
                      <a:pt x="195" y="378"/>
                      <a:pt x="195" y="378"/>
                      <a:pt x="195" y="378"/>
                    </a:cubicBezTo>
                    <a:cubicBezTo>
                      <a:pt x="203" y="378"/>
                      <a:pt x="203" y="378"/>
                      <a:pt x="203" y="378"/>
                    </a:cubicBezTo>
                    <a:cubicBezTo>
                      <a:pt x="203" y="377"/>
                      <a:pt x="206" y="377"/>
                      <a:pt x="208" y="378"/>
                    </a:cubicBezTo>
                    <a:cubicBezTo>
                      <a:pt x="208" y="378"/>
                      <a:pt x="208" y="378"/>
                      <a:pt x="208" y="378"/>
                    </a:cubicBezTo>
                    <a:cubicBezTo>
                      <a:pt x="209" y="375"/>
                      <a:pt x="209" y="375"/>
                      <a:pt x="209" y="375"/>
                    </a:cubicBezTo>
                    <a:cubicBezTo>
                      <a:pt x="209" y="375"/>
                      <a:pt x="209" y="371"/>
                      <a:pt x="208" y="370"/>
                    </a:cubicBezTo>
                    <a:cubicBezTo>
                      <a:pt x="208" y="369"/>
                      <a:pt x="206" y="368"/>
                      <a:pt x="206" y="368"/>
                    </a:cubicBezTo>
                    <a:cubicBezTo>
                      <a:pt x="206" y="368"/>
                      <a:pt x="207" y="365"/>
                      <a:pt x="207" y="364"/>
                    </a:cubicBezTo>
                    <a:cubicBezTo>
                      <a:pt x="207" y="362"/>
                      <a:pt x="207" y="359"/>
                      <a:pt x="207" y="359"/>
                    </a:cubicBezTo>
                    <a:cubicBezTo>
                      <a:pt x="207" y="358"/>
                      <a:pt x="207" y="355"/>
                      <a:pt x="208" y="354"/>
                    </a:cubicBezTo>
                    <a:cubicBezTo>
                      <a:pt x="208" y="354"/>
                      <a:pt x="207" y="354"/>
                      <a:pt x="208" y="352"/>
                    </a:cubicBezTo>
                    <a:cubicBezTo>
                      <a:pt x="210" y="350"/>
                      <a:pt x="210" y="349"/>
                      <a:pt x="210" y="349"/>
                    </a:cubicBezTo>
                    <a:cubicBezTo>
                      <a:pt x="213" y="344"/>
                      <a:pt x="213" y="344"/>
                      <a:pt x="213" y="344"/>
                    </a:cubicBezTo>
                    <a:cubicBezTo>
                      <a:pt x="213" y="344"/>
                      <a:pt x="215" y="341"/>
                      <a:pt x="216" y="341"/>
                    </a:cubicBezTo>
                    <a:cubicBezTo>
                      <a:pt x="217" y="341"/>
                      <a:pt x="220" y="340"/>
                      <a:pt x="221" y="340"/>
                    </a:cubicBezTo>
                    <a:cubicBezTo>
                      <a:pt x="222" y="340"/>
                      <a:pt x="225" y="343"/>
                      <a:pt x="227" y="340"/>
                    </a:cubicBezTo>
                    <a:cubicBezTo>
                      <a:pt x="228" y="338"/>
                      <a:pt x="229" y="336"/>
                      <a:pt x="229" y="335"/>
                    </a:cubicBezTo>
                    <a:cubicBezTo>
                      <a:pt x="230" y="334"/>
                      <a:pt x="231" y="332"/>
                      <a:pt x="233" y="332"/>
                    </a:cubicBezTo>
                    <a:cubicBezTo>
                      <a:pt x="235" y="332"/>
                      <a:pt x="241" y="331"/>
                      <a:pt x="241" y="331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50" y="335"/>
                      <a:pt x="250" y="335"/>
                      <a:pt x="250" y="335"/>
                    </a:cubicBezTo>
                    <a:cubicBezTo>
                      <a:pt x="250" y="335"/>
                      <a:pt x="253" y="335"/>
                      <a:pt x="254" y="335"/>
                    </a:cubicBezTo>
                    <a:cubicBezTo>
                      <a:pt x="255" y="335"/>
                      <a:pt x="256" y="335"/>
                      <a:pt x="256" y="335"/>
                    </a:cubicBezTo>
                    <a:cubicBezTo>
                      <a:pt x="258" y="338"/>
                      <a:pt x="258" y="338"/>
                      <a:pt x="258" y="338"/>
                    </a:cubicBezTo>
                    <a:cubicBezTo>
                      <a:pt x="258" y="338"/>
                      <a:pt x="261" y="339"/>
                      <a:pt x="262" y="339"/>
                    </a:cubicBezTo>
                    <a:cubicBezTo>
                      <a:pt x="263" y="339"/>
                      <a:pt x="269" y="338"/>
                      <a:pt x="269" y="338"/>
                    </a:cubicBezTo>
                    <a:cubicBezTo>
                      <a:pt x="269" y="338"/>
                      <a:pt x="272" y="337"/>
                      <a:pt x="272" y="338"/>
                    </a:cubicBezTo>
                    <a:cubicBezTo>
                      <a:pt x="273" y="338"/>
                      <a:pt x="276" y="340"/>
                      <a:pt x="276" y="340"/>
                    </a:cubicBezTo>
                    <a:cubicBezTo>
                      <a:pt x="276" y="341"/>
                      <a:pt x="283" y="344"/>
                      <a:pt x="284" y="345"/>
                    </a:cubicBezTo>
                    <a:cubicBezTo>
                      <a:pt x="285" y="346"/>
                      <a:pt x="288" y="345"/>
                      <a:pt x="288" y="345"/>
                    </a:cubicBezTo>
                    <a:cubicBezTo>
                      <a:pt x="290" y="349"/>
                      <a:pt x="290" y="349"/>
                      <a:pt x="290" y="349"/>
                    </a:cubicBezTo>
                    <a:cubicBezTo>
                      <a:pt x="298" y="351"/>
                      <a:pt x="298" y="351"/>
                      <a:pt x="298" y="351"/>
                    </a:cubicBezTo>
                    <a:cubicBezTo>
                      <a:pt x="302" y="351"/>
                      <a:pt x="302" y="351"/>
                      <a:pt x="302" y="351"/>
                    </a:cubicBezTo>
                    <a:cubicBezTo>
                      <a:pt x="313" y="356"/>
                      <a:pt x="313" y="356"/>
                      <a:pt x="313" y="356"/>
                    </a:cubicBezTo>
                    <a:cubicBezTo>
                      <a:pt x="320" y="350"/>
                      <a:pt x="320" y="350"/>
                      <a:pt x="320" y="350"/>
                    </a:cubicBezTo>
                    <a:cubicBezTo>
                      <a:pt x="320" y="350"/>
                      <a:pt x="322" y="350"/>
                      <a:pt x="323" y="350"/>
                    </a:cubicBezTo>
                    <a:cubicBezTo>
                      <a:pt x="323" y="351"/>
                      <a:pt x="325" y="344"/>
                      <a:pt x="325" y="344"/>
                    </a:cubicBezTo>
                    <a:cubicBezTo>
                      <a:pt x="325" y="344"/>
                      <a:pt x="324" y="343"/>
                      <a:pt x="326" y="343"/>
                    </a:cubicBezTo>
                    <a:cubicBezTo>
                      <a:pt x="327" y="343"/>
                      <a:pt x="333" y="341"/>
                      <a:pt x="333" y="340"/>
                    </a:cubicBezTo>
                    <a:cubicBezTo>
                      <a:pt x="333" y="339"/>
                      <a:pt x="332" y="336"/>
                      <a:pt x="334" y="335"/>
                    </a:cubicBezTo>
                    <a:cubicBezTo>
                      <a:pt x="336" y="335"/>
                      <a:pt x="339" y="332"/>
                      <a:pt x="339" y="332"/>
                    </a:cubicBezTo>
                    <a:cubicBezTo>
                      <a:pt x="340" y="331"/>
                      <a:pt x="339" y="330"/>
                      <a:pt x="341" y="329"/>
                    </a:cubicBezTo>
                    <a:cubicBezTo>
                      <a:pt x="342" y="329"/>
                      <a:pt x="345" y="328"/>
                      <a:pt x="346" y="328"/>
                    </a:cubicBezTo>
                    <a:cubicBezTo>
                      <a:pt x="346" y="328"/>
                      <a:pt x="346" y="328"/>
                      <a:pt x="346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2" y="325"/>
                      <a:pt x="352" y="325"/>
                      <a:pt x="352" y="325"/>
                    </a:cubicBezTo>
                    <a:cubicBezTo>
                      <a:pt x="357" y="321"/>
                      <a:pt x="357" y="321"/>
                      <a:pt x="357" y="321"/>
                    </a:cubicBezTo>
                    <a:cubicBezTo>
                      <a:pt x="359" y="312"/>
                      <a:pt x="359" y="312"/>
                      <a:pt x="359" y="312"/>
                    </a:cubicBezTo>
                    <a:cubicBezTo>
                      <a:pt x="356" y="309"/>
                      <a:pt x="356" y="309"/>
                      <a:pt x="356" y="309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1" y="306"/>
                      <a:pt x="341" y="306"/>
                      <a:pt x="341" y="306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34" y="300"/>
                      <a:pt x="334" y="300"/>
                      <a:pt x="334" y="300"/>
                    </a:cubicBezTo>
                    <a:cubicBezTo>
                      <a:pt x="334" y="294"/>
                      <a:pt x="332" y="297"/>
                      <a:pt x="335" y="293"/>
                    </a:cubicBezTo>
                    <a:cubicBezTo>
                      <a:pt x="338" y="288"/>
                      <a:pt x="338" y="288"/>
                      <a:pt x="338" y="288"/>
                    </a:cubicBezTo>
                    <a:cubicBezTo>
                      <a:pt x="338" y="280"/>
                      <a:pt x="338" y="280"/>
                      <a:pt x="338" y="280"/>
                    </a:cubicBezTo>
                    <a:cubicBezTo>
                      <a:pt x="335" y="277"/>
                      <a:pt x="335" y="277"/>
                      <a:pt x="335" y="277"/>
                    </a:cubicBezTo>
                    <a:cubicBezTo>
                      <a:pt x="331" y="276"/>
                      <a:pt x="331" y="276"/>
                      <a:pt x="331" y="276"/>
                    </a:cubicBezTo>
                    <a:cubicBezTo>
                      <a:pt x="331" y="276"/>
                      <a:pt x="328" y="272"/>
                      <a:pt x="328" y="271"/>
                    </a:cubicBezTo>
                    <a:cubicBezTo>
                      <a:pt x="328" y="271"/>
                      <a:pt x="328" y="270"/>
                      <a:pt x="328" y="269"/>
                    </a:cubicBezTo>
                    <a:cubicBezTo>
                      <a:pt x="327" y="269"/>
                      <a:pt x="330" y="269"/>
                      <a:pt x="331" y="269"/>
                    </a:cubicBezTo>
                    <a:cubicBezTo>
                      <a:pt x="331" y="269"/>
                      <a:pt x="334" y="268"/>
                      <a:pt x="334" y="268"/>
                    </a:cubicBezTo>
                    <a:cubicBezTo>
                      <a:pt x="335" y="268"/>
                      <a:pt x="338" y="265"/>
                      <a:pt x="338" y="265"/>
                    </a:cubicBezTo>
                    <a:cubicBezTo>
                      <a:pt x="338" y="265"/>
                      <a:pt x="340" y="262"/>
                      <a:pt x="342" y="261"/>
                    </a:cubicBezTo>
                    <a:cubicBezTo>
                      <a:pt x="343" y="260"/>
                      <a:pt x="344" y="253"/>
                      <a:pt x="344" y="253"/>
                    </a:cubicBezTo>
                    <a:cubicBezTo>
                      <a:pt x="344" y="252"/>
                      <a:pt x="342" y="249"/>
                      <a:pt x="342" y="249"/>
                    </a:cubicBezTo>
                    <a:cubicBezTo>
                      <a:pt x="335" y="245"/>
                      <a:pt x="336" y="244"/>
                      <a:pt x="332" y="242"/>
                    </a:cubicBezTo>
                    <a:cubicBezTo>
                      <a:pt x="332" y="238"/>
                      <a:pt x="332" y="238"/>
                      <a:pt x="332" y="238"/>
                    </a:cubicBezTo>
                    <a:cubicBezTo>
                      <a:pt x="337" y="235"/>
                      <a:pt x="337" y="235"/>
                      <a:pt x="337" y="235"/>
                    </a:cubicBezTo>
                    <a:cubicBezTo>
                      <a:pt x="338" y="234"/>
                      <a:pt x="339" y="234"/>
                      <a:pt x="340" y="233"/>
                    </a:cubicBezTo>
                    <a:cubicBezTo>
                      <a:pt x="340" y="232"/>
                      <a:pt x="340" y="232"/>
                      <a:pt x="340" y="232"/>
                    </a:cubicBezTo>
                    <a:cubicBezTo>
                      <a:pt x="340" y="232"/>
                      <a:pt x="339" y="230"/>
                      <a:pt x="339" y="230"/>
                    </a:cubicBezTo>
                    <a:cubicBezTo>
                      <a:pt x="339" y="230"/>
                      <a:pt x="338" y="229"/>
                      <a:pt x="338" y="229"/>
                    </a:cubicBezTo>
                    <a:cubicBezTo>
                      <a:pt x="337" y="229"/>
                      <a:pt x="337" y="228"/>
                      <a:pt x="337" y="228"/>
                    </a:cubicBezTo>
                    <a:cubicBezTo>
                      <a:pt x="337" y="228"/>
                      <a:pt x="336" y="228"/>
                      <a:pt x="335" y="228"/>
                    </a:cubicBezTo>
                    <a:cubicBezTo>
                      <a:pt x="335" y="228"/>
                      <a:pt x="336" y="226"/>
                      <a:pt x="336" y="226"/>
                    </a:cubicBezTo>
                    <a:cubicBezTo>
                      <a:pt x="336" y="226"/>
                      <a:pt x="336" y="224"/>
                      <a:pt x="336" y="224"/>
                    </a:cubicBezTo>
                    <a:cubicBezTo>
                      <a:pt x="336" y="224"/>
                      <a:pt x="334" y="224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1"/>
                      <a:pt x="334" y="220"/>
                    </a:cubicBezTo>
                    <a:cubicBezTo>
                      <a:pt x="335" y="220"/>
                      <a:pt x="334" y="219"/>
                      <a:pt x="334" y="219"/>
                    </a:cubicBezTo>
                    <a:cubicBezTo>
                      <a:pt x="334" y="219"/>
                      <a:pt x="334" y="218"/>
                      <a:pt x="335" y="217"/>
                    </a:cubicBezTo>
                    <a:cubicBezTo>
                      <a:pt x="335" y="216"/>
                      <a:pt x="335" y="216"/>
                      <a:pt x="335" y="216"/>
                    </a:cubicBezTo>
                    <a:cubicBezTo>
                      <a:pt x="335" y="216"/>
                      <a:pt x="333" y="215"/>
                      <a:pt x="333" y="215"/>
                    </a:cubicBezTo>
                    <a:cubicBezTo>
                      <a:pt x="332" y="215"/>
                      <a:pt x="332" y="215"/>
                      <a:pt x="333" y="214"/>
                    </a:cubicBezTo>
                    <a:cubicBezTo>
                      <a:pt x="334" y="213"/>
                      <a:pt x="334" y="213"/>
                      <a:pt x="334" y="213"/>
                    </a:cubicBezTo>
                    <a:cubicBezTo>
                      <a:pt x="334" y="211"/>
                      <a:pt x="334" y="211"/>
                      <a:pt x="334" y="211"/>
                    </a:cubicBezTo>
                    <a:cubicBezTo>
                      <a:pt x="332" y="211"/>
                      <a:pt x="332" y="211"/>
                      <a:pt x="332" y="211"/>
                    </a:cubicBezTo>
                    <a:cubicBezTo>
                      <a:pt x="330" y="210"/>
                      <a:pt x="330" y="210"/>
                      <a:pt x="330" y="210"/>
                    </a:cubicBezTo>
                    <a:cubicBezTo>
                      <a:pt x="330" y="210"/>
                      <a:pt x="327" y="210"/>
                      <a:pt x="327" y="210"/>
                    </a:cubicBezTo>
                    <a:cubicBezTo>
                      <a:pt x="327" y="210"/>
                      <a:pt x="325" y="210"/>
                      <a:pt x="325" y="210"/>
                    </a:cubicBezTo>
                    <a:cubicBezTo>
                      <a:pt x="323" y="210"/>
                      <a:pt x="323" y="210"/>
                      <a:pt x="323" y="210"/>
                    </a:cubicBezTo>
                    <a:cubicBezTo>
                      <a:pt x="322" y="211"/>
                      <a:pt x="322" y="211"/>
                      <a:pt x="322" y="211"/>
                    </a:cubicBezTo>
                    <a:cubicBezTo>
                      <a:pt x="320" y="212"/>
                      <a:pt x="320" y="212"/>
                      <a:pt x="320" y="212"/>
                    </a:cubicBezTo>
                    <a:cubicBezTo>
                      <a:pt x="318" y="212"/>
                      <a:pt x="318" y="212"/>
                      <a:pt x="318" y="212"/>
                    </a:cubicBezTo>
                    <a:cubicBezTo>
                      <a:pt x="318" y="212"/>
                      <a:pt x="317" y="214"/>
                      <a:pt x="316" y="214"/>
                    </a:cubicBezTo>
                    <a:cubicBezTo>
                      <a:pt x="316" y="215"/>
                      <a:pt x="316" y="216"/>
                      <a:pt x="316" y="216"/>
                    </a:cubicBezTo>
                    <a:cubicBezTo>
                      <a:pt x="317" y="217"/>
                      <a:pt x="317" y="217"/>
                      <a:pt x="317" y="217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8" y="218"/>
                      <a:pt x="318" y="218"/>
                      <a:pt x="318" y="218"/>
                    </a:cubicBezTo>
                    <a:cubicBezTo>
                      <a:pt x="318" y="219"/>
                      <a:pt x="318" y="219"/>
                      <a:pt x="318" y="219"/>
                    </a:cubicBezTo>
                    <a:cubicBezTo>
                      <a:pt x="318" y="219"/>
                      <a:pt x="316" y="220"/>
                      <a:pt x="316" y="221"/>
                    </a:cubicBezTo>
                    <a:cubicBezTo>
                      <a:pt x="315" y="221"/>
                      <a:pt x="315" y="222"/>
                      <a:pt x="315" y="222"/>
                    </a:cubicBezTo>
                    <a:cubicBezTo>
                      <a:pt x="313" y="223"/>
                      <a:pt x="313" y="223"/>
                      <a:pt x="313" y="223"/>
                    </a:cubicBezTo>
                    <a:cubicBezTo>
                      <a:pt x="311" y="222"/>
                      <a:pt x="311" y="222"/>
                      <a:pt x="311" y="222"/>
                    </a:cubicBezTo>
                    <a:cubicBezTo>
                      <a:pt x="310" y="223"/>
                      <a:pt x="310" y="223"/>
                      <a:pt x="310" y="223"/>
                    </a:cubicBezTo>
                    <a:cubicBezTo>
                      <a:pt x="309" y="223"/>
                      <a:pt x="309" y="223"/>
                      <a:pt x="309" y="223"/>
                    </a:cubicBezTo>
                    <a:cubicBezTo>
                      <a:pt x="309" y="221"/>
                      <a:pt x="309" y="221"/>
                      <a:pt x="309" y="221"/>
                    </a:cubicBezTo>
                    <a:cubicBezTo>
                      <a:pt x="308" y="221"/>
                      <a:pt x="308" y="221"/>
                      <a:pt x="308" y="221"/>
                    </a:cubicBezTo>
                    <a:cubicBezTo>
                      <a:pt x="308" y="220"/>
                      <a:pt x="308" y="220"/>
                      <a:pt x="308" y="220"/>
                    </a:cubicBezTo>
                    <a:cubicBezTo>
                      <a:pt x="308" y="220"/>
                      <a:pt x="309" y="219"/>
                      <a:pt x="310" y="219"/>
                    </a:cubicBezTo>
                    <a:cubicBezTo>
                      <a:pt x="310" y="219"/>
                      <a:pt x="311" y="218"/>
                      <a:pt x="311" y="218"/>
                    </a:cubicBezTo>
                    <a:cubicBezTo>
                      <a:pt x="313" y="218"/>
                      <a:pt x="313" y="218"/>
                      <a:pt x="313" y="218"/>
                    </a:cubicBezTo>
                    <a:cubicBezTo>
                      <a:pt x="313" y="217"/>
                      <a:pt x="313" y="217"/>
                      <a:pt x="313" y="217"/>
                    </a:cubicBezTo>
                    <a:cubicBezTo>
                      <a:pt x="313" y="215"/>
                      <a:pt x="313" y="215"/>
                      <a:pt x="313" y="215"/>
                    </a:cubicBezTo>
                    <a:cubicBezTo>
                      <a:pt x="314" y="213"/>
                      <a:pt x="314" y="213"/>
                      <a:pt x="314" y="213"/>
                    </a:cubicBezTo>
                    <a:cubicBezTo>
                      <a:pt x="313" y="212"/>
                      <a:pt x="313" y="212"/>
                      <a:pt x="313" y="212"/>
                    </a:cubicBezTo>
                    <a:cubicBezTo>
                      <a:pt x="312" y="211"/>
                      <a:pt x="312" y="211"/>
                      <a:pt x="312" y="211"/>
                    </a:cubicBezTo>
                    <a:cubicBezTo>
                      <a:pt x="312" y="210"/>
                      <a:pt x="312" y="210"/>
                      <a:pt x="312" y="210"/>
                    </a:cubicBezTo>
                    <a:cubicBezTo>
                      <a:pt x="312" y="208"/>
                      <a:pt x="312" y="208"/>
                      <a:pt x="312" y="208"/>
                    </a:cubicBezTo>
                    <a:cubicBezTo>
                      <a:pt x="312" y="207"/>
                      <a:pt x="312" y="207"/>
                      <a:pt x="312" y="207"/>
                    </a:cubicBezTo>
                    <a:cubicBezTo>
                      <a:pt x="312" y="207"/>
                      <a:pt x="313" y="207"/>
                      <a:pt x="313" y="206"/>
                    </a:cubicBezTo>
                    <a:cubicBezTo>
                      <a:pt x="314" y="206"/>
                      <a:pt x="314" y="205"/>
                      <a:pt x="314" y="204"/>
                    </a:cubicBezTo>
                    <a:cubicBezTo>
                      <a:pt x="314" y="204"/>
                      <a:pt x="313" y="204"/>
                      <a:pt x="313" y="204"/>
                    </a:cubicBezTo>
                    <a:cubicBezTo>
                      <a:pt x="316" y="201"/>
                      <a:pt x="316" y="201"/>
                      <a:pt x="316" y="201"/>
                    </a:cubicBezTo>
                    <a:cubicBezTo>
                      <a:pt x="319" y="199"/>
                      <a:pt x="319" y="199"/>
                      <a:pt x="319" y="199"/>
                    </a:cubicBezTo>
                    <a:cubicBezTo>
                      <a:pt x="319" y="199"/>
                      <a:pt x="320" y="198"/>
                      <a:pt x="320" y="198"/>
                    </a:cubicBezTo>
                    <a:cubicBezTo>
                      <a:pt x="320" y="198"/>
                      <a:pt x="322" y="198"/>
                      <a:pt x="322" y="198"/>
                    </a:cubicBezTo>
                    <a:cubicBezTo>
                      <a:pt x="322" y="198"/>
                      <a:pt x="322" y="197"/>
                      <a:pt x="323" y="197"/>
                    </a:cubicBezTo>
                    <a:cubicBezTo>
                      <a:pt x="323" y="197"/>
                      <a:pt x="323" y="196"/>
                      <a:pt x="323" y="196"/>
                    </a:cubicBezTo>
                    <a:cubicBezTo>
                      <a:pt x="323" y="196"/>
                      <a:pt x="323" y="195"/>
                      <a:pt x="323" y="195"/>
                    </a:cubicBezTo>
                    <a:cubicBezTo>
                      <a:pt x="323" y="195"/>
                      <a:pt x="323" y="194"/>
                      <a:pt x="323" y="194"/>
                    </a:cubicBezTo>
                    <a:cubicBezTo>
                      <a:pt x="323" y="194"/>
                      <a:pt x="323" y="193"/>
                      <a:pt x="323" y="193"/>
                    </a:cubicBezTo>
                    <a:cubicBezTo>
                      <a:pt x="323" y="193"/>
                      <a:pt x="324" y="192"/>
                      <a:pt x="324" y="192"/>
                    </a:cubicBezTo>
                    <a:cubicBezTo>
                      <a:pt x="324" y="191"/>
                      <a:pt x="324" y="191"/>
                      <a:pt x="324" y="191"/>
                    </a:cubicBezTo>
                    <a:cubicBezTo>
                      <a:pt x="324" y="191"/>
                      <a:pt x="323" y="190"/>
                      <a:pt x="323" y="189"/>
                    </a:cubicBezTo>
                    <a:cubicBezTo>
                      <a:pt x="323" y="189"/>
                      <a:pt x="323" y="189"/>
                      <a:pt x="323" y="188"/>
                    </a:cubicBezTo>
                    <a:cubicBezTo>
                      <a:pt x="324" y="188"/>
                      <a:pt x="324" y="187"/>
                      <a:pt x="324" y="187"/>
                    </a:cubicBezTo>
                    <a:cubicBezTo>
                      <a:pt x="326" y="187"/>
                      <a:pt x="326" y="187"/>
                      <a:pt x="326" y="187"/>
                    </a:cubicBezTo>
                    <a:cubicBezTo>
                      <a:pt x="326" y="187"/>
                      <a:pt x="327" y="187"/>
                      <a:pt x="328" y="187"/>
                    </a:cubicBezTo>
                    <a:cubicBezTo>
                      <a:pt x="328" y="186"/>
                      <a:pt x="329" y="186"/>
                      <a:pt x="329" y="186"/>
                    </a:cubicBezTo>
                    <a:cubicBezTo>
                      <a:pt x="330" y="185"/>
                      <a:pt x="330" y="185"/>
                      <a:pt x="330" y="185"/>
                    </a:cubicBezTo>
                    <a:cubicBezTo>
                      <a:pt x="331" y="184"/>
                      <a:pt x="331" y="184"/>
                      <a:pt x="331" y="184"/>
                    </a:cubicBezTo>
                    <a:cubicBezTo>
                      <a:pt x="331" y="183"/>
                      <a:pt x="331" y="183"/>
                      <a:pt x="331" y="183"/>
                    </a:cubicBezTo>
                    <a:cubicBezTo>
                      <a:pt x="331" y="182"/>
                      <a:pt x="331" y="182"/>
                      <a:pt x="331" y="182"/>
                    </a:cubicBezTo>
                    <a:cubicBezTo>
                      <a:pt x="333" y="181"/>
                      <a:pt x="333" y="181"/>
                      <a:pt x="333" y="181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34" y="180"/>
                      <a:pt x="334" y="180"/>
                      <a:pt x="334" y="180"/>
                    </a:cubicBezTo>
                    <a:cubicBezTo>
                      <a:pt x="335" y="179"/>
                      <a:pt x="335" y="179"/>
                      <a:pt x="335" y="179"/>
                    </a:cubicBezTo>
                    <a:cubicBezTo>
                      <a:pt x="336" y="178"/>
                      <a:pt x="336" y="178"/>
                      <a:pt x="336" y="178"/>
                    </a:cubicBezTo>
                    <a:cubicBezTo>
                      <a:pt x="337" y="177"/>
                      <a:pt x="337" y="177"/>
                      <a:pt x="337" y="177"/>
                    </a:cubicBezTo>
                    <a:cubicBezTo>
                      <a:pt x="337" y="177"/>
                      <a:pt x="339" y="175"/>
                      <a:pt x="339" y="175"/>
                    </a:cubicBezTo>
                    <a:cubicBezTo>
                      <a:pt x="339" y="174"/>
                      <a:pt x="339" y="174"/>
                      <a:pt x="339" y="173"/>
                    </a:cubicBezTo>
                    <a:cubicBezTo>
                      <a:pt x="339" y="173"/>
                      <a:pt x="340" y="173"/>
                      <a:pt x="340" y="172"/>
                    </a:cubicBezTo>
                    <a:cubicBezTo>
                      <a:pt x="341" y="172"/>
                      <a:pt x="341" y="171"/>
                      <a:pt x="341" y="171"/>
                    </a:cubicBezTo>
                    <a:cubicBezTo>
                      <a:pt x="342" y="171"/>
                      <a:pt x="342" y="171"/>
                      <a:pt x="342" y="171"/>
                    </a:cubicBezTo>
                    <a:cubicBezTo>
                      <a:pt x="342" y="170"/>
                      <a:pt x="342" y="170"/>
                      <a:pt x="342" y="170"/>
                    </a:cubicBezTo>
                    <a:cubicBezTo>
                      <a:pt x="342" y="169"/>
                      <a:pt x="342" y="169"/>
                      <a:pt x="342" y="169"/>
                    </a:cubicBezTo>
                    <a:cubicBezTo>
                      <a:pt x="342" y="169"/>
                      <a:pt x="340" y="170"/>
                      <a:pt x="340" y="170"/>
                    </a:cubicBezTo>
                    <a:cubicBezTo>
                      <a:pt x="340" y="170"/>
                      <a:pt x="339" y="170"/>
                      <a:pt x="339" y="170"/>
                    </a:cubicBezTo>
                    <a:cubicBezTo>
                      <a:pt x="338" y="170"/>
                      <a:pt x="337" y="170"/>
                      <a:pt x="337" y="170"/>
                    </a:cubicBezTo>
                    <a:cubicBezTo>
                      <a:pt x="336" y="169"/>
                      <a:pt x="337" y="169"/>
                      <a:pt x="337" y="169"/>
                    </a:cubicBezTo>
                    <a:cubicBezTo>
                      <a:pt x="337" y="169"/>
                      <a:pt x="338" y="169"/>
                      <a:pt x="338" y="168"/>
                    </a:cubicBezTo>
                    <a:cubicBezTo>
                      <a:pt x="338" y="168"/>
                      <a:pt x="338" y="167"/>
                      <a:pt x="338" y="167"/>
                    </a:cubicBezTo>
                    <a:cubicBezTo>
                      <a:pt x="339" y="167"/>
                      <a:pt x="339" y="167"/>
                      <a:pt x="339" y="167"/>
                    </a:cubicBez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40" y="166"/>
                      <a:pt x="340" y="166"/>
                      <a:pt x="341" y="166"/>
                    </a:cubicBezTo>
                    <a:cubicBezTo>
                      <a:pt x="341" y="166"/>
                      <a:pt x="340" y="165"/>
                      <a:pt x="340" y="165"/>
                    </a:cubicBezTo>
                    <a:cubicBezTo>
                      <a:pt x="340" y="164"/>
                      <a:pt x="340" y="164"/>
                      <a:pt x="340" y="164"/>
                    </a:cubicBezTo>
                    <a:cubicBezTo>
                      <a:pt x="342" y="164"/>
                      <a:pt x="342" y="164"/>
                      <a:pt x="342" y="164"/>
                    </a:cubicBezTo>
                    <a:cubicBezTo>
                      <a:pt x="344" y="164"/>
                      <a:pt x="344" y="164"/>
                      <a:pt x="344" y="164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5" y="164"/>
                      <a:pt x="346" y="165"/>
                      <a:pt x="346" y="165"/>
                    </a:cubicBezTo>
                    <a:cubicBezTo>
                      <a:pt x="345" y="166"/>
                      <a:pt x="346" y="166"/>
                      <a:pt x="346" y="166"/>
                    </a:cubicBezTo>
                    <a:cubicBezTo>
                      <a:pt x="346" y="167"/>
                      <a:pt x="348" y="167"/>
                      <a:pt x="348" y="167"/>
                    </a:cubicBezTo>
                    <a:cubicBezTo>
                      <a:pt x="348" y="167"/>
                      <a:pt x="348" y="167"/>
                      <a:pt x="349" y="167"/>
                    </a:cubicBezTo>
                    <a:cubicBezTo>
                      <a:pt x="349" y="167"/>
                      <a:pt x="350" y="167"/>
                      <a:pt x="350" y="167"/>
                    </a:cubicBezTo>
                    <a:cubicBezTo>
                      <a:pt x="350" y="167"/>
                      <a:pt x="351" y="167"/>
                      <a:pt x="351" y="167"/>
                    </a:cubicBezTo>
                    <a:cubicBezTo>
                      <a:pt x="351" y="167"/>
                      <a:pt x="352" y="166"/>
                      <a:pt x="353" y="166"/>
                    </a:cubicBezTo>
                    <a:cubicBezTo>
                      <a:pt x="353" y="166"/>
                      <a:pt x="353" y="166"/>
                      <a:pt x="353" y="166"/>
                    </a:cubicBezTo>
                    <a:cubicBezTo>
                      <a:pt x="353" y="166"/>
                      <a:pt x="353" y="165"/>
                      <a:pt x="353" y="165"/>
                    </a:cubicBezTo>
                    <a:cubicBezTo>
                      <a:pt x="353" y="165"/>
                      <a:pt x="354" y="164"/>
                      <a:pt x="354" y="164"/>
                    </a:cubicBezTo>
                    <a:cubicBezTo>
                      <a:pt x="354" y="164"/>
                      <a:pt x="355" y="164"/>
                      <a:pt x="355" y="164"/>
                    </a:cubicBezTo>
                    <a:cubicBezTo>
                      <a:pt x="355" y="164"/>
                      <a:pt x="355" y="164"/>
                      <a:pt x="355" y="163"/>
                    </a:cubicBezTo>
                    <a:cubicBezTo>
                      <a:pt x="355" y="163"/>
                      <a:pt x="356" y="163"/>
                      <a:pt x="356" y="162"/>
                    </a:cubicBezTo>
                    <a:cubicBezTo>
                      <a:pt x="356" y="162"/>
                      <a:pt x="355" y="162"/>
                      <a:pt x="355" y="162"/>
                    </a:cubicBezTo>
                    <a:cubicBezTo>
                      <a:pt x="355" y="162"/>
                      <a:pt x="356" y="162"/>
                      <a:pt x="356" y="162"/>
                    </a:cubicBezTo>
                    <a:cubicBezTo>
                      <a:pt x="356" y="161"/>
                      <a:pt x="356" y="161"/>
                      <a:pt x="356" y="161"/>
                    </a:cubicBezTo>
                    <a:cubicBezTo>
                      <a:pt x="356" y="161"/>
                      <a:pt x="358" y="160"/>
                      <a:pt x="358" y="160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0" y="159"/>
                      <a:pt x="360" y="159"/>
                      <a:pt x="360" y="159"/>
                    </a:cubicBezTo>
                    <a:cubicBezTo>
                      <a:pt x="360" y="159"/>
                      <a:pt x="360" y="160"/>
                      <a:pt x="360" y="160"/>
                    </a:cubicBezTo>
                    <a:cubicBezTo>
                      <a:pt x="359" y="158"/>
                      <a:pt x="356" y="155"/>
                      <a:pt x="356" y="155"/>
                    </a:cubicBezTo>
                    <a:cubicBezTo>
                      <a:pt x="357" y="151"/>
                      <a:pt x="357" y="151"/>
                      <a:pt x="357" y="151"/>
                    </a:cubicBezTo>
                    <a:cubicBezTo>
                      <a:pt x="357" y="151"/>
                      <a:pt x="359" y="145"/>
                      <a:pt x="359" y="144"/>
                    </a:cubicBezTo>
                    <a:cubicBezTo>
                      <a:pt x="359" y="143"/>
                      <a:pt x="358" y="139"/>
                      <a:pt x="358" y="139"/>
                    </a:cubicBezTo>
                    <a:cubicBezTo>
                      <a:pt x="358" y="139"/>
                      <a:pt x="356" y="138"/>
                      <a:pt x="358" y="135"/>
                    </a:cubicBezTo>
                    <a:cubicBezTo>
                      <a:pt x="360" y="132"/>
                      <a:pt x="362" y="128"/>
                      <a:pt x="362" y="128"/>
                    </a:cubicBezTo>
                    <a:cubicBezTo>
                      <a:pt x="363" y="120"/>
                      <a:pt x="363" y="120"/>
                      <a:pt x="363" y="120"/>
                    </a:cubicBezTo>
                    <a:cubicBezTo>
                      <a:pt x="363" y="120"/>
                      <a:pt x="360" y="118"/>
                      <a:pt x="363" y="116"/>
                    </a:cubicBezTo>
                    <a:cubicBezTo>
                      <a:pt x="366" y="114"/>
                      <a:pt x="372" y="106"/>
                      <a:pt x="372" y="106"/>
                    </a:cubicBezTo>
                    <a:cubicBezTo>
                      <a:pt x="378" y="100"/>
                      <a:pt x="378" y="100"/>
                      <a:pt x="378" y="100"/>
                    </a:cubicBezTo>
                    <a:cubicBezTo>
                      <a:pt x="368" y="97"/>
                      <a:pt x="368" y="97"/>
                      <a:pt x="368" y="97"/>
                    </a:cubicBezTo>
                    <a:lnTo>
                      <a:pt x="362" y="97"/>
                    </a:lnTo>
                    <a:close/>
                    <a:moveTo>
                      <a:pt x="157" y="372"/>
                    </a:move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lose/>
                    <a:moveTo>
                      <a:pt x="158" y="371"/>
                    </a:move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3" name="Freeform 73"/>
              <p:cNvSpPr>
                <a:spLocks/>
              </p:cNvSpPr>
              <p:nvPr/>
            </p:nvSpPr>
            <p:spPr bwMode="auto">
              <a:xfrm>
                <a:off x="2614" y="2855"/>
                <a:ext cx="62" cy="144"/>
              </a:xfrm>
              <a:custGeom>
                <a:avLst/>
                <a:gdLst>
                  <a:gd name="T0" fmla="*/ 31 w 31"/>
                  <a:gd name="T1" fmla="*/ 35 h 72"/>
                  <a:gd name="T2" fmla="*/ 28 w 31"/>
                  <a:gd name="T3" fmla="*/ 30 h 72"/>
                  <a:gd name="T4" fmla="*/ 30 w 31"/>
                  <a:gd name="T5" fmla="*/ 21 h 72"/>
                  <a:gd name="T6" fmla="*/ 29 w 31"/>
                  <a:gd name="T7" fmla="*/ 19 h 72"/>
                  <a:gd name="T8" fmla="*/ 28 w 31"/>
                  <a:gd name="T9" fmla="*/ 17 h 72"/>
                  <a:gd name="T10" fmla="*/ 27 w 31"/>
                  <a:gd name="T11" fmla="*/ 10 h 72"/>
                  <a:gd name="T12" fmla="*/ 27 w 31"/>
                  <a:gd name="T13" fmla="*/ 0 h 72"/>
                  <a:gd name="T14" fmla="*/ 22 w 31"/>
                  <a:gd name="T15" fmla="*/ 1 h 72"/>
                  <a:gd name="T16" fmla="*/ 23 w 31"/>
                  <a:gd name="T17" fmla="*/ 5 h 72"/>
                  <a:gd name="T18" fmla="*/ 22 w 31"/>
                  <a:gd name="T19" fmla="*/ 13 h 72"/>
                  <a:gd name="T20" fmla="*/ 18 w 31"/>
                  <a:gd name="T21" fmla="*/ 14 h 72"/>
                  <a:gd name="T22" fmla="*/ 16 w 31"/>
                  <a:gd name="T23" fmla="*/ 14 h 72"/>
                  <a:gd name="T24" fmla="*/ 14 w 31"/>
                  <a:gd name="T25" fmla="*/ 17 h 72"/>
                  <a:gd name="T26" fmla="*/ 10 w 31"/>
                  <a:gd name="T27" fmla="*/ 18 h 72"/>
                  <a:gd name="T28" fmla="*/ 6 w 31"/>
                  <a:gd name="T29" fmla="*/ 20 h 72"/>
                  <a:gd name="T30" fmla="*/ 3 w 31"/>
                  <a:gd name="T31" fmla="*/ 25 h 72"/>
                  <a:gd name="T32" fmla="*/ 0 w 31"/>
                  <a:gd name="T33" fmla="*/ 27 h 72"/>
                  <a:gd name="T34" fmla="*/ 2 w 31"/>
                  <a:gd name="T35" fmla="*/ 30 h 72"/>
                  <a:gd name="T36" fmla="*/ 0 w 31"/>
                  <a:gd name="T37" fmla="*/ 41 h 72"/>
                  <a:gd name="T38" fmla="*/ 3 w 31"/>
                  <a:gd name="T39" fmla="*/ 40 h 72"/>
                  <a:gd name="T40" fmla="*/ 3 w 31"/>
                  <a:gd name="T41" fmla="*/ 45 h 72"/>
                  <a:gd name="T42" fmla="*/ 1 w 31"/>
                  <a:gd name="T43" fmla="*/ 48 h 72"/>
                  <a:gd name="T44" fmla="*/ 4 w 31"/>
                  <a:gd name="T45" fmla="*/ 50 h 72"/>
                  <a:gd name="T46" fmla="*/ 6 w 31"/>
                  <a:gd name="T47" fmla="*/ 50 h 72"/>
                  <a:gd name="T48" fmla="*/ 4 w 31"/>
                  <a:gd name="T49" fmla="*/ 55 h 72"/>
                  <a:gd name="T50" fmla="*/ 4 w 31"/>
                  <a:gd name="T51" fmla="*/ 57 h 72"/>
                  <a:gd name="T52" fmla="*/ 9 w 31"/>
                  <a:gd name="T53" fmla="*/ 59 h 72"/>
                  <a:gd name="T54" fmla="*/ 7 w 31"/>
                  <a:gd name="T55" fmla="*/ 61 h 72"/>
                  <a:gd name="T56" fmla="*/ 6 w 31"/>
                  <a:gd name="T57" fmla="*/ 64 h 72"/>
                  <a:gd name="T58" fmla="*/ 10 w 31"/>
                  <a:gd name="T59" fmla="*/ 66 h 72"/>
                  <a:gd name="T60" fmla="*/ 12 w 31"/>
                  <a:gd name="T61" fmla="*/ 68 h 72"/>
                  <a:gd name="T62" fmla="*/ 16 w 31"/>
                  <a:gd name="T63" fmla="*/ 71 h 72"/>
                  <a:gd name="T64" fmla="*/ 20 w 31"/>
                  <a:gd name="T65" fmla="*/ 72 h 72"/>
                  <a:gd name="T66" fmla="*/ 22 w 31"/>
                  <a:gd name="T67" fmla="*/ 68 h 72"/>
                  <a:gd name="T68" fmla="*/ 23 w 31"/>
                  <a:gd name="T69" fmla="*/ 61 h 72"/>
                  <a:gd name="T70" fmla="*/ 25 w 31"/>
                  <a:gd name="T71" fmla="*/ 55 h 72"/>
                  <a:gd name="T72" fmla="*/ 26 w 31"/>
                  <a:gd name="T73" fmla="*/ 51 h 72"/>
                  <a:gd name="T74" fmla="*/ 24 w 31"/>
                  <a:gd name="T75" fmla="*/ 46 h 72"/>
                  <a:gd name="T76" fmla="*/ 25 w 31"/>
                  <a:gd name="T77" fmla="*/ 45 h 72"/>
                  <a:gd name="T78" fmla="*/ 28 w 31"/>
                  <a:gd name="T79" fmla="*/ 42 h 72"/>
                  <a:gd name="T80" fmla="*/ 30 w 31"/>
                  <a:gd name="T81" fmla="*/ 39 h 72"/>
                  <a:gd name="T82" fmla="*/ 31 w 31"/>
                  <a:gd name="T83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72">
                    <a:moveTo>
                      <a:pt x="31" y="35"/>
                    </a:moveTo>
                    <a:cubicBezTo>
                      <a:pt x="30" y="34"/>
                      <a:pt x="28" y="30"/>
                      <a:pt x="28" y="3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8"/>
                      <a:pt x="2" y="30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8"/>
                      <a:pt x="14" y="71"/>
                      <a:pt x="16" y="71"/>
                    </a:cubicBezTo>
                    <a:cubicBezTo>
                      <a:pt x="17" y="71"/>
                      <a:pt x="20" y="72"/>
                      <a:pt x="20" y="72"/>
                    </a:cubicBezTo>
                    <a:cubicBezTo>
                      <a:pt x="20" y="72"/>
                      <a:pt x="21" y="70"/>
                      <a:pt x="22" y="68"/>
                    </a:cubicBezTo>
                    <a:cubicBezTo>
                      <a:pt x="22" y="65"/>
                      <a:pt x="19" y="62"/>
                      <a:pt x="23" y="61"/>
                    </a:cubicBezTo>
                    <a:cubicBezTo>
                      <a:pt x="28" y="60"/>
                      <a:pt x="25" y="55"/>
                      <a:pt x="25" y="55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1" y="37"/>
                      <a:pt x="31" y="3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4" name="Freeform 75"/>
              <p:cNvSpPr>
                <a:spLocks noEditPoints="1"/>
              </p:cNvSpPr>
              <p:nvPr/>
            </p:nvSpPr>
            <p:spPr bwMode="auto">
              <a:xfrm>
                <a:off x="1783" y="1277"/>
                <a:ext cx="470" cy="889"/>
              </a:xfrm>
              <a:custGeom>
                <a:avLst/>
                <a:gdLst>
                  <a:gd name="T0" fmla="*/ 24 w 234"/>
                  <a:gd name="T1" fmla="*/ 434 h 443"/>
                  <a:gd name="T2" fmla="*/ 78 w 234"/>
                  <a:gd name="T3" fmla="*/ 436 h 443"/>
                  <a:gd name="T4" fmla="*/ 140 w 234"/>
                  <a:gd name="T5" fmla="*/ 427 h 443"/>
                  <a:gd name="T6" fmla="*/ 171 w 234"/>
                  <a:gd name="T7" fmla="*/ 429 h 443"/>
                  <a:gd name="T8" fmla="*/ 205 w 234"/>
                  <a:gd name="T9" fmla="*/ 408 h 443"/>
                  <a:gd name="T10" fmla="*/ 229 w 234"/>
                  <a:gd name="T11" fmla="*/ 377 h 443"/>
                  <a:gd name="T12" fmla="*/ 202 w 234"/>
                  <a:gd name="T13" fmla="*/ 328 h 443"/>
                  <a:gd name="T14" fmla="*/ 192 w 234"/>
                  <a:gd name="T15" fmla="*/ 297 h 443"/>
                  <a:gd name="T16" fmla="*/ 167 w 234"/>
                  <a:gd name="T17" fmla="*/ 227 h 443"/>
                  <a:gd name="T18" fmla="*/ 127 w 234"/>
                  <a:gd name="T19" fmla="*/ 196 h 443"/>
                  <a:gd name="T20" fmla="*/ 133 w 234"/>
                  <a:gd name="T21" fmla="*/ 183 h 443"/>
                  <a:gd name="T22" fmla="*/ 178 w 234"/>
                  <a:gd name="T23" fmla="*/ 139 h 443"/>
                  <a:gd name="T24" fmla="*/ 134 w 234"/>
                  <a:gd name="T25" fmla="*/ 127 h 443"/>
                  <a:gd name="T26" fmla="*/ 116 w 234"/>
                  <a:gd name="T27" fmla="*/ 126 h 443"/>
                  <a:gd name="T28" fmla="*/ 134 w 234"/>
                  <a:gd name="T29" fmla="*/ 110 h 443"/>
                  <a:gd name="T30" fmla="*/ 126 w 234"/>
                  <a:gd name="T31" fmla="*/ 87 h 443"/>
                  <a:gd name="T32" fmla="*/ 110 w 234"/>
                  <a:gd name="T33" fmla="*/ 86 h 443"/>
                  <a:gd name="T34" fmla="*/ 103 w 234"/>
                  <a:gd name="T35" fmla="*/ 111 h 443"/>
                  <a:gd name="T36" fmla="*/ 90 w 234"/>
                  <a:gd name="T37" fmla="*/ 115 h 443"/>
                  <a:gd name="T38" fmla="*/ 87 w 234"/>
                  <a:gd name="T39" fmla="*/ 133 h 443"/>
                  <a:gd name="T40" fmla="*/ 73 w 234"/>
                  <a:gd name="T41" fmla="*/ 116 h 443"/>
                  <a:gd name="T42" fmla="*/ 68 w 234"/>
                  <a:gd name="T43" fmla="*/ 128 h 443"/>
                  <a:gd name="T44" fmla="*/ 84 w 234"/>
                  <a:gd name="T45" fmla="*/ 139 h 443"/>
                  <a:gd name="T46" fmla="*/ 68 w 234"/>
                  <a:gd name="T47" fmla="*/ 154 h 443"/>
                  <a:gd name="T48" fmla="*/ 77 w 234"/>
                  <a:gd name="T49" fmla="*/ 169 h 443"/>
                  <a:gd name="T50" fmla="*/ 53 w 234"/>
                  <a:gd name="T51" fmla="*/ 195 h 443"/>
                  <a:gd name="T52" fmla="*/ 71 w 234"/>
                  <a:gd name="T53" fmla="*/ 187 h 443"/>
                  <a:gd name="T54" fmla="*/ 68 w 234"/>
                  <a:gd name="T55" fmla="*/ 206 h 443"/>
                  <a:gd name="T56" fmla="*/ 81 w 234"/>
                  <a:gd name="T57" fmla="*/ 191 h 443"/>
                  <a:gd name="T58" fmla="*/ 79 w 234"/>
                  <a:gd name="T59" fmla="*/ 247 h 443"/>
                  <a:gd name="T60" fmla="*/ 107 w 234"/>
                  <a:gd name="T61" fmla="*/ 247 h 443"/>
                  <a:gd name="T62" fmla="*/ 115 w 234"/>
                  <a:gd name="T63" fmla="*/ 271 h 443"/>
                  <a:gd name="T64" fmla="*/ 116 w 234"/>
                  <a:gd name="T65" fmla="*/ 308 h 443"/>
                  <a:gd name="T66" fmla="*/ 78 w 234"/>
                  <a:gd name="T67" fmla="*/ 303 h 443"/>
                  <a:gd name="T68" fmla="*/ 84 w 234"/>
                  <a:gd name="T69" fmla="*/ 340 h 443"/>
                  <a:gd name="T70" fmla="*/ 50 w 234"/>
                  <a:gd name="T71" fmla="*/ 371 h 443"/>
                  <a:gd name="T72" fmla="*/ 82 w 234"/>
                  <a:gd name="T73" fmla="*/ 380 h 443"/>
                  <a:gd name="T74" fmla="*/ 112 w 234"/>
                  <a:gd name="T75" fmla="*/ 388 h 443"/>
                  <a:gd name="T76" fmla="*/ 40 w 234"/>
                  <a:gd name="T77" fmla="*/ 214 h 443"/>
                  <a:gd name="T78" fmla="*/ 65 w 234"/>
                  <a:gd name="T79" fmla="*/ 253 h 443"/>
                  <a:gd name="T80" fmla="*/ 34 w 234"/>
                  <a:gd name="T81" fmla="*/ 261 h 443"/>
                  <a:gd name="T82" fmla="*/ 11 w 234"/>
                  <a:gd name="T83" fmla="*/ 232 h 443"/>
                  <a:gd name="T84" fmla="*/ 61 w 234"/>
                  <a:gd name="T85" fmla="*/ 183 h 443"/>
                  <a:gd name="T86" fmla="*/ 83 w 234"/>
                  <a:gd name="T87" fmla="*/ 212 h 443"/>
                  <a:gd name="T88" fmla="*/ 53 w 234"/>
                  <a:gd name="T89" fmla="*/ 160 h 443"/>
                  <a:gd name="T90" fmla="*/ 63 w 234"/>
                  <a:gd name="T91" fmla="*/ 138 h 443"/>
                  <a:gd name="T92" fmla="*/ 37 w 234"/>
                  <a:gd name="T93" fmla="*/ 143 h 443"/>
                  <a:gd name="T94" fmla="*/ 48 w 234"/>
                  <a:gd name="T95" fmla="*/ 128 h 443"/>
                  <a:gd name="T96" fmla="*/ 56 w 234"/>
                  <a:gd name="T97" fmla="*/ 107 h 443"/>
                  <a:gd name="T98" fmla="*/ 65 w 234"/>
                  <a:gd name="T99" fmla="*/ 86 h 443"/>
                  <a:gd name="T100" fmla="*/ 76 w 234"/>
                  <a:gd name="T101" fmla="*/ 94 h 443"/>
                  <a:gd name="T102" fmla="*/ 215 w 234"/>
                  <a:gd name="T103" fmla="*/ 12 h 443"/>
                  <a:gd name="T104" fmla="*/ 198 w 234"/>
                  <a:gd name="T105" fmla="*/ 22 h 443"/>
                  <a:gd name="T106" fmla="*/ 217 w 234"/>
                  <a:gd name="T107" fmla="*/ 2 h 443"/>
                  <a:gd name="T108" fmla="*/ 209 w 234"/>
                  <a:gd name="T109" fmla="*/ 24 h 443"/>
                  <a:gd name="T110" fmla="*/ 195 w 234"/>
                  <a:gd name="T111" fmla="*/ 52 h 443"/>
                  <a:gd name="T112" fmla="*/ 178 w 234"/>
                  <a:gd name="T113" fmla="*/ 58 h 443"/>
                  <a:gd name="T114" fmla="*/ 166 w 234"/>
                  <a:gd name="T115" fmla="*/ 65 h 443"/>
                  <a:gd name="T116" fmla="*/ 165 w 234"/>
                  <a:gd name="T117" fmla="*/ 61 h 443"/>
                  <a:gd name="T118" fmla="*/ 154 w 234"/>
                  <a:gd name="T119" fmla="*/ 74 h 443"/>
                  <a:gd name="T120" fmla="*/ 151 w 234"/>
                  <a:gd name="T121" fmla="*/ 75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443">
                    <a:moveTo>
                      <a:pt x="59" y="403"/>
                    </a:moveTo>
                    <a:cubicBezTo>
                      <a:pt x="56" y="406"/>
                      <a:pt x="56" y="406"/>
                      <a:pt x="56" y="406"/>
                    </a:cubicBezTo>
                    <a:cubicBezTo>
                      <a:pt x="56" y="409"/>
                      <a:pt x="56" y="409"/>
                      <a:pt x="56" y="409"/>
                    </a:cubicBezTo>
                    <a:cubicBezTo>
                      <a:pt x="54" y="412"/>
                      <a:pt x="54" y="412"/>
                      <a:pt x="54" y="412"/>
                    </a:cubicBezTo>
                    <a:cubicBezTo>
                      <a:pt x="54" y="412"/>
                      <a:pt x="53" y="413"/>
                      <a:pt x="52" y="413"/>
                    </a:cubicBezTo>
                    <a:cubicBezTo>
                      <a:pt x="52" y="414"/>
                      <a:pt x="49" y="417"/>
                      <a:pt x="49" y="417"/>
                    </a:cubicBezTo>
                    <a:cubicBezTo>
                      <a:pt x="49" y="417"/>
                      <a:pt x="48" y="417"/>
                      <a:pt x="48" y="418"/>
                    </a:cubicBezTo>
                    <a:cubicBezTo>
                      <a:pt x="47" y="418"/>
                      <a:pt x="42" y="420"/>
                      <a:pt x="42" y="420"/>
                    </a:cubicBezTo>
                    <a:cubicBezTo>
                      <a:pt x="40" y="423"/>
                      <a:pt x="40" y="423"/>
                      <a:pt x="40" y="423"/>
                    </a:cubicBezTo>
                    <a:cubicBezTo>
                      <a:pt x="36" y="424"/>
                      <a:pt x="36" y="424"/>
                      <a:pt x="36" y="424"/>
                    </a:cubicBezTo>
                    <a:cubicBezTo>
                      <a:pt x="34" y="428"/>
                      <a:pt x="34" y="428"/>
                      <a:pt x="34" y="428"/>
                    </a:cubicBezTo>
                    <a:cubicBezTo>
                      <a:pt x="30" y="430"/>
                      <a:pt x="30" y="430"/>
                      <a:pt x="30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4" y="429"/>
                      <a:pt x="24" y="429"/>
                      <a:pt x="24" y="429"/>
                    </a:cubicBezTo>
                    <a:cubicBezTo>
                      <a:pt x="21" y="430"/>
                      <a:pt x="21" y="430"/>
                      <a:pt x="21" y="430"/>
                    </a:cubicBezTo>
                    <a:cubicBezTo>
                      <a:pt x="19" y="432"/>
                      <a:pt x="19" y="432"/>
                      <a:pt x="19" y="432"/>
                    </a:cubicBezTo>
                    <a:cubicBezTo>
                      <a:pt x="20" y="435"/>
                      <a:pt x="20" y="435"/>
                      <a:pt x="20" y="435"/>
                    </a:cubicBezTo>
                    <a:cubicBezTo>
                      <a:pt x="23" y="437"/>
                      <a:pt x="23" y="437"/>
                      <a:pt x="23" y="437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29" y="437"/>
                      <a:pt x="29" y="437"/>
                      <a:pt x="29" y="437"/>
                    </a:cubicBezTo>
                    <a:cubicBezTo>
                      <a:pt x="29" y="437"/>
                      <a:pt x="31" y="439"/>
                      <a:pt x="31" y="440"/>
                    </a:cubicBezTo>
                    <a:cubicBezTo>
                      <a:pt x="31" y="440"/>
                      <a:pt x="31" y="443"/>
                      <a:pt x="32" y="442"/>
                    </a:cubicBezTo>
                    <a:cubicBezTo>
                      <a:pt x="33" y="442"/>
                      <a:pt x="36" y="439"/>
                      <a:pt x="36" y="439"/>
                    </a:cubicBezTo>
                    <a:cubicBezTo>
                      <a:pt x="35" y="436"/>
                      <a:pt x="35" y="436"/>
                      <a:pt x="35" y="436"/>
                    </a:cubicBezTo>
                    <a:cubicBezTo>
                      <a:pt x="35" y="436"/>
                      <a:pt x="38" y="435"/>
                      <a:pt x="39" y="435"/>
                    </a:cubicBezTo>
                    <a:cubicBezTo>
                      <a:pt x="41" y="436"/>
                      <a:pt x="42" y="436"/>
                      <a:pt x="43" y="435"/>
                    </a:cubicBezTo>
                    <a:cubicBezTo>
                      <a:pt x="43" y="434"/>
                      <a:pt x="45" y="433"/>
                      <a:pt x="45" y="433"/>
                    </a:cubicBezTo>
                    <a:cubicBezTo>
                      <a:pt x="45" y="433"/>
                      <a:pt x="47" y="432"/>
                      <a:pt x="47" y="431"/>
                    </a:cubicBezTo>
                    <a:cubicBezTo>
                      <a:pt x="47" y="430"/>
                      <a:pt x="50" y="429"/>
                      <a:pt x="50" y="429"/>
                    </a:cubicBezTo>
                    <a:cubicBezTo>
                      <a:pt x="50" y="429"/>
                      <a:pt x="55" y="431"/>
                      <a:pt x="56" y="431"/>
                    </a:cubicBezTo>
                    <a:cubicBezTo>
                      <a:pt x="57" y="431"/>
                      <a:pt x="62" y="430"/>
                      <a:pt x="62" y="430"/>
                    </a:cubicBezTo>
                    <a:cubicBezTo>
                      <a:pt x="65" y="432"/>
                      <a:pt x="65" y="432"/>
                      <a:pt x="65" y="432"/>
                    </a:cubicBezTo>
                    <a:cubicBezTo>
                      <a:pt x="65" y="432"/>
                      <a:pt x="65" y="434"/>
                      <a:pt x="66" y="434"/>
                    </a:cubicBezTo>
                    <a:cubicBezTo>
                      <a:pt x="68" y="435"/>
                      <a:pt x="69" y="434"/>
                      <a:pt x="69" y="434"/>
                    </a:cubicBezTo>
                    <a:cubicBezTo>
                      <a:pt x="71" y="437"/>
                      <a:pt x="71" y="437"/>
                      <a:pt x="71" y="437"/>
                    </a:cubicBezTo>
                    <a:cubicBezTo>
                      <a:pt x="74" y="440"/>
                      <a:pt x="74" y="440"/>
                      <a:pt x="74" y="440"/>
                    </a:cubicBezTo>
                    <a:cubicBezTo>
                      <a:pt x="74" y="440"/>
                      <a:pt x="76" y="439"/>
                      <a:pt x="76" y="439"/>
                    </a:cubicBezTo>
                    <a:cubicBezTo>
                      <a:pt x="76" y="438"/>
                      <a:pt x="77" y="436"/>
                      <a:pt x="78" y="436"/>
                    </a:cubicBezTo>
                    <a:cubicBezTo>
                      <a:pt x="78" y="435"/>
                      <a:pt x="81" y="435"/>
                      <a:pt x="81" y="435"/>
                    </a:cubicBezTo>
                    <a:cubicBezTo>
                      <a:pt x="81" y="435"/>
                      <a:pt x="81" y="433"/>
                      <a:pt x="81" y="432"/>
                    </a:cubicBezTo>
                    <a:cubicBezTo>
                      <a:pt x="81" y="431"/>
                      <a:pt x="81" y="428"/>
                      <a:pt x="81" y="428"/>
                    </a:cubicBezTo>
                    <a:cubicBezTo>
                      <a:pt x="82" y="427"/>
                      <a:pt x="84" y="424"/>
                      <a:pt x="84" y="424"/>
                    </a:cubicBezTo>
                    <a:cubicBezTo>
                      <a:pt x="88" y="423"/>
                      <a:pt x="88" y="423"/>
                      <a:pt x="88" y="423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101" y="422"/>
                      <a:pt x="101" y="422"/>
                      <a:pt x="101" y="422"/>
                    </a:cubicBezTo>
                    <a:cubicBezTo>
                      <a:pt x="105" y="426"/>
                      <a:pt x="105" y="426"/>
                      <a:pt x="105" y="426"/>
                    </a:cubicBezTo>
                    <a:cubicBezTo>
                      <a:pt x="109" y="430"/>
                      <a:pt x="109" y="430"/>
                      <a:pt x="109" y="430"/>
                    </a:cubicBezTo>
                    <a:cubicBezTo>
                      <a:pt x="109" y="430"/>
                      <a:pt x="112" y="433"/>
                      <a:pt x="112" y="432"/>
                    </a:cubicBezTo>
                    <a:cubicBezTo>
                      <a:pt x="112" y="431"/>
                      <a:pt x="113" y="427"/>
                      <a:pt x="114" y="427"/>
                    </a:cubicBezTo>
                    <a:cubicBezTo>
                      <a:pt x="114" y="427"/>
                      <a:pt x="117" y="431"/>
                      <a:pt x="117" y="431"/>
                    </a:cubicBezTo>
                    <a:cubicBezTo>
                      <a:pt x="120" y="431"/>
                      <a:pt x="120" y="431"/>
                      <a:pt x="120" y="431"/>
                    </a:cubicBezTo>
                    <a:cubicBezTo>
                      <a:pt x="123" y="431"/>
                      <a:pt x="123" y="431"/>
                      <a:pt x="123" y="431"/>
                    </a:cubicBezTo>
                    <a:cubicBezTo>
                      <a:pt x="125" y="429"/>
                      <a:pt x="125" y="429"/>
                      <a:pt x="125" y="429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28"/>
                      <a:pt x="127" y="428"/>
                      <a:pt x="127" y="428"/>
                    </a:cubicBezTo>
                    <a:cubicBezTo>
                      <a:pt x="135" y="428"/>
                      <a:pt x="135" y="428"/>
                      <a:pt x="135" y="428"/>
                    </a:cubicBezTo>
                    <a:cubicBezTo>
                      <a:pt x="140" y="427"/>
                      <a:pt x="140" y="427"/>
                      <a:pt x="140" y="427"/>
                    </a:cubicBezTo>
                    <a:cubicBezTo>
                      <a:pt x="143" y="426"/>
                      <a:pt x="143" y="426"/>
                      <a:pt x="143" y="426"/>
                    </a:cubicBezTo>
                    <a:cubicBezTo>
                      <a:pt x="142" y="428"/>
                      <a:pt x="142" y="428"/>
                      <a:pt x="142" y="428"/>
                    </a:cubicBezTo>
                    <a:cubicBezTo>
                      <a:pt x="138" y="430"/>
                      <a:pt x="138" y="430"/>
                      <a:pt x="138" y="430"/>
                    </a:cubicBezTo>
                    <a:cubicBezTo>
                      <a:pt x="138" y="430"/>
                      <a:pt x="136" y="430"/>
                      <a:pt x="137" y="431"/>
                    </a:cubicBezTo>
                    <a:cubicBezTo>
                      <a:pt x="137" y="432"/>
                      <a:pt x="141" y="434"/>
                      <a:pt x="141" y="434"/>
                    </a:cubicBezTo>
                    <a:cubicBezTo>
                      <a:pt x="141" y="434"/>
                      <a:pt x="139" y="435"/>
                      <a:pt x="142" y="435"/>
                    </a:cubicBezTo>
                    <a:cubicBezTo>
                      <a:pt x="145" y="435"/>
                      <a:pt x="146" y="434"/>
                      <a:pt x="146" y="434"/>
                    </a:cubicBezTo>
                    <a:cubicBezTo>
                      <a:pt x="149" y="431"/>
                      <a:pt x="149" y="431"/>
                      <a:pt x="149" y="431"/>
                    </a:cubicBezTo>
                    <a:cubicBezTo>
                      <a:pt x="147" y="430"/>
                      <a:pt x="147" y="430"/>
                      <a:pt x="147" y="430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44" y="426"/>
                      <a:pt x="144" y="426"/>
                      <a:pt x="144" y="426"/>
                    </a:cubicBezTo>
                    <a:cubicBezTo>
                      <a:pt x="145" y="425"/>
                      <a:pt x="145" y="425"/>
                      <a:pt x="145" y="425"/>
                    </a:cubicBezTo>
                    <a:cubicBezTo>
                      <a:pt x="147" y="428"/>
                      <a:pt x="147" y="428"/>
                      <a:pt x="147" y="428"/>
                    </a:cubicBezTo>
                    <a:cubicBezTo>
                      <a:pt x="150" y="426"/>
                      <a:pt x="150" y="426"/>
                      <a:pt x="150" y="426"/>
                    </a:cubicBezTo>
                    <a:cubicBezTo>
                      <a:pt x="153" y="427"/>
                      <a:pt x="153" y="427"/>
                      <a:pt x="153" y="427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55" y="431"/>
                      <a:pt x="157" y="432"/>
                      <a:pt x="158" y="431"/>
                    </a:cubicBezTo>
                    <a:cubicBezTo>
                      <a:pt x="159" y="430"/>
                      <a:pt x="161" y="429"/>
                      <a:pt x="161" y="429"/>
                    </a:cubicBezTo>
                    <a:cubicBezTo>
                      <a:pt x="171" y="429"/>
                      <a:pt x="171" y="429"/>
                      <a:pt x="171" y="429"/>
                    </a:cubicBezTo>
                    <a:cubicBezTo>
                      <a:pt x="171" y="429"/>
                      <a:pt x="175" y="429"/>
                      <a:pt x="176" y="430"/>
                    </a:cubicBezTo>
                    <a:cubicBezTo>
                      <a:pt x="177" y="431"/>
                      <a:pt x="180" y="433"/>
                      <a:pt x="180" y="433"/>
                    </a:cubicBezTo>
                    <a:cubicBezTo>
                      <a:pt x="184" y="434"/>
                      <a:pt x="184" y="434"/>
                      <a:pt x="184" y="434"/>
                    </a:cubicBezTo>
                    <a:cubicBezTo>
                      <a:pt x="188" y="433"/>
                      <a:pt x="188" y="433"/>
                      <a:pt x="188" y="433"/>
                    </a:cubicBezTo>
                    <a:cubicBezTo>
                      <a:pt x="188" y="433"/>
                      <a:pt x="189" y="432"/>
                      <a:pt x="190" y="432"/>
                    </a:cubicBezTo>
                    <a:cubicBezTo>
                      <a:pt x="191" y="431"/>
                      <a:pt x="194" y="430"/>
                      <a:pt x="195" y="430"/>
                    </a:cubicBezTo>
                    <a:cubicBezTo>
                      <a:pt x="196" y="430"/>
                      <a:pt x="200" y="429"/>
                      <a:pt x="201" y="429"/>
                    </a:cubicBezTo>
                    <a:cubicBezTo>
                      <a:pt x="202" y="429"/>
                      <a:pt x="202" y="430"/>
                      <a:pt x="204" y="429"/>
                    </a:cubicBezTo>
                    <a:cubicBezTo>
                      <a:pt x="205" y="429"/>
                      <a:pt x="207" y="425"/>
                      <a:pt x="207" y="425"/>
                    </a:cubicBezTo>
                    <a:cubicBezTo>
                      <a:pt x="207" y="425"/>
                      <a:pt x="208" y="424"/>
                      <a:pt x="210" y="423"/>
                    </a:cubicBezTo>
                    <a:cubicBezTo>
                      <a:pt x="211" y="423"/>
                      <a:pt x="213" y="424"/>
                      <a:pt x="214" y="422"/>
                    </a:cubicBezTo>
                    <a:cubicBezTo>
                      <a:pt x="215" y="421"/>
                      <a:pt x="216" y="420"/>
                      <a:pt x="217" y="419"/>
                    </a:cubicBezTo>
                    <a:cubicBezTo>
                      <a:pt x="217" y="418"/>
                      <a:pt x="219" y="416"/>
                      <a:pt x="219" y="415"/>
                    </a:cubicBezTo>
                    <a:cubicBezTo>
                      <a:pt x="219" y="414"/>
                      <a:pt x="219" y="411"/>
                      <a:pt x="219" y="411"/>
                    </a:cubicBezTo>
                    <a:cubicBezTo>
                      <a:pt x="219" y="411"/>
                      <a:pt x="216" y="411"/>
                      <a:pt x="216" y="411"/>
                    </a:cubicBezTo>
                    <a:cubicBezTo>
                      <a:pt x="215" y="411"/>
                      <a:pt x="212" y="411"/>
                      <a:pt x="211" y="411"/>
                    </a:cubicBezTo>
                    <a:cubicBezTo>
                      <a:pt x="211" y="411"/>
                      <a:pt x="207" y="410"/>
                      <a:pt x="207" y="410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07" y="409"/>
                      <a:pt x="205" y="408"/>
                      <a:pt x="205" y="408"/>
                    </a:cubicBezTo>
                    <a:cubicBezTo>
                      <a:pt x="204" y="408"/>
                      <a:pt x="204" y="407"/>
                      <a:pt x="203" y="407"/>
                    </a:cubicBezTo>
                    <a:cubicBezTo>
                      <a:pt x="202" y="406"/>
                      <a:pt x="201" y="405"/>
                      <a:pt x="201" y="405"/>
                    </a:cubicBezTo>
                    <a:cubicBezTo>
                      <a:pt x="198" y="404"/>
                      <a:pt x="198" y="404"/>
                      <a:pt x="198" y="404"/>
                    </a:cubicBezTo>
                    <a:cubicBezTo>
                      <a:pt x="195" y="404"/>
                      <a:pt x="195" y="404"/>
                      <a:pt x="195" y="404"/>
                    </a:cubicBezTo>
                    <a:cubicBezTo>
                      <a:pt x="198" y="403"/>
                      <a:pt x="198" y="403"/>
                      <a:pt x="198" y="403"/>
                    </a:cubicBezTo>
                    <a:cubicBezTo>
                      <a:pt x="198" y="403"/>
                      <a:pt x="201" y="403"/>
                      <a:pt x="202" y="403"/>
                    </a:cubicBezTo>
                    <a:cubicBezTo>
                      <a:pt x="203" y="403"/>
                      <a:pt x="207" y="403"/>
                      <a:pt x="207" y="403"/>
                    </a:cubicBezTo>
                    <a:cubicBezTo>
                      <a:pt x="207" y="402"/>
                      <a:pt x="209" y="399"/>
                      <a:pt x="209" y="399"/>
                    </a:cubicBezTo>
                    <a:cubicBezTo>
                      <a:pt x="209" y="396"/>
                      <a:pt x="209" y="396"/>
                      <a:pt x="209" y="396"/>
                    </a:cubicBezTo>
                    <a:cubicBezTo>
                      <a:pt x="207" y="395"/>
                      <a:pt x="207" y="395"/>
                      <a:pt x="207" y="395"/>
                    </a:cubicBezTo>
                    <a:cubicBezTo>
                      <a:pt x="203" y="395"/>
                      <a:pt x="203" y="395"/>
                      <a:pt x="203" y="395"/>
                    </a:cubicBezTo>
                    <a:cubicBezTo>
                      <a:pt x="208" y="393"/>
                      <a:pt x="208" y="393"/>
                      <a:pt x="208" y="393"/>
                    </a:cubicBezTo>
                    <a:cubicBezTo>
                      <a:pt x="210" y="391"/>
                      <a:pt x="210" y="391"/>
                      <a:pt x="210" y="391"/>
                    </a:cubicBezTo>
                    <a:cubicBezTo>
                      <a:pt x="212" y="393"/>
                      <a:pt x="212" y="393"/>
                      <a:pt x="212" y="393"/>
                    </a:cubicBezTo>
                    <a:cubicBezTo>
                      <a:pt x="212" y="393"/>
                      <a:pt x="217" y="393"/>
                      <a:pt x="217" y="393"/>
                    </a:cubicBezTo>
                    <a:cubicBezTo>
                      <a:pt x="217" y="392"/>
                      <a:pt x="218" y="390"/>
                      <a:pt x="218" y="390"/>
                    </a:cubicBezTo>
                    <a:cubicBezTo>
                      <a:pt x="219" y="388"/>
                      <a:pt x="219" y="388"/>
                      <a:pt x="219" y="388"/>
                    </a:cubicBezTo>
                    <a:cubicBezTo>
                      <a:pt x="226" y="382"/>
                      <a:pt x="226" y="382"/>
                      <a:pt x="226" y="382"/>
                    </a:cubicBezTo>
                    <a:cubicBezTo>
                      <a:pt x="229" y="377"/>
                      <a:pt x="229" y="377"/>
                      <a:pt x="229" y="377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4" y="365"/>
                      <a:pt x="234" y="365"/>
                      <a:pt x="234" y="365"/>
                    </a:cubicBezTo>
                    <a:cubicBezTo>
                      <a:pt x="234" y="356"/>
                      <a:pt x="234" y="356"/>
                      <a:pt x="234" y="356"/>
                    </a:cubicBezTo>
                    <a:cubicBezTo>
                      <a:pt x="229" y="349"/>
                      <a:pt x="229" y="349"/>
                      <a:pt x="229" y="349"/>
                    </a:cubicBezTo>
                    <a:cubicBezTo>
                      <a:pt x="229" y="349"/>
                      <a:pt x="225" y="345"/>
                      <a:pt x="223" y="345"/>
                    </a:cubicBezTo>
                    <a:cubicBezTo>
                      <a:pt x="222" y="344"/>
                      <a:pt x="213" y="343"/>
                      <a:pt x="213" y="343"/>
                    </a:cubicBezTo>
                    <a:cubicBezTo>
                      <a:pt x="206" y="341"/>
                      <a:pt x="206" y="341"/>
                      <a:pt x="206" y="341"/>
                    </a:cubicBezTo>
                    <a:cubicBezTo>
                      <a:pt x="203" y="342"/>
                      <a:pt x="203" y="342"/>
                      <a:pt x="203" y="342"/>
                    </a:cubicBezTo>
                    <a:cubicBezTo>
                      <a:pt x="202" y="345"/>
                      <a:pt x="202" y="345"/>
                      <a:pt x="202" y="345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6"/>
                      <a:pt x="198" y="348"/>
                      <a:pt x="197" y="348"/>
                    </a:cubicBezTo>
                    <a:cubicBezTo>
                      <a:pt x="197" y="348"/>
                      <a:pt x="195" y="345"/>
                      <a:pt x="195" y="345"/>
                    </a:cubicBezTo>
                    <a:cubicBezTo>
                      <a:pt x="195" y="345"/>
                      <a:pt x="193" y="343"/>
                      <a:pt x="192" y="343"/>
                    </a:cubicBezTo>
                    <a:cubicBezTo>
                      <a:pt x="192" y="343"/>
                      <a:pt x="189" y="342"/>
                      <a:pt x="189" y="342"/>
                    </a:cubicBezTo>
                    <a:cubicBezTo>
                      <a:pt x="193" y="340"/>
                      <a:pt x="193" y="340"/>
                      <a:pt x="193" y="340"/>
                    </a:cubicBezTo>
                    <a:cubicBezTo>
                      <a:pt x="196" y="338"/>
                      <a:pt x="196" y="338"/>
                      <a:pt x="196" y="338"/>
                    </a:cubicBezTo>
                    <a:cubicBezTo>
                      <a:pt x="196" y="338"/>
                      <a:pt x="198" y="336"/>
                      <a:pt x="198" y="336"/>
                    </a:cubicBezTo>
                    <a:cubicBezTo>
                      <a:pt x="199" y="336"/>
                      <a:pt x="201" y="334"/>
                      <a:pt x="201" y="334"/>
                    </a:cubicBezTo>
                    <a:cubicBezTo>
                      <a:pt x="202" y="328"/>
                      <a:pt x="202" y="328"/>
                      <a:pt x="202" y="328"/>
                    </a:cubicBezTo>
                    <a:cubicBezTo>
                      <a:pt x="200" y="321"/>
                      <a:pt x="200" y="321"/>
                      <a:pt x="200" y="321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96" y="315"/>
                      <a:pt x="196" y="315"/>
                      <a:pt x="196" y="315"/>
                    </a:cubicBezTo>
                    <a:cubicBezTo>
                      <a:pt x="194" y="314"/>
                      <a:pt x="194" y="314"/>
                      <a:pt x="194" y="314"/>
                    </a:cubicBezTo>
                    <a:cubicBezTo>
                      <a:pt x="191" y="312"/>
                      <a:pt x="191" y="312"/>
                      <a:pt x="191" y="312"/>
                    </a:cubicBezTo>
                    <a:cubicBezTo>
                      <a:pt x="189" y="309"/>
                      <a:pt x="189" y="309"/>
                      <a:pt x="189" y="309"/>
                    </a:cubicBezTo>
                    <a:cubicBezTo>
                      <a:pt x="187" y="307"/>
                      <a:pt x="187" y="307"/>
                      <a:pt x="187" y="307"/>
                    </a:cubicBezTo>
                    <a:cubicBezTo>
                      <a:pt x="188" y="305"/>
                      <a:pt x="188" y="305"/>
                      <a:pt x="188" y="305"/>
                    </a:cubicBezTo>
                    <a:cubicBezTo>
                      <a:pt x="189" y="306"/>
                      <a:pt x="189" y="306"/>
                      <a:pt x="189" y="306"/>
                    </a:cubicBezTo>
                    <a:cubicBezTo>
                      <a:pt x="189" y="306"/>
                      <a:pt x="190" y="308"/>
                      <a:pt x="190" y="308"/>
                    </a:cubicBezTo>
                    <a:cubicBezTo>
                      <a:pt x="190" y="308"/>
                      <a:pt x="191" y="309"/>
                      <a:pt x="191" y="310"/>
                    </a:cubicBezTo>
                    <a:cubicBezTo>
                      <a:pt x="192" y="310"/>
                      <a:pt x="195" y="311"/>
                      <a:pt x="195" y="311"/>
                    </a:cubicBezTo>
                    <a:cubicBezTo>
                      <a:pt x="197" y="311"/>
                      <a:pt x="197" y="311"/>
                      <a:pt x="197" y="311"/>
                    </a:cubicBezTo>
                    <a:cubicBezTo>
                      <a:pt x="198" y="314"/>
                      <a:pt x="198" y="314"/>
                      <a:pt x="198" y="314"/>
                    </a:cubicBezTo>
                    <a:cubicBezTo>
                      <a:pt x="198" y="314"/>
                      <a:pt x="199" y="312"/>
                      <a:pt x="199" y="312"/>
                    </a:cubicBezTo>
                    <a:cubicBezTo>
                      <a:pt x="199" y="311"/>
                      <a:pt x="197" y="308"/>
                      <a:pt x="197" y="308"/>
                    </a:cubicBezTo>
                    <a:cubicBezTo>
                      <a:pt x="196" y="307"/>
                      <a:pt x="195" y="305"/>
                      <a:pt x="195" y="304"/>
                    </a:cubicBezTo>
                    <a:cubicBezTo>
                      <a:pt x="195" y="304"/>
                      <a:pt x="193" y="299"/>
                      <a:pt x="193" y="299"/>
                    </a:cubicBezTo>
                    <a:cubicBezTo>
                      <a:pt x="193" y="299"/>
                      <a:pt x="192" y="297"/>
                      <a:pt x="192" y="297"/>
                    </a:cubicBezTo>
                    <a:cubicBezTo>
                      <a:pt x="192" y="296"/>
                      <a:pt x="192" y="292"/>
                      <a:pt x="192" y="292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5" y="290"/>
                      <a:pt x="195" y="290"/>
                      <a:pt x="195" y="290"/>
                    </a:cubicBezTo>
                    <a:cubicBezTo>
                      <a:pt x="195" y="290"/>
                      <a:pt x="194" y="290"/>
                      <a:pt x="194" y="289"/>
                    </a:cubicBezTo>
                    <a:cubicBezTo>
                      <a:pt x="194" y="288"/>
                      <a:pt x="192" y="286"/>
                      <a:pt x="192" y="286"/>
                    </a:cubicBezTo>
                    <a:cubicBezTo>
                      <a:pt x="192" y="286"/>
                      <a:pt x="190" y="285"/>
                      <a:pt x="190" y="284"/>
                    </a:cubicBezTo>
                    <a:cubicBezTo>
                      <a:pt x="189" y="283"/>
                      <a:pt x="188" y="281"/>
                      <a:pt x="188" y="281"/>
                    </a:cubicBezTo>
                    <a:cubicBezTo>
                      <a:pt x="188" y="280"/>
                      <a:pt x="187" y="275"/>
                      <a:pt x="187" y="275"/>
                    </a:cubicBezTo>
                    <a:cubicBezTo>
                      <a:pt x="184" y="271"/>
                      <a:pt x="184" y="271"/>
                      <a:pt x="184" y="271"/>
                    </a:cubicBezTo>
                    <a:cubicBezTo>
                      <a:pt x="184" y="271"/>
                      <a:pt x="182" y="269"/>
                      <a:pt x="182" y="269"/>
                    </a:cubicBezTo>
                    <a:cubicBezTo>
                      <a:pt x="181" y="269"/>
                      <a:pt x="179" y="268"/>
                      <a:pt x="179" y="268"/>
                    </a:cubicBezTo>
                    <a:cubicBezTo>
                      <a:pt x="178" y="268"/>
                      <a:pt x="174" y="266"/>
                      <a:pt x="174" y="266"/>
                    </a:cubicBezTo>
                    <a:cubicBezTo>
                      <a:pt x="174" y="266"/>
                      <a:pt x="171" y="262"/>
                      <a:pt x="171" y="261"/>
                    </a:cubicBezTo>
                    <a:cubicBezTo>
                      <a:pt x="171" y="260"/>
                      <a:pt x="169" y="256"/>
                      <a:pt x="169" y="256"/>
                    </a:cubicBezTo>
                    <a:cubicBezTo>
                      <a:pt x="169" y="252"/>
                      <a:pt x="169" y="252"/>
                      <a:pt x="169" y="252"/>
                    </a:cubicBezTo>
                    <a:cubicBezTo>
                      <a:pt x="168" y="246"/>
                      <a:pt x="168" y="246"/>
                      <a:pt x="168" y="246"/>
                    </a:cubicBezTo>
                    <a:cubicBezTo>
                      <a:pt x="167" y="239"/>
                      <a:pt x="167" y="239"/>
                      <a:pt x="167" y="239"/>
                    </a:cubicBezTo>
                    <a:cubicBezTo>
                      <a:pt x="167" y="233"/>
                      <a:pt x="167" y="233"/>
                      <a:pt x="167" y="233"/>
                    </a:cubicBezTo>
                    <a:cubicBezTo>
                      <a:pt x="167" y="227"/>
                      <a:pt x="167" y="227"/>
                      <a:pt x="167" y="227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1" y="213"/>
                      <a:pt x="161" y="213"/>
                      <a:pt x="161" y="213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1" y="203"/>
                      <a:pt x="151" y="203"/>
                      <a:pt x="151" y="203"/>
                    </a:cubicBezTo>
                    <a:cubicBezTo>
                      <a:pt x="147" y="199"/>
                      <a:pt x="147" y="199"/>
                      <a:pt x="147" y="199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29" y="198"/>
                      <a:pt x="129" y="198"/>
                      <a:pt x="129" y="198"/>
                    </a:cubicBezTo>
                    <a:cubicBezTo>
                      <a:pt x="126" y="196"/>
                      <a:pt x="126" y="196"/>
                      <a:pt x="126" y="196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21" y="195"/>
                      <a:pt x="121" y="195"/>
                      <a:pt x="121" y="195"/>
                    </a:cubicBezTo>
                    <a:cubicBezTo>
                      <a:pt x="121" y="195"/>
                      <a:pt x="121" y="194"/>
                      <a:pt x="121" y="194"/>
                    </a:cubicBezTo>
                    <a:cubicBezTo>
                      <a:pt x="121" y="195"/>
                      <a:pt x="123" y="194"/>
                      <a:pt x="123" y="194"/>
                    </a:cubicBezTo>
                    <a:cubicBezTo>
                      <a:pt x="123" y="194"/>
                      <a:pt x="125" y="195"/>
                      <a:pt x="125" y="195"/>
                    </a:cubicBezTo>
                    <a:cubicBezTo>
                      <a:pt x="125" y="195"/>
                      <a:pt x="127" y="196"/>
                      <a:pt x="127" y="196"/>
                    </a:cubicBezTo>
                    <a:cubicBezTo>
                      <a:pt x="127" y="196"/>
                      <a:pt x="128" y="197"/>
                      <a:pt x="129" y="197"/>
                    </a:cubicBezTo>
                    <a:cubicBezTo>
                      <a:pt x="130" y="197"/>
                      <a:pt x="132" y="197"/>
                      <a:pt x="132" y="197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6" y="193"/>
                      <a:pt x="136" y="193"/>
                      <a:pt x="136" y="193"/>
                    </a:cubicBezTo>
                    <a:cubicBezTo>
                      <a:pt x="138" y="192"/>
                      <a:pt x="138" y="192"/>
                      <a:pt x="138" y="192"/>
                    </a:cubicBezTo>
                    <a:cubicBezTo>
                      <a:pt x="140" y="191"/>
                      <a:pt x="140" y="191"/>
                      <a:pt x="140" y="191"/>
                    </a:cubicBezTo>
                    <a:cubicBezTo>
                      <a:pt x="141" y="191"/>
                      <a:pt x="141" y="191"/>
                      <a:pt x="141" y="191"/>
                    </a:cubicBezTo>
                    <a:cubicBezTo>
                      <a:pt x="141" y="191"/>
                      <a:pt x="142" y="192"/>
                      <a:pt x="143" y="192"/>
                    </a:cubicBezTo>
                    <a:cubicBezTo>
                      <a:pt x="145" y="192"/>
                      <a:pt x="146" y="191"/>
                      <a:pt x="146" y="191"/>
                    </a:cubicBezTo>
                    <a:cubicBezTo>
                      <a:pt x="146" y="191"/>
                      <a:pt x="149" y="189"/>
                      <a:pt x="149" y="189"/>
                    </a:cubicBezTo>
                    <a:cubicBezTo>
                      <a:pt x="149" y="189"/>
                      <a:pt x="148" y="188"/>
                      <a:pt x="148" y="188"/>
                    </a:cubicBezTo>
                    <a:cubicBezTo>
                      <a:pt x="148" y="187"/>
                      <a:pt x="146" y="186"/>
                      <a:pt x="146" y="186"/>
                    </a:cubicBezTo>
                    <a:cubicBezTo>
                      <a:pt x="146" y="186"/>
                      <a:pt x="145" y="186"/>
                      <a:pt x="145" y="185"/>
                    </a:cubicBezTo>
                    <a:cubicBezTo>
                      <a:pt x="145" y="184"/>
                      <a:pt x="145" y="182"/>
                      <a:pt x="145" y="182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3" y="180"/>
                      <a:pt x="142" y="181"/>
                    </a:cubicBezTo>
                    <a:cubicBezTo>
                      <a:pt x="141" y="181"/>
                      <a:pt x="140" y="181"/>
                      <a:pt x="140" y="181"/>
                    </a:cubicBezTo>
                    <a:cubicBezTo>
                      <a:pt x="137" y="182"/>
                      <a:pt x="137" y="182"/>
                      <a:pt x="137" y="182"/>
                    </a:cubicBezTo>
                    <a:cubicBezTo>
                      <a:pt x="133" y="183"/>
                      <a:pt x="133" y="183"/>
                      <a:pt x="133" y="183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81"/>
                      <a:pt x="137" y="181"/>
                      <a:pt x="137" y="181"/>
                    </a:cubicBezTo>
                    <a:cubicBezTo>
                      <a:pt x="139" y="180"/>
                      <a:pt x="139" y="180"/>
                      <a:pt x="139" y="180"/>
                    </a:cubicBezTo>
                    <a:cubicBezTo>
                      <a:pt x="139" y="180"/>
                      <a:pt x="139" y="179"/>
                      <a:pt x="140" y="179"/>
                    </a:cubicBezTo>
                    <a:cubicBezTo>
                      <a:pt x="141" y="179"/>
                      <a:pt x="143" y="180"/>
                      <a:pt x="144" y="180"/>
                    </a:cubicBezTo>
                    <a:cubicBezTo>
                      <a:pt x="144" y="180"/>
                      <a:pt x="147" y="180"/>
                      <a:pt x="147" y="180"/>
                    </a:cubicBezTo>
                    <a:cubicBezTo>
                      <a:pt x="147" y="180"/>
                      <a:pt x="150" y="178"/>
                      <a:pt x="150" y="178"/>
                    </a:cubicBezTo>
                    <a:cubicBezTo>
                      <a:pt x="151" y="177"/>
                      <a:pt x="154" y="175"/>
                      <a:pt x="154" y="17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4" y="173"/>
                      <a:pt x="155" y="171"/>
                      <a:pt x="156" y="171"/>
                    </a:cubicBezTo>
                    <a:cubicBezTo>
                      <a:pt x="156" y="171"/>
                      <a:pt x="159" y="169"/>
                      <a:pt x="159" y="169"/>
                    </a:cubicBezTo>
                    <a:cubicBezTo>
                      <a:pt x="162" y="165"/>
                      <a:pt x="162" y="165"/>
                      <a:pt x="162" y="165"/>
                    </a:cubicBezTo>
                    <a:cubicBezTo>
                      <a:pt x="164" y="161"/>
                      <a:pt x="164" y="161"/>
                      <a:pt x="164" y="161"/>
                    </a:cubicBezTo>
                    <a:cubicBezTo>
                      <a:pt x="166" y="158"/>
                      <a:pt x="166" y="158"/>
                      <a:pt x="166" y="158"/>
                    </a:cubicBezTo>
                    <a:cubicBezTo>
                      <a:pt x="166" y="158"/>
                      <a:pt x="168" y="156"/>
                      <a:pt x="168" y="155"/>
                    </a:cubicBezTo>
                    <a:cubicBezTo>
                      <a:pt x="168" y="154"/>
                      <a:pt x="168" y="151"/>
                      <a:pt x="168" y="151"/>
                    </a:cubicBezTo>
                    <a:cubicBezTo>
                      <a:pt x="168" y="151"/>
                      <a:pt x="170" y="149"/>
                      <a:pt x="171" y="149"/>
                    </a:cubicBezTo>
                    <a:cubicBezTo>
                      <a:pt x="171" y="148"/>
                      <a:pt x="177" y="144"/>
                      <a:pt x="177" y="144"/>
                    </a:cubicBezTo>
                    <a:cubicBezTo>
                      <a:pt x="178" y="139"/>
                      <a:pt x="178" y="139"/>
                      <a:pt x="178" y="139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6" y="135"/>
                      <a:pt x="176" y="135"/>
                      <a:pt x="176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72" y="131"/>
                      <a:pt x="172" y="131"/>
                      <a:pt x="172" y="131"/>
                    </a:cubicBezTo>
                    <a:cubicBezTo>
                      <a:pt x="170" y="131"/>
                      <a:pt x="170" y="131"/>
                      <a:pt x="170" y="131"/>
                    </a:cubicBezTo>
                    <a:cubicBezTo>
                      <a:pt x="170" y="131"/>
                      <a:pt x="169" y="132"/>
                      <a:pt x="168" y="132"/>
                    </a:cubicBezTo>
                    <a:cubicBezTo>
                      <a:pt x="168" y="131"/>
                      <a:pt x="166" y="130"/>
                      <a:pt x="166" y="130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59" y="130"/>
                      <a:pt x="159" y="130"/>
                      <a:pt x="159" y="130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0" y="128"/>
                      <a:pt x="150" y="128"/>
                      <a:pt x="150" y="128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6"/>
                      <a:pt x="133" y="127"/>
                    </a:cubicBezTo>
                    <a:cubicBezTo>
                      <a:pt x="133" y="127"/>
                      <a:pt x="131" y="128"/>
                      <a:pt x="131" y="128"/>
                    </a:cubicBezTo>
                    <a:cubicBezTo>
                      <a:pt x="130" y="129"/>
                      <a:pt x="130" y="129"/>
                      <a:pt x="130" y="129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5" y="128"/>
                      <a:pt x="125" y="128"/>
                      <a:pt x="125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19" y="133"/>
                      <a:pt x="119" y="133"/>
                      <a:pt x="119" y="13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25" y="126"/>
                      <a:pt x="127" y="125"/>
                      <a:pt x="127" y="125"/>
                    </a:cubicBezTo>
                    <a:cubicBezTo>
                      <a:pt x="128" y="124"/>
                      <a:pt x="129" y="123"/>
                      <a:pt x="129" y="123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3" y="123"/>
                      <a:pt x="123" y="123"/>
                    </a:cubicBezTo>
                    <a:cubicBezTo>
                      <a:pt x="123" y="123"/>
                      <a:pt x="121" y="125"/>
                      <a:pt x="121" y="125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2" y="122"/>
                      <a:pt x="123" y="122"/>
                    </a:cubicBezTo>
                    <a:cubicBezTo>
                      <a:pt x="123" y="122"/>
                      <a:pt x="125" y="121"/>
                      <a:pt x="125" y="121"/>
                    </a:cubicBezTo>
                    <a:cubicBezTo>
                      <a:pt x="126" y="121"/>
                      <a:pt x="127" y="121"/>
                      <a:pt x="128" y="121"/>
                    </a:cubicBezTo>
                    <a:cubicBezTo>
                      <a:pt x="128" y="121"/>
                      <a:pt x="130" y="122"/>
                      <a:pt x="131" y="121"/>
                    </a:cubicBezTo>
                    <a:cubicBezTo>
                      <a:pt x="131" y="121"/>
                      <a:pt x="132" y="120"/>
                      <a:pt x="132" y="119"/>
                    </a:cubicBezTo>
                    <a:cubicBezTo>
                      <a:pt x="132" y="119"/>
                      <a:pt x="134" y="117"/>
                      <a:pt x="134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7"/>
                      <a:pt x="128" y="118"/>
                      <a:pt x="127" y="118"/>
                    </a:cubicBezTo>
                    <a:cubicBezTo>
                      <a:pt x="127" y="117"/>
                      <a:pt x="125" y="117"/>
                      <a:pt x="125" y="117"/>
                    </a:cubicBezTo>
                    <a:cubicBezTo>
                      <a:pt x="124" y="116"/>
                      <a:pt x="123" y="116"/>
                      <a:pt x="123" y="115"/>
                    </a:cubicBezTo>
                    <a:cubicBezTo>
                      <a:pt x="123" y="115"/>
                      <a:pt x="121" y="114"/>
                      <a:pt x="121" y="114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24" y="116"/>
                      <a:pt x="125" y="116"/>
                    </a:cubicBezTo>
                    <a:cubicBezTo>
                      <a:pt x="126" y="115"/>
                      <a:pt x="127" y="115"/>
                      <a:pt x="128" y="115"/>
                    </a:cubicBezTo>
                    <a:cubicBezTo>
                      <a:pt x="129" y="115"/>
                      <a:pt x="130" y="113"/>
                      <a:pt x="130" y="113"/>
                    </a:cubicBezTo>
                    <a:cubicBezTo>
                      <a:pt x="130" y="113"/>
                      <a:pt x="129" y="113"/>
                      <a:pt x="131" y="112"/>
                    </a:cubicBezTo>
                    <a:cubicBezTo>
                      <a:pt x="133" y="111"/>
                      <a:pt x="133" y="111"/>
                      <a:pt x="134" y="110"/>
                    </a:cubicBezTo>
                    <a:cubicBezTo>
                      <a:pt x="136" y="109"/>
                      <a:pt x="140" y="107"/>
                      <a:pt x="140" y="107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6" y="89"/>
                      <a:pt x="156" y="89"/>
                      <a:pt x="156" y="89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49" y="86"/>
                      <a:pt x="149" y="86"/>
                      <a:pt x="149" y="86"/>
                    </a:cubicBezTo>
                    <a:cubicBezTo>
                      <a:pt x="149" y="86"/>
                      <a:pt x="148" y="88"/>
                      <a:pt x="147" y="88"/>
                    </a:cubicBezTo>
                    <a:cubicBezTo>
                      <a:pt x="147" y="88"/>
                      <a:pt x="143" y="85"/>
                      <a:pt x="143" y="85"/>
                    </a:cubicBezTo>
                    <a:cubicBezTo>
                      <a:pt x="143" y="85"/>
                      <a:pt x="140" y="87"/>
                      <a:pt x="140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7"/>
                      <a:pt x="137" y="87"/>
                      <a:pt x="136" y="87"/>
                    </a:cubicBezTo>
                    <a:cubicBezTo>
                      <a:pt x="134" y="87"/>
                      <a:pt x="131" y="86"/>
                      <a:pt x="131" y="86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4" y="84"/>
                      <a:pt x="124" y="84"/>
                    </a:cubicBezTo>
                    <a:cubicBezTo>
                      <a:pt x="123" y="84"/>
                      <a:pt x="122" y="83"/>
                      <a:pt x="122" y="83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3"/>
                      <a:pt x="120" y="83"/>
                      <a:pt x="120" y="83"/>
                    </a:cubicBezTo>
                    <a:cubicBezTo>
                      <a:pt x="120" y="83"/>
                      <a:pt x="120" y="83"/>
                      <a:pt x="119" y="83"/>
                    </a:cubicBezTo>
                    <a:cubicBezTo>
                      <a:pt x="119" y="83"/>
                      <a:pt x="118" y="83"/>
                      <a:pt x="118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12" y="82"/>
                      <a:pt x="112" y="82"/>
                      <a:pt x="112" y="82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7" y="88"/>
                      <a:pt x="107" y="91"/>
                      <a:pt x="107" y="91"/>
                    </a:cubicBezTo>
                    <a:cubicBezTo>
                      <a:pt x="107" y="92"/>
                      <a:pt x="109" y="93"/>
                      <a:pt x="109" y="93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8" y="96"/>
                      <a:pt x="108" y="96"/>
                    </a:cubicBezTo>
                    <a:cubicBezTo>
                      <a:pt x="107" y="96"/>
                      <a:pt x="106" y="94"/>
                      <a:pt x="106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0" y="102"/>
                      <a:pt x="100" y="103"/>
                    </a:cubicBezTo>
                    <a:cubicBezTo>
                      <a:pt x="100" y="103"/>
                      <a:pt x="100" y="106"/>
                      <a:pt x="100" y="106"/>
                    </a:cubicBezTo>
                    <a:cubicBezTo>
                      <a:pt x="100" y="106"/>
                      <a:pt x="101" y="107"/>
                      <a:pt x="101" y="108"/>
                    </a:cubicBezTo>
                    <a:cubicBezTo>
                      <a:pt x="102" y="108"/>
                      <a:pt x="103" y="109"/>
                      <a:pt x="103" y="109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2" y="109"/>
                      <a:pt x="101" y="108"/>
                      <a:pt x="100" y="108"/>
                    </a:cubicBezTo>
                    <a:cubicBezTo>
                      <a:pt x="100" y="107"/>
                      <a:pt x="100" y="106"/>
                      <a:pt x="99" y="106"/>
                    </a:cubicBezTo>
                    <a:cubicBezTo>
                      <a:pt x="99" y="106"/>
                      <a:pt x="98" y="107"/>
                      <a:pt x="98" y="107"/>
                    </a:cubicBezTo>
                    <a:cubicBezTo>
                      <a:pt x="98" y="107"/>
                      <a:pt x="97" y="107"/>
                      <a:pt x="97" y="107"/>
                    </a:cubicBezTo>
                    <a:cubicBezTo>
                      <a:pt x="98" y="108"/>
                      <a:pt x="96" y="109"/>
                      <a:pt x="96" y="109"/>
                    </a:cubicBezTo>
                    <a:cubicBezTo>
                      <a:pt x="96" y="109"/>
                      <a:pt x="94" y="110"/>
                      <a:pt x="94" y="109"/>
                    </a:cubicBezTo>
                    <a:cubicBezTo>
                      <a:pt x="94" y="108"/>
                      <a:pt x="94" y="107"/>
                      <a:pt x="93" y="107"/>
                    </a:cubicBezTo>
                    <a:cubicBezTo>
                      <a:pt x="93" y="106"/>
                      <a:pt x="92" y="107"/>
                      <a:pt x="92" y="107"/>
                    </a:cubicBezTo>
                    <a:cubicBezTo>
                      <a:pt x="92" y="108"/>
                      <a:pt x="91" y="109"/>
                      <a:pt x="91" y="109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1" y="112"/>
                      <a:pt x="91" y="112"/>
                    </a:cubicBezTo>
                    <a:cubicBezTo>
                      <a:pt x="91" y="112"/>
                      <a:pt x="90" y="110"/>
                      <a:pt x="90" y="109"/>
                    </a:cubicBezTo>
                    <a:cubicBezTo>
                      <a:pt x="90" y="109"/>
                      <a:pt x="90" y="107"/>
                      <a:pt x="90" y="108"/>
                    </a:cubicBezTo>
                    <a:cubicBezTo>
                      <a:pt x="89" y="108"/>
                      <a:pt x="88" y="109"/>
                      <a:pt x="88" y="109"/>
                    </a:cubicBezTo>
                    <a:cubicBezTo>
                      <a:pt x="88" y="109"/>
                      <a:pt x="87" y="109"/>
                      <a:pt x="87" y="110"/>
                    </a:cubicBezTo>
                    <a:cubicBezTo>
                      <a:pt x="88" y="110"/>
                      <a:pt x="87" y="113"/>
                      <a:pt x="88" y="113"/>
                    </a:cubicBezTo>
                    <a:cubicBezTo>
                      <a:pt x="89" y="114"/>
                      <a:pt x="88" y="114"/>
                      <a:pt x="89" y="114"/>
                    </a:cubicBezTo>
                    <a:cubicBezTo>
                      <a:pt x="90" y="114"/>
                      <a:pt x="90" y="115"/>
                      <a:pt x="90" y="115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15"/>
                      <a:pt x="86" y="116"/>
                      <a:pt x="86" y="116"/>
                    </a:cubicBezTo>
                    <a:cubicBezTo>
                      <a:pt x="86" y="117"/>
                      <a:pt x="87" y="118"/>
                      <a:pt x="87" y="118"/>
                    </a:cubicBezTo>
                    <a:cubicBezTo>
                      <a:pt x="87" y="118"/>
                      <a:pt x="88" y="119"/>
                      <a:pt x="88" y="120"/>
                    </a:cubicBezTo>
                    <a:cubicBezTo>
                      <a:pt x="88" y="120"/>
                      <a:pt x="87" y="121"/>
                      <a:pt x="87" y="121"/>
                    </a:cubicBezTo>
                    <a:cubicBezTo>
                      <a:pt x="87" y="121"/>
                      <a:pt x="86" y="120"/>
                      <a:pt x="85" y="120"/>
                    </a:cubicBezTo>
                    <a:cubicBezTo>
                      <a:pt x="85" y="120"/>
                      <a:pt x="85" y="120"/>
                      <a:pt x="84" y="121"/>
                    </a:cubicBezTo>
                    <a:cubicBezTo>
                      <a:pt x="84" y="121"/>
                      <a:pt x="83" y="122"/>
                      <a:pt x="83" y="123"/>
                    </a:cubicBezTo>
                    <a:cubicBezTo>
                      <a:pt x="83" y="123"/>
                      <a:pt x="84" y="123"/>
                      <a:pt x="84" y="125"/>
                    </a:cubicBezTo>
                    <a:cubicBezTo>
                      <a:pt x="84" y="126"/>
                      <a:pt x="83" y="127"/>
                      <a:pt x="83" y="127"/>
                    </a:cubicBezTo>
                    <a:cubicBezTo>
                      <a:pt x="83" y="127"/>
                      <a:pt x="83" y="128"/>
                      <a:pt x="83" y="128"/>
                    </a:cubicBezTo>
                    <a:cubicBezTo>
                      <a:pt x="84" y="129"/>
                      <a:pt x="86" y="129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9" y="129"/>
                      <a:pt x="89" y="130"/>
                    </a:cubicBezTo>
                    <a:cubicBezTo>
                      <a:pt x="90" y="130"/>
                      <a:pt x="91" y="130"/>
                      <a:pt x="91" y="130"/>
                    </a:cubicBezTo>
                    <a:cubicBezTo>
                      <a:pt x="91" y="130"/>
                      <a:pt x="90" y="132"/>
                      <a:pt x="89" y="131"/>
                    </a:cubicBezTo>
                    <a:cubicBezTo>
                      <a:pt x="88" y="130"/>
                      <a:pt x="87" y="130"/>
                      <a:pt x="86" y="130"/>
                    </a:cubicBezTo>
                    <a:cubicBezTo>
                      <a:pt x="85" y="130"/>
                      <a:pt x="85" y="132"/>
                      <a:pt x="85" y="132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33"/>
                      <a:pt x="88" y="134"/>
                      <a:pt x="87" y="134"/>
                    </a:cubicBezTo>
                    <a:cubicBezTo>
                      <a:pt x="86" y="134"/>
                      <a:pt x="84" y="133"/>
                      <a:pt x="84" y="133"/>
                    </a:cubicBezTo>
                    <a:cubicBezTo>
                      <a:pt x="84" y="133"/>
                      <a:pt x="84" y="133"/>
                      <a:pt x="83" y="133"/>
                    </a:cubicBezTo>
                    <a:cubicBezTo>
                      <a:pt x="83" y="133"/>
                      <a:pt x="82" y="134"/>
                      <a:pt x="82" y="134"/>
                    </a:cubicBezTo>
                    <a:cubicBezTo>
                      <a:pt x="81" y="134"/>
                      <a:pt x="81" y="134"/>
                      <a:pt x="80" y="134"/>
                    </a:cubicBezTo>
                    <a:cubicBezTo>
                      <a:pt x="80" y="133"/>
                      <a:pt x="78" y="132"/>
                      <a:pt x="78" y="132"/>
                    </a:cubicBezTo>
                    <a:cubicBezTo>
                      <a:pt x="78" y="132"/>
                      <a:pt x="77" y="131"/>
                      <a:pt x="77" y="131"/>
                    </a:cubicBezTo>
                    <a:cubicBezTo>
                      <a:pt x="77" y="130"/>
                      <a:pt x="77" y="128"/>
                      <a:pt x="78" y="128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79" y="127"/>
                      <a:pt x="82" y="127"/>
                      <a:pt x="80" y="126"/>
                    </a:cubicBezTo>
                    <a:cubicBezTo>
                      <a:pt x="79" y="125"/>
                      <a:pt x="79" y="124"/>
                      <a:pt x="78" y="125"/>
                    </a:cubicBezTo>
                    <a:cubicBezTo>
                      <a:pt x="78" y="125"/>
                      <a:pt x="76" y="126"/>
                      <a:pt x="76" y="126"/>
                    </a:cubicBezTo>
                    <a:cubicBezTo>
                      <a:pt x="76" y="126"/>
                      <a:pt x="76" y="125"/>
                      <a:pt x="76" y="123"/>
                    </a:cubicBezTo>
                    <a:cubicBezTo>
                      <a:pt x="77" y="120"/>
                      <a:pt x="76" y="120"/>
                      <a:pt x="77" y="119"/>
                    </a:cubicBezTo>
                    <a:cubicBezTo>
                      <a:pt x="78" y="119"/>
                      <a:pt x="78" y="118"/>
                      <a:pt x="78" y="118"/>
                    </a:cubicBezTo>
                    <a:cubicBezTo>
                      <a:pt x="78" y="118"/>
                      <a:pt x="78" y="117"/>
                      <a:pt x="77" y="116"/>
                    </a:cubicBezTo>
                    <a:cubicBezTo>
                      <a:pt x="76" y="114"/>
                      <a:pt x="76" y="113"/>
                      <a:pt x="75" y="112"/>
                    </a:cubicBezTo>
                    <a:cubicBezTo>
                      <a:pt x="74" y="112"/>
                      <a:pt x="73" y="113"/>
                      <a:pt x="73" y="113"/>
                    </a:cubicBezTo>
                    <a:cubicBezTo>
                      <a:pt x="73" y="114"/>
                      <a:pt x="72" y="115"/>
                      <a:pt x="73" y="116"/>
                    </a:cubicBezTo>
                    <a:cubicBezTo>
                      <a:pt x="73" y="117"/>
                      <a:pt x="73" y="118"/>
                      <a:pt x="72" y="118"/>
                    </a:cubicBezTo>
                    <a:cubicBezTo>
                      <a:pt x="72" y="119"/>
                      <a:pt x="72" y="119"/>
                      <a:pt x="71" y="119"/>
                    </a:cubicBezTo>
                    <a:cubicBezTo>
                      <a:pt x="70" y="118"/>
                      <a:pt x="70" y="118"/>
                      <a:pt x="70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68" y="116"/>
                      <a:pt x="67" y="115"/>
                      <a:pt x="67" y="115"/>
                    </a:cubicBezTo>
                    <a:cubicBezTo>
                      <a:pt x="67" y="115"/>
                      <a:pt x="65" y="114"/>
                      <a:pt x="65" y="115"/>
                    </a:cubicBezTo>
                    <a:cubicBezTo>
                      <a:pt x="65" y="115"/>
                      <a:pt x="65" y="116"/>
                      <a:pt x="66" y="116"/>
                    </a:cubicBezTo>
                    <a:cubicBezTo>
                      <a:pt x="66" y="117"/>
                      <a:pt x="66" y="117"/>
                      <a:pt x="66" y="118"/>
                    </a:cubicBezTo>
                    <a:cubicBezTo>
                      <a:pt x="66" y="118"/>
                      <a:pt x="66" y="119"/>
                      <a:pt x="66" y="119"/>
                    </a:cubicBezTo>
                    <a:cubicBezTo>
                      <a:pt x="66" y="119"/>
                      <a:pt x="65" y="118"/>
                      <a:pt x="64" y="118"/>
                    </a:cubicBezTo>
                    <a:cubicBezTo>
                      <a:pt x="64" y="118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1"/>
                    </a:cubicBezTo>
                    <a:cubicBezTo>
                      <a:pt x="63" y="121"/>
                      <a:pt x="62" y="122"/>
                      <a:pt x="63" y="123"/>
                    </a:cubicBezTo>
                    <a:cubicBezTo>
                      <a:pt x="63" y="124"/>
                      <a:pt x="63" y="125"/>
                      <a:pt x="64" y="125"/>
                    </a:cubicBezTo>
                    <a:cubicBezTo>
                      <a:pt x="65" y="126"/>
                      <a:pt x="69" y="124"/>
                      <a:pt x="69" y="124"/>
                    </a:cubicBezTo>
                    <a:cubicBezTo>
                      <a:pt x="69" y="124"/>
                      <a:pt x="71" y="126"/>
                      <a:pt x="71" y="126"/>
                    </a:cubicBezTo>
                    <a:cubicBezTo>
                      <a:pt x="71" y="126"/>
                      <a:pt x="71" y="128"/>
                      <a:pt x="71" y="128"/>
                    </a:cubicBezTo>
                    <a:cubicBezTo>
                      <a:pt x="71" y="128"/>
                      <a:pt x="71" y="128"/>
                      <a:pt x="70" y="128"/>
                    </a:cubicBezTo>
                    <a:cubicBezTo>
                      <a:pt x="69" y="128"/>
                      <a:pt x="68" y="127"/>
                      <a:pt x="68" y="128"/>
                    </a:cubicBezTo>
                    <a:cubicBezTo>
                      <a:pt x="68" y="129"/>
                      <a:pt x="68" y="131"/>
                      <a:pt x="68" y="131"/>
                    </a:cubicBezTo>
                    <a:cubicBezTo>
                      <a:pt x="69" y="132"/>
                      <a:pt x="69" y="134"/>
                      <a:pt x="70" y="134"/>
                    </a:cubicBezTo>
                    <a:cubicBezTo>
                      <a:pt x="72" y="135"/>
                      <a:pt x="72" y="135"/>
                      <a:pt x="73" y="135"/>
                    </a:cubicBezTo>
                    <a:cubicBezTo>
                      <a:pt x="74" y="134"/>
                      <a:pt x="73" y="133"/>
                      <a:pt x="74" y="134"/>
                    </a:cubicBezTo>
                    <a:cubicBezTo>
                      <a:pt x="75" y="134"/>
                      <a:pt x="76" y="134"/>
                      <a:pt x="77" y="135"/>
                    </a:cubicBezTo>
                    <a:cubicBezTo>
                      <a:pt x="77" y="136"/>
                      <a:pt x="76" y="136"/>
                      <a:pt x="76" y="136"/>
                    </a:cubicBezTo>
                    <a:cubicBezTo>
                      <a:pt x="76" y="136"/>
                      <a:pt x="75" y="136"/>
                      <a:pt x="75" y="136"/>
                    </a:cubicBezTo>
                    <a:cubicBezTo>
                      <a:pt x="75" y="137"/>
                      <a:pt x="74" y="137"/>
                      <a:pt x="75" y="137"/>
                    </a:cubicBezTo>
                    <a:cubicBezTo>
                      <a:pt x="77" y="138"/>
                      <a:pt x="78" y="137"/>
                      <a:pt x="78" y="137"/>
                    </a:cubicBezTo>
                    <a:cubicBezTo>
                      <a:pt x="78" y="137"/>
                      <a:pt x="79" y="136"/>
                      <a:pt x="79" y="137"/>
                    </a:cubicBezTo>
                    <a:cubicBezTo>
                      <a:pt x="79" y="137"/>
                      <a:pt x="78" y="138"/>
                      <a:pt x="78" y="138"/>
                    </a:cubicBezTo>
                    <a:cubicBezTo>
                      <a:pt x="77" y="139"/>
                      <a:pt x="77" y="139"/>
                      <a:pt x="77" y="140"/>
                    </a:cubicBezTo>
                    <a:cubicBezTo>
                      <a:pt x="77" y="140"/>
                      <a:pt x="76" y="141"/>
                      <a:pt x="76" y="141"/>
                    </a:cubicBezTo>
                    <a:cubicBezTo>
                      <a:pt x="76" y="142"/>
                      <a:pt x="74" y="145"/>
                      <a:pt x="77" y="143"/>
                    </a:cubicBezTo>
                    <a:cubicBezTo>
                      <a:pt x="80" y="141"/>
                      <a:pt x="80" y="141"/>
                      <a:pt x="80" y="140"/>
                    </a:cubicBezTo>
                    <a:cubicBezTo>
                      <a:pt x="80" y="140"/>
                      <a:pt x="80" y="140"/>
                      <a:pt x="81" y="139"/>
                    </a:cubicBezTo>
                    <a:cubicBezTo>
                      <a:pt x="83" y="138"/>
                      <a:pt x="84" y="138"/>
                      <a:pt x="84" y="138"/>
                    </a:cubicBezTo>
                    <a:cubicBezTo>
                      <a:pt x="84" y="137"/>
                      <a:pt x="85" y="137"/>
                      <a:pt x="85" y="138"/>
                    </a:cubicBezTo>
                    <a:cubicBezTo>
                      <a:pt x="84" y="139"/>
                      <a:pt x="84" y="138"/>
                      <a:pt x="84" y="139"/>
                    </a:cubicBezTo>
                    <a:cubicBezTo>
                      <a:pt x="85" y="140"/>
                      <a:pt x="85" y="140"/>
                      <a:pt x="86" y="140"/>
                    </a:cubicBezTo>
                    <a:cubicBezTo>
                      <a:pt x="86" y="140"/>
                      <a:pt x="87" y="141"/>
                      <a:pt x="87" y="141"/>
                    </a:cubicBezTo>
                    <a:cubicBezTo>
                      <a:pt x="87" y="141"/>
                      <a:pt x="85" y="140"/>
                      <a:pt x="84" y="140"/>
                    </a:cubicBezTo>
                    <a:cubicBezTo>
                      <a:pt x="84" y="140"/>
                      <a:pt x="83" y="140"/>
                      <a:pt x="83" y="140"/>
                    </a:cubicBezTo>
                    <a:cubicBezTo>
                      <a:pt x="83" y="140"/>
                      <a:pt x="82" y="141"/>
                      <a:pt x="82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42"/>
                      <a:pt x="83" y="143"/>
                      <a:pt x="83" y="143"/>
                    </a:cubicBezTo>
                    <a:cubicBezTo>
                      <a:pt x="83" y="144"/>
                      <a:pt x="83" y="144"/>
                      <a:pt x="82" y="144"/>
                    </a:cubicBezTo>
                    <a:cubicBezTo>
                      <a:pt x="81" y="144"/>
                      <a:pt x="82" y="143"/>
                      <a:pt x="80" y="143"/>
                    </a:cubicBezTo>
                    <a:cubicBezTo>
                      <a:pt x="79" y="144"/>
                      <a:pt x="79" y="142"/>
                      <a:pt x="78" y="144"/>
                    </a:cubicBezTo>
                    <a:cubicBezTo>
                      <a:pt x="78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7" y="148"/>
                      <a:pt x="77" y="148"/>
                      <a:pt x="79" y="149"/>
                    </a:cubicBezTo>
                    <a:cubicBezTo>
                      <a:pt x="80" y="150"/>
                      <a:pt x="81" y="151"/>
                      <a:pt x="81" y="151"/>
                    </a:cubicBezTo>
                    <a:cubicBezTo>
                      <a:pt x="81" y="151"/>
                      <a:pt x="80" y="151"/>
                      <a:pt x="79" y="151"/>
                    </a:cubicBezTo>
                    <a:cubicBezTo>
                      <a:pt x="78" y="152"/>
                      <a:pt x="77" y="152"/>
                      <a:pt x="76" y="152"/>
                    </a:cubicBezTo>
                    <a:cubicBezTo>
                      <a:pt x="76" y="153"/>
                      <a:pt x="75" y="153"/>
                      <a:pt x="74" y="153"/>
                    </a:cubicBezTo>
                    <a:cubicBezTo>
                      <a:pt x="74" y="153"/>
                      <a:pt x="72" y="153"/>
                      <a:pt x="71" y="153"/>
                    </a:cubicBezTo>
                    <a:cubicBezTo>
                      <a:pt x="70" y="153"/>
                      <a:pt x="69" y="153"/>
                      <a:pt x="68" y="154"/>
                    </a:cubicBezTo>
                    <a:cubicBezTo>
                      <a:pt x="68" y="154"/>
                      <a:pt x="68" y="155"/>
                      <a:pt x="68" y="155"/>
                    </a:cubicBezTo>
                    <a:cubicBezTo>
                      <a:pt x="68" y="155"/>
                      <a:pt x="67" y="155"/>
                      <a:pt x="68" y="156"/>
                    </a:cubicBezTo>
                    <a:cubicBezTo>
                      <a:pt x="69" y="156"/>
                      <a:pt x="72" y="156"/>
                      <a:pt x="72" y="156"/>
                    </a:cubicBezTo>
                    <a:cubicBezTo>
                      <a:pt x="73" y="156"/>
                      <a:pt x="73" y="157"/>
                      <a:pt x="73" y="157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0" y="156"/>
                      <a:pt x="69" y="156"/>
                    </a:cubicBezTo>
                    <a:cubicBezTo>
                      <a:pt x="69" y="157"/>
                      <a:pt x="66" y="157"/>
                      <a:pt x="66" y="157"/>
                    </a:cubicBezTo>
                    <a:cubicBezTo>
                      <a:pt x="66" y="157"/>
                      <a:pt x="65" y="159"/>
                      <a:pt x="65" y="159"/>
                    </a:cubicBezTo>
                    <a:cubicBezTo>
                      <a:pt x="65" y="160"/>
                      <a:pt x="65" y="161"/>
                      <a:pt x="66" y="162"/>
                    </a:cubicBezTo>
                    <a:cubicBezTo>
                      <a:pt x="67" y="163"/>
                      <a:pt x="67" y="164"/>
                      <a:pt x="67" y="164"/>
                    </a:cubicBezTo>
                    <a:cubicBezTo>
                      <a:pt x="67" y="165"/>
                      <a:pt x="67" y="164"/>
                      <a:pt x="67" y="165"/>
                    </a:cubicBezTo>
                    <a:cubicBezTo>
                      <a:pt x="67" y="166"/>
                      <a:pt x="65" y="167"/>
                      <a:pt x="65" y="167"/>
                    </a:cubicBezTo>
                    <a:cubicBezTo>
                      <a:pt x="65" y="167"/>
                      <a:pt x="65" y="167"/>
                      <a:pt x="65" y="168"/>
                    </a:cubicBezTo>
                    <a:cubicBezTo>
                      <a:pt x="64" y="170"/>
                      <a:pt x="63" y="172"/>
                      <a:pt x="64" y="172"/>
                    </a:cubicBezTo>
                    <a:cubicBezTo>
                      <a:pt x="65" y="172"/>
                      <a:pt x="65" y="173"/>
                      <a:pt x="67" y="172"/>
                    </a:cubicBezTo>
                    <a:cubicBezTo>
                      <a:pt x="69" y="172"/>
                      <a:pt x="66" y="171"/>
                      <a:pt x="70" y="172"/>
                    </a:cubicBezTo>
                    <a:cubicBezTo>
                      <a:pt x="73" y="172"/>
                      <a:pt x="73" y="172"/>
                      <a:pt x="74" y="172"/>
                    </a:cubicBezTo>
                    <a:cubicBezTo>
                      <a:pt x="75" y="171"/>
                      <a:pt x="75" y="171"/>
                      <a:pt x="76" y="171"/>
                    </a:cubicBezTo>
                    <a:cubicBezTo>
                      <a:pt x="76" y="170"/>
                      <a:pt x="74" y="170"/>
                      <a:pt x="77" y="169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79" y="168"/>
                      <a:pt x="78" y="166"/>
                      <a:pt x="80" y="168"/>
                    </a:cubicBezTo>
                    <a:cubicBezTo>
                      <a:pt x="82" y="170"/>
                      <a:pt x="81" y="170"/>
                      <a:pt x="81" y="170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73"/>
                      <a:pt x="79" y="173"/>
                      <a:pt x="78" y="174"/>
                    </a:cubicBezTo>
                    <a:cubicBezTo>
                      <a:pt x="77" y="176"/>
                      <a:pt x="75" y="179"/>
                      <a:pt x="74" y="179"/>
                    </a:cubicBezTo>
                    <a:cubicBezTo>
                      <a:pt x="74" y="179"/>
                      <a:pt x="75" y="179"/>
                      <a:pt x="73" y="180"/>
                    </a:cubicBezTo>
                    <a:cubicBezTo>
                      <a:pt x="72" y="181"/>
                      <a:pt x="71" y="182"/>
                      <a:pt x="69" y="183"/>
                    </a:cubicBezTo>
                    <a:cubicBezTo>
                      <a:pt x="68" y="184"/>
                      <a:pt x="68" y="183"/>
                      <a:pt x="67" y="184"/>
                    </a:cubicBezTo>
                    <a:cubicBezTo>
                      <a:pt x="67" y="184"/>
                      <a:pt x="67" y="186"/>
                      <a:pt x="67" y="186"/>
                    </a:cubicBezTo>
                    <a:cubicBezTo>
                      <a:pt x="66" y="187"/>
                      <a:pt x="66" y="187"/>
                      <a:pt x="66" y="187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1" y="187"/>
                      <a:pt x="61" y="187"/>
                      <a:pt x="61" y="187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89"/>
                      <a:pt x="57" y="188"/>
                      <a:pt x="56" y="188"/>
                    </a:cubicBezTo>
                    <a:cubicBezTo>
                      <a:pt x="55" y="188"/>
                      <a:pt x="55" y="189"/>
                      <a:pt x="55" y="189"/>
                    </a:cubicBezTo>
                    <a:cubicBezTo>
                      <a:pt x="55" y="189"/>
                      <a:pt x="54" y="190"/>
                      <a:pt x="54" y="191"/>
                    </a:cubicBezTo>
                    <a:cubicBezTo>
                      <a:pt x="53" y="192"/>
                      <a:pt x="53" y="195"/>
                      <a:pt x="53" y="195"/>
                    </a:cubicBezTo>
                    <a:cubicBezTo>
                      <a:pt x="51" y="196"/>
                      <a:pt x="51" y="196"/>
                      <a:pt x="51" y="196"/>
                    </a:cubicBezTo>
                    <a:cubicBezTo>
                      <a:pt x="51" y="196"/>
                      <a:pt x="51" y="198"/>
                      <a:pt x="52" y="197"/>
                    </a:cubicBezTo>
                    <a:cubicBezTo>
                      <a:pt x="53" y="196"/>
                      <a:pt x="54" y="195"/>
                      <a:pt x="55" y="194"/>
                    </a:cubicBezTo>
                    <a:cubicBezTo>
                      <a:pt x="56" y="194"/>
                      <a:pt x="57" y="193"/>
                      <a:pt x="57" y="193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5" y="199"/>
                      <a:pt x="55" y="199"/>
                      <a:pt x="55" y="199"/>
                    </a:cubicBezTo>
                    <a:cubicBezTo>
                      <a:pt x="54" y="200"/>
                      <a:pt x="54" y="200"/>
                      <a:pt x="54" y="200"/>
                    </a:cubicBezTo>
                    <a:cubicBezTo>
                      <a:pt x="54" y="200"/>
                      <a:pt x="53" y="204"/>
                      <a:pt x="54" y="203"/>
                    </a:cubicBezTo>
                    <a:cubicBezTo>
                      <a:pt x="56" y="202"/>
                      <a:pt x="55" y="202"/>
                      <a:pt x="57" y="202"/>
                    </a:cubicBezTo>
                    <a:cubicBezTo>
                      <a:pt x="58" y="201"/>
                      <a:pt x="58" y="200"/>
                      <a:pt x="61" y="200"/>
                    </a:cubicBezTo>
                    <a:cubicBezTo>
                      <a:pt x="63" y="200"/>
                      <a:pt x="63" y="198"/>
                      <a:pt x="63" y="198"/>
                    </a:cubicBezTo>
                    <a:cubicBezTo>
                      <a:pt x="63" y="197"/>
                      <a:pt x="63" y="196"/>
                      <a:pt x="63" y="196"/>
                    </a:cubicBezTo>
                    <a:cubicBezTo>
                      <a:pt x="63" y="195"/>
                      <a:pt x="62" y="194"/>
                      <a:pt x="64" y="194"/>
                    </a:cubicBezTo>
                    <a:cubicBezTo>
                      <a:pt x="66" y="193"/>
                      <a:pt x="65" y="194"/>
                      <a:pt x="66" y="193"/>
                    </a:cubicBezTo>
                    <a:cubicBezTo>
                      <a:pt x="66" y="193"/>
                      <a:pt x="66" y="194"/>
                      <a:pt x="67" y="192"/>
                    </a:cubicBezTo>
                    <a:cubicBezTo>
                      <a:pt x="67" y="190"/>
                      <a:pt x="67" y="191"/>
                      <a:pt x="68" y="189"/>
                    </a:cubicBezTo>
                    <a:cubicBezTo>
                      <a:pt x="70" y="188"/>
                      <a:pt x="69" y="188"/>
                      <a:pt x="70" y="188"/>
                    </a:cubicBezTo>
                    <a:cubicBezTo>
                      <a:pt x="70" y="187"/>
                      <a:pt x="70" y="187"/>
                      <a:pt x="71" y="187"/>
                    </a:cubicBezTo>
                    <a:cubicBezTo>
                      <a:pt x="72" y="186"/>
                      <a:pt x="72" y="186"/>
                      <a:pt x="72" y="185"/>
                    </a:cubicBezTo>
                    <a:cubicBezTo>
                      <a:pt x="72" y="185"/>
                      <a:pt x="75" y="183"/>
                      <a:pt x="75" y="183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79"/>
                      <a:pt x="79" y="179"/>
                      <a:pt x="78" y="180"/>
                    </a:cubicBezTo>
                    <a:cubicBezTo>
                      <a:pt x="78" y="181"/>
                      <a:pt x="77" y="182"/>
                      <a:pt x="77" y="182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76" y="187"/>
                      <a:pt x="75" y="187"/>
                    </a:cubicBezTo>
                    <a:cubicBezTo>
                      <a:pt x="74" y="188"/>
                      <a:pt x="73" y="189"/>
                      <a:pt x="73" y="189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2" y="194"/>
                      <a:pt x="72" y="194"/>
                      <a:pt x="72" y="194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74" y="197"/>
                      <a:pt x="74" y="197"/>
                      <a:pt x="74" y="197"/>
                    </a:cubicBezTo>
                    <a:cubicBezTo>
                      <a:pt x="74" y="197"/>
                      <a:pt x="73" y="198"/>
                      <a:pt x="73" y="199"/>
                    </a:cubicBezTo>
                    <a:cubicBezTo>
                      <a:pt x="72" y="199"/>
                      <a:pt x="70" y="202"/>
                      <a:pt x="70" y="202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8" y="206"/>
                      <a:pt x="68" y="206"/>
                      <a:pt x="68" y="206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3"/>
                      <a:pt x="64" y="215"/>
                      <a:pt x="66" y="215"/>
                    </a:cubicBezTo>
                    <a:cubicBezTo>
                      <a:pt x="67" y="216"/>
                      <a:pt x="67" y="216"/>
                      <a:pt x="68" y="216"/>
                    </a:cubicBezTo>
                    <a:cubicBezTo>
                      <a:pt x="70" y="216"/>
                      <a:pt x="69" y="216"/>
                      <a:pt x="70" y="216"/>
                    </a:cubicBezTo>
                    <a:cubicBezTo>
                      <a:pt x="70" y="216"/>
                      <a:pt x="72" y="216"/>
                      <a:pt x="72" y="214"/>
                    </a:cubicBezTo>
                    <a:cubicBezTo>
                      <a:pt x="72" y="213"/>
                      <a:pt x="72" y="211"/>
                      <a:pt x="72" y="211"/>
                    </a:cubicBezTo>
                    <a:cubicBezTo>
                      <a:pt x="72" y="210"/>
                      <a:pt x="74" y="208"/>
                      <a:pt x="74" y="208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74" y="205"/>
                      <a:pt x="73" y="204"/>
                      <a:pt x="75" y="202"/>
                    </a:cubicBezTo>
                    <a:cubicBezTo>
                      <a:pt x="77" y="201"/>
                      <a:pt x="76" y="202"/>
                      <a:pt x="77" y="201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79" y="198"/>
                      <a:pt x="79" y="198"/>
                      <a:pt x="79" y="198"/>
                    </a:cubicBezTo>
                    <a:cubicBezTo>
                      <a:pt x="80" y="197"/>
                      <a:pt x="80" y="197"/>
                      <a:pt x="80" y="197"/>
                    </a:cubicBezTo>
                    <a:cubicBezTo>
                      <a:pt x="79" y="191"/>
                      <a:pt x="79" y="191"/>
                      <a:pt x="79" y="191"/>
                    </a:cubicBezTo>
                    <a:cubicBezTo>
                      <a:pt x="79" y="191"/>
                      <a:pt x="80" y="189"/>
                      <a:pt x="80" y="189"/>
                    </a:cubicBezTo>
                    <a:cubicBezTo>
                      <a:pt x="81" y="188"/>
                      <a:pt x="82" y="189"/>
                      <a:pt x="82" y="189"/>
                    </a:cubicBezTo>
                    <a:cubicBezTo>
                      <a:pt x="82" y="189"/>
                      <a:pt x="82" y="189"/>
                      <a:pt x="81" y="191"/>
                    </a:cubicBezTo>
                    <a:cubicBezTo>
                      <a:pt x="81" y="192"/>
                      <a:pt x="82" y="195"/>
                      <a:pt x="82" y="195"/>
                    </a:cubicBezTo>
                    <a:cubicBezTo>
                      <a:pt x="87" y="200"/>
                      <a:pt x="87" y="200"/>
                      <a:pt x="87" y="200"/>
                    </a:cubicBezTo>
                    <a:cubicBezTo>
                      <a:pt x="87" y="200"/>
                      <a:pt x="90" y="204"/>
                      <a:pt x="90" y="204"/>
                    </a:cubicBezTo>
                    <a:cubicBezTo>
                      <a:pt x="90" y="205"/>
                      <a:pt x="94" y="208"/>
                      <a:pt x="94" y="208"/>
                    </a:cubicBezTo>
                    <a:cubicBezTo>
                      <a:pt x="94" y="208"/>
                      <a:pt x="94" y="209"/>
                      <a:pt x="94" y="210"/>
                    </a:cubicBezTo>
                    <a:cubicBezTo>
                      <a:pt x="94" y="210"/>
                      <a:pt x="95" y="211"/>
                      <a:pt x="94" y="212"/>
                    </a:cubicBezTo>
                    <a:cubicBezTo>
                      <a:pt x="94" y="213"/>
                      <a:pt x="93" y="215"/>
                      <a:pt x="93" y="215"/>
                    </a:cubicBezTo>
                    <a:cubicBezTo>
                      <a:pt x="91" y="216"/>
                      <a:pt x="91" y="216"/>
                      <a:pt x="91" y="216"/>
                    </a:cubicBezTo>
                    <a:cubicBezTo>
                      <a:pt x="89" y="218"/>
                      <a:pt x="89" y="218"/>
                      <a:pt x="89" y="218"/>
                    </a:cubicBezTo>
                    <a:cubicBezTo>
                      <a:pt x="88" y="222"/>
                      <a:pt x="88" y="222"/>
                      <a:pt x="88" y="222"/>
                    </a:cubicBezTo>
                    <a:cubicBezTo>
                      <a:pt x="86" y="224"/>
                      <a:pt x="86" y="224"/>
                      <a:pt x="86" y="224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79" y="230"/>
                      <a:pt x="79" y="230"/>
                      <a:pt x="79" y="230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6"/>
                      <a:pt x="75" y="236"/>
                      <a:pt x="75" y="236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5" y="239"/>
                      <a:pt x="77" y="242"/>
                      <a:pt x="77" y="242"/>
                    </a:cubicBezTo>
                    <a:cubicBezTo>
                      <a:pt x="78" y="242"/>
                      <a:pt x="79" y="243"/>
                      <a:pt x="79" y="243"/>
                    </a:cubicBezTo>
                    <a:cubicBezTo>
                      <a:pt x="79" y="247"/>
                      <a:pt x="79" y="247"/>
                      <a:pt x="79" y="247"/>
                    </a:cubicBezTo>
                    <a:cubicBezTo>
                      <a:pt x="79" y="247"/>
                      <a:pt x="80" y="249"/>
                      <a:pt x="80" y="249"/>
                    </a:cubicBezTo>
                    <a:cubicBezTo>
                      <a:pt x="81" y="249"/>
                      <a:pt x="82" y="246"/>
                      <a:pt x="82" y="246"/>
                    </a:cubicBezTo>
                    <a:cubicBezTo>
                      <a:pt x="82" y="246"/>
                      <a:pt x="80" y="244"/>
                      <a:pt x="80" y="242"/>
                    </a:cubicBezTo>
                    <a:cubicBezTo>
                      <a:pt x="80" y="241"/>
                      <a:pt x="81" y="238"/>
                      <a:pt x="81" y="238"/>
                    </a:cubicBezTo>
                    <a:cubicBezTo>
                      <a:pt x="83" y="238"/>
                      <a:pt x="83" y="238"/>
                      <a:pt x="83" y="238"/>
                    </a:cubicBezTo>
                    <a:cubicBezTo>
                      <a:pt x="83" y="238"/>
                      <a:pt x="83" y="238"/>
                      <a:pt x="84" y="239"/>
                    </a:cubicBezTo>
                    <a:cubicBezTo>
                      <a:pt x="84" y="240"/>
                      <a:pt x="84" y="239"/>
                      <a:pt x="85" y="240"/>
                    </a:cubicBezTo>
                    <a:cubicBezTo>
                      <a:pt x="85" y="241"/>
                      <a:pt x="88" y="243"/>
                      <a:pt x="88" y="243"/>
                    </a:cubicBezTo>
                    <a:cubicBezTo>
                      <a:pt x="88" y="243"/>
                      <a:pt x="90" y="246"/>
                      <a:pt x="90" y="246"/>
                    </a:cubicBezTo>
                    <a:cubicBezTo>
                      <a:pt x="91" y="247"/>
                      <a:pt x="92" y="249"/>
                      <a:pt x="93" y="249"/>
                    </a:cubicBezTo>
                    <a:cubicBezTo>
                      <a:pt x="94" y="248"/>
                      <a:pt x="94" y="249"/>
                      <a:pt x="95" y="247"/>
                    </a:cubicBezTo>
                    <a:cubicBezTo>
                      <a:pt x="95" y="245"/>
                      <a:pt x="95" y="245"/>
                      <a:pt x="95" y="244"/>
                    </a:cubicBezTo>
                    <a:cubicBezTo>
                      <a:pt x="95" y="243"/>
                      <a:pt x="95" y="241"/>
                      <a:pt x="95" y="241"/>
                    </a:cubicBezTo>
                    <a:cubicBezTo>
                      <a:pt x="95" y="241"/>
                      <a:pt x="94" y="240"/>
                      <a:pt x="96" y="240"/>
                    </a:cubicBezTo>
                    <a:cubicBezTo>
                      <a:pt x="97" y="240"/>
                      <a:pt x="97" y="242"/>
                      <a:pt x="97" y="242"/>
                    </a:cubicBezTo>
                    <a:cubicBezTo>
                      <a:pt x="97" y="242"/>
                      <a:pt x="98" y="244"/>
                      <a:pt x="99" y="245"/>
                    </a:cubicBezTo>
                    <a:cubicBezTo>
                      <a:pt x="100" y="245"/>
                      <a:pt x="100" y="245"/>
                      <a:pt x="101" y="246"/>
                    </a:cubicBezTo>
                    <a:cubicBezTo>
                      <a:pt x="102" y="247"/>
                      <a:pt x="106" y="248"/>
                      <a:pt x="106" y="248"/>
                    </a:cubicBezTo>
                    <a:cubicBezTo>
                      <a:pt x="106" y="248"/>
                      <a:pt x="106" y="247"/>
                      <a:pt x="107" y="247"/>
                    </a:cubicBezTo>
                    <a:cubicBezTo>
                      <a:pt x="108" y="246"/>
                      <a:pt x="109" y="245"/>
                      <a:pt x="109" y="245"/>
                    </a:cubicBezTo>
                    <a:cubicBezTo>
                      <a:pt x="109" y="245"/>
                      <a:pt x="109" y="244"/>
                      <a:pt x="110" y="245"/>
                    </a:cubicBezTo>
                    <a:cubicBezTo>
                      <a:pt x="112" y="245"/>
                      <a:pt x="113" y="245"/>
                      <a:pt x="113" y="245"/>
                    </a:cubicBezTo>
                    <a:cubicBezTo>
                      <a:pt x="114" y="244"/>
                      <a:pt x="115" y="241"/>
                      <a:pt x="115" y="241"/>
                    </a:cubicBezTo>
                    <a:cubicBezTo>
                      <a:pt x="115" y="241"/>
                      <a:pt x="115" y="239"/>
                      <a:pt x="117" y="240"/>
                    </a:cubicBezTo>
                    <a:cubicBezTo>
                      <a:pt x="118" y="241"/>
                      <a:pt x="128" y="243"/>
                      <a:pt x="128" y="243"/>
                    </a:cubicBezTo>
                    <a:cubicBezTo>
                      <a:pt x="127" y="244"/>
                      <a:pt x="127" y="244"/>
                      <a:pt x="127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1" y="244"/>
                      <a:pt x="121" y="244"/>
                      <a:pt x="121" y="244"/>
                    </a:cubicBezTo>
                    <a:cubicBezTo>
                      <a:pt x="121" y="244"/>
                      <a:pt x="120" y="244"/>
                      <a:pt x="120" y="245"/>
                    </a:cubicBezTo>
                    <a:cubicBezTo>
                      <a:pt x="120" y="246"/>
                      <a:pt x="119" y="247"/>
                      <a:pt x="119" y="248"/>
                    </a:cubicBezTo>
                    <a:cubicBezTo>
                      <a:pt x="118" y="249"/>
                      <a:pt x="118" y="249"/>
                      <a:pt x="117" y="250"/>
                    </a:cubicBezTo>
                    <a:cubicBezTo>
                      <a:pt x="117" y="251"/>
                      <a:pt x="114" y="253"/>
                      <a:pt x="114" y="253"/>
                    </a:cubicBezTo>
                    <a:cubicBezTo>
                      <a:pt x="112" y="255"/>
                      <a:pt x="112" y="255"/>
                      <a:pt x="112" y="255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63"/>
                      <a:pt x="111" y="263"/>
                    </a:cubicBezTo>
                    <a:cubicBezTo>
                      <a:pt x="112" y="263"/>
                      <a:pt x="114" y="266"/>
                      <a:pt x="114" y="266"/>
                    </a:cubicBezTo>
                    <a:cubicBezTo>
                      <a:pt x="114" y="266"/>
                      <a:pt x="114" y="267"/>
                      <a:pt x="114" y="268"/>
                    </a:cubicBezTo>
                    <a:cubicBezTo>
                      <a:pt x="114" y="269"/>
                      <a:pt x="114" y="270"/>
                      <a:pt x="115" y="271"/>
                    </a:cubicBezTo>
                    <a:cubicBezTo>
                      <a:pt x="115" y="272"/>
                      <a:pt x="116" y="275"/>
                      <a:pt x="116" y="275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17" y="278"/>
                      <a:pt x="117" y="280"/>
                      <a:pt x="118" y="280"/>
                    </a:cubicBezTo>
                    <a:cubicBezTo>
                      <a:pt x="119" y="280"/>
                      <a:pt x="122" y="278"/>
                      <a:pt x="122" y="278"/>
                    </a:cubicBezTo>
                    <a:cubicBezTo>
                      <a:pt x="128" y="277"/>
                      <a:pt x="128" y="277"/>
                      <a:pt x="128" y="277"/>
                    </a:cubicBezTo>
                    <a:cubicBezTo>
                      <a:pt x="128" y="277"/>
                      <a:pt x="128" y="280"/>
                      <a:pt x="127" y="281"/>
                    </a:cubicBezTo>
                    <a:cubicBezTo>
                      <a:pt x="127" y="282"/>
                      <a:pt x="126" y="282"/>
                      <a:pt x="125" y="283"/>
                    </a:cubicBezTo>
                    <a:cubicBezTo>
                      <a:pt x="125" y="283"/>
                      <a:pt x="125" y="285"/>
                      <a:pt x="125" y="285"/>
                    </a:cubicBezTo>
                    <a:cubicBezTo>
                      <a:pt x="125" y="285"/>
                      <a:pt x="125" y="286"/>
                      <a:pt x="123" y="287"/>
                    </a:cubicBezTo>
                    <a:cubicBezTo>
                      <a:pt x="122" y="287"/>
                      <a:pt x="121" y="287"/>
                      <a:pt x="121" y="287"/>
                    </a:cubicBezTo>
                    <a:cubicBezTo>
                      <a:pt x="121" y="287"/>
                      <a:pt x="119" y="286"/>
                      <a:pt x="119" y="288"/>
                    </a:cubicBezTo>
                    <a:cubicBezTo>
                      <a:pt x="119" y="290"/>
                      <a:pt x="118" y="291"/>
                      <a:pt x="118" y="292"/>
                    </a:cubicBezTo>
                    <a:cubicBezTo>
                      <a:pt x="118" y="293"/>
                      <a:pt x="116" y="294"/>
                      <a:pt x="118" y="295"/>
                    </a:cubicBezTo>
                    <a:cubicBezTo>
                      <a:pt x="120" y="295"/>
                      <a:pt x="120" y="297"/>
                      <a:pt x="120" y="297"/>
                    </a:cubicBezTo>
                    <a:cubicBezTo>
                      <a:pt x="120" y="297"/>
                      <a:pt x="119" y="299"/>
                      <a:pt x="118" y="300"/>
                    </a:cubicBezTo>
                    <a:cubicBezTo>
                      <a:pt x="117" y="300"/>
                      <a:pt x="116" y="300"/>
                      <a:pt x="116" y="301"/>
                    </a:cubicBezTo>
                    <a:cubicBezTo>
                      <a:pt x="116" y="302"/>
                      <a:pt x="117" y="306"/>
                      <a:pt x="117" y="306"/>
                    </a:cubicBezTo>
                    <a:cubicBezTo>
                      <a:pt x="117" y="306"/>
                      <a:pt x="118" y="308"/>
                      <a:pt x="116" y="308"/>
                    </a:cubicBezTo>
                    <a:cubicBezTo>
                      <a:pt x="115" y="307"/>
                      <a:pt x="115" y="307"/>
                      <a:pt x="114" y="307"/>
                    </a:cubicBezTo>
                    <a:cubicBezTo>
                      <a:pt x="113" y="307"/>
                      <a:pt x="113" y="308"/>
                      <a:pt x="113" y="308"/>
                    </a:cubicBezTo>
                    <a:cubicBezTo>
                      <a:pt x="113" y="308"/>
                      <a:pt x="113" y="308"/>
                      <a:pt x="113" y="310"/>
                    </a:cubicBezTo>
                    <a:cubicBezTo>
                      <a:pt x="113" y="311"/>
                      <a:pt x="113" y="313"/>
                      <a:pt x="113" y="313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06" y="310"/>
                      <a:pt x="105" y="310"/>
                    </a:cubicBezTo>
                    <a:cubicBezTo>
                      <a:pt x="104" y="310"/>
                      <a:pt x="102" y="311"/>
                      <a:pt x="102" y="311"/>
                    </a:cubicBezTo>
                    <a:cubicBezTo>
                      <a:pt x="102" y="311"/>
                      <a:pt x="98" y="309"/>
                      <a:pt x="97" y="308"/>
                    </a:cubicBezTo>
                    <a:cubicBezTo>
                      <a:pt x="97" y="308"/>
                      <a:pt x="97" y="307"/>
                      <a:pt x="96" y="308"/>
                    </a:cubicBezTo>
                    <a:cubicBezTo>
                      <a:pt x="96" y="309"/>
                      <a:pt x="97" y="308"/>
                      <a:pt x="96" y="309"/>
                    </a:cubicBezTo>
                    <a:cubicBezTo>
                      <a:pt x="95" y="309"/>
                      <a:pt x="97" y="309"/>
                      <a:pt x="94" y="309"/>
                    </a:cubicBezTo>
                    <a:cubicBezTo>
                      <a:pt x="91" y="310"/>
                      <a:pt x="87" y="311"/>
                      <a:pt x="87" y="311"/>
                    </a:cubicBezTo>
                    <a:cubicBezTo>
                      <a:pt x="87" y="311"/>
                      <a:pt x="90" y="308"/>
                      <a:pt x="89" y="308"/>
                    </a:cubicBezTo>
                    <a:cubicBezTo>
                      <a:pt x="88" y="307"/>
                      <a:pt x="89" y="307"/>
                      <a:pt x="88" y="307"/>
                    </a:cubicBezTo>
                    <a:cubicBezTo>
                      <a:pt x="86" y="306"/>
                      <a:pt x="85" y="304"/>
                      <a:pt x="85" y="304"/>
                    </a:cubicBezTo>
                    <a:cubicBezTo>
                      <a:pt x="85" y="303"/>
                      <a:pt x="85" y="301"/>
                      <a:pt x="84" y="301"/>
                    </a:cubicBezTo>
                    <a:cubicBezTo>
                      <a:pt x="82" y="301"/>
                      <a:pt x="82" y="299"/>
                      <a:pt x="80" y="301"/>
                    </a:cubicBezTo>
                    <a:cubicBezTo>
                      <a:pt x="79" y="302"/>
                      <a:pt x="79" y="302"/>
                      <a:pt x="78" y="303"/>
                    </a:cubicBezTo>
                    <a:cubicBezTo>
                      <a:pt x="78" y="304"/>
                      <a:pt x="74" y="304"/>
                      <a:pt x="74" y="304"/>
                    </a:cubicBezTo>
                    <a:cubicBezTo>
                      <a:pt x="74" y="304"/>
                      <a:pt x="77" y="308"/>
                      <a:pt x="77" y="309"/>
                    </a:cubicBezTo>
                    <a:cubicBezTo>
                      <a:pt x="77" y="309"/>
                      <a:pt x="78" y="313"/>
                      <a:pt x="78" y="313"/>
                    </a:cubicBezTo>
                    <a:cubicBezTo>
                      <a:pt x="84" y="312"/>
                      <a:pt x="84" y="312"/>
                      <a:pt x="84" y="312"/>
                    </a:cubicBezTo>
                    <a:cubicBezTo>
                      <a:pt x="84" y="312"/>
                      <a:pt x="80" y="314"/>
                      <a:pt x="80" y="315"/>
                    </a:cubicBezTo>
                    <a:cubicBezTo>
                      <a:pt x="79" y="317"/>
                      <a:pt x="79" y="317"/>
                      <a:pt x="79" y="318"/>
                    </a:cubicBezTo>
                    <a:cubicBezTo>
                      <a:pt x="78" y="319"/>
                      <a:pt x="78" y="320"/>
                      <a:pt x="76" y="320"/>
                    </a:cubicBezTo>
                    <a:cubicBezTo>
                      <a:pt x="74" y="321"/>
                      <a:pt x="71" y="321"/>
                      <a:pt x="70" y="322"/>
                    </a:cubicBezTo>
                    <a:cubicBezTo>
                      <a:pt x="69" y="323"/>
                      <a:pt x="68" y="323"/>
                      <a:pt x="68" y="324"/>
                    </a:cubicBezTo>
                    <a:cubicBezTo>
                      <a:pt x="68" y="325"/>
                      <a:pt x="64" y="325"/>
                      <a:pt x="68" y="326"/>
                    </a:cubicBezTo>
                    <a:cubicBezTo>
                      <a:pt x="73" y="327"/>
                      <a:pt x="74" y="327"/>
                      <a:pt x="74" y="327"/>
                    </a:cubicBezTo>
                    <a:cubicBezTo>
                      <a:pt x="74" y="327"/>
                      <a:pt x="76" y="325"/>
                      <a:pt x="77" y="324"/>
                    </a:cubicBezTo>
                    <a:cubicBezTo>
                      <a:pt x="79" y="323"/>
                      <a:pt x="79" y="323"/>
                      <a:pt x="82" y="323"/>
                    </a:cubicBezTo>
                    <a:cubicBezTo>
                      <a:pt x="85" y="324"/>
                      <a:pt x="85" y="323"/>
                      <a:pt x="85" y="324"/>
                    </a:cubicBezTo>
                    <a:cubicBezTo>
                      <a:pt x="85" y="325"/>
                      <a:pt x="85" y="326"/>
                      <a:pt x="85" y="327"/>
                    </a:cubicBezTo>
                    <a:cubicBezTo>
                      <a:pt x="84" y="329"/>
                      <a:pt x="83" y="330"/>
                      <a:pt x="84" y="332"/>
                    </a:cubicBezTo>
                    <a:cubicBezTo>
                      <a:pt x="86" y="334"/>
                      <a:pt x="83" y="336"/>
                      <a:pt x="83" y="336"/>
                    </a:cubicBezTo>
                    <a:cubicBezTo>
                      <a:pt x="83" y="336"/>
                      <a:pt x="82" y="339"/>
                      <a:pt x="83" y="339"/>
                    </a:cubicBezTo>
                    <a:cubicBezTo>
                      <a:pt x="83" y="339"/>
                      <a:pt x="84" y="340"/>
                      <a:pt x="84" y="340"/>
                    </a:cubicBezTo>
                    <a:cubicBezTo>
                      <a:pt x="84" y="340"/>
                      <a:pt x="82" y="344"/>
                      <a:pt x="82" y="344"/>
                    </a:cubicBezTo>
                    <a:cubicBezTo>
                      <a:pt x="82" y="345"/>
                      <a:pt x="79" y="350"/>
                      <a:pt x="79" y="350"/>
                    </a:cubicBezTo>
                    <a:cubicBezTo>
                      <a:pt x="78" y="350"/>
                      <a:pt x="79" y="350"/>
                      <a:pt x="75" y="352"/>
                    </a:cubicBezTo>
                    <a:cubicBezTo>
                      <a:pt x="70" y="353"/>
                      <a:pt x="67" y="354"/>
                      <a:pt x="67" y="354"/>
                    </a:cubicBezTo>
                    <a:cubicBezTo>
                      <a:pt x="63" y="355"/>
                      <a:pt x="63" y="355"/>
                      <a:pt x="63" y="355"/>
                    </a:cubicBezTo>
                    <a:cubicBezTo>
                      <a:pt x="60" y="357"/>
                      <a:pt x="60" y="357"/>
                      <a:pt x="60" y="357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4" y="357"/>
                      <a:pt x="54" y="357"/>
                      <a:pt x="54" y="357"/>
                    </a:cubicBezTo>
                    <a:cubicBezTo>
                      <a:pt x="54" y="357"/>
                      <a:pt x="50" y="359"/>
                      <a:pt x="50" y="360"/>
                    </a:cubicBezTo>
                    <a:cubicBezTo>
                      <a:pt x="49" y="360"/>
                      <a:pt x="47" y="361"/>
                      <a:pt x="47" y="361"/>
                    </a:cubicBezTo>
                    <a:cubicBezTo>
                      <a:pt x="46" y="362"/>
                      <a:pt x="50" y="364"/>
                      <a:pt x="50" y="364"/>
                    </a:cubicBezTo>
                    <a:cubicBezTo>
                      <a:pt x="51" y="366"/>
                      <a:pt x="51" y="366"/>
                      <a:pt x="51" y="366"/>
                    </a:cubicBezTo>
                    <a:cubicBezTo>
                      <a:pt x="49" y="366"/>
                      <a:pt x="49" y="366"/>
                      <a:pt x="49" y="366"/>
                    </a:cubicBezTo>
                    <a:cubicBezTo>
                      <a:pt x="47" y="367"/>
                      <a:pt x="47" y="367"/>
                      <a:pt x="47" y="367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8" y="370"/>
                      <a:pt x="48" y="370"/>
                      <a:pt x="48" y="370"/>
                    </a:cubicBezTo>
                    <a:cubicBezTo>
                      <a:pt x="48" y="370"/>
                      <a:pt x="49" y="370"/>
                      <a:pt x="50" y="370"/>
                    </a:cubicBezTo>
                    <a:cubicBezTo>
                      <a:pt x="51" y="370"/>
                      <a:pt x="54" y="369"/>
                      <a:pt x="54" y="369"/>
                    </a:cubicBezTo>
                    <a:cubicBezTo>
                      <a:pt x="50" y="371"/>
                      <a:pt x="50" y="371"/>
                      <a:pt x="50" y="371"/>
                    </a:cubicBezTo>
                    <a:cubicBezTo>
                      <a:pt x="50" y="374"/>
                      <a:pt x="50" y="374"/>
                      <a:pt x="50" y="374"/>
                    </a:cubicBezTo>
                    <a:cubicBezTo>
                      <a:pt x="50" y="374"/>
                      <a:pt x="49" y="375"/>
                      <a:pt x="50" y="375"/>
                    </a:cubicBezTo>
                    <a:cubicBezTo>
                      <a:pt x="52" y="375"/>
                      <a:pt x="53" y="375"/>
                      <a:pt x="53" y="375"/>
                    </a:cubicBezTo>
                    <a:cubicBezTo>
                      <a:pt x="53" y="375"/>
                      <a:pt x="55" y="374"/>
                      <a:pt x="56" y="374"/>
                    </a:cubicBezTo>
                    <a:cubicBezTo>
                      <a:pt x="58" y="374"/>
                      <a:pt x="59" y="374"/>
                      <a:pt x="59" y="374"/>
                    </a:cubicBezTo>
                    <a:cubicBezTo>
                      <a:pt x="59" y="374"/>
                      <a:pt x="59" y="372"/>
                      <a:pt x="60" y="372"/>
                    </a:cubicBezTo>
                    <a:cubicBezTo>
                      <a:pt x="60" y="372"/>
                      <a:pt x="59" y="372"/>
                      <a:pt x="61" y="372"/>
                    </a:cubicBezTo>
                    <a:cubicBezTo>
                      <a:pt x="63" y="372"/>
                      <a:pt x="69" y="372"/>
                      <a:pt x="69" y="372"/>
                    </a:cubicBezTo>
                    <a:cubicBezTo>
                      <a:pt x="69" y="372"/>
                      <a:pt x="69" y="372"/>
                      <a:pt x="70" y="373"/>
                    </a:cubicBezTo>
                    <a:cubicBezTo>
                      <a:pt x="70" y="374"/>
                      <a:pt x="71" y="375"/>
                      <a:pt x="72" y="376"/>
                    </a:cubicBezTo>
                    <a:cubicBezTo>
                      <a:pt x="74" y="377"/>
                      <a:pt x="77" y="377"/>
                      <a:pt x="77" y="377"/>
                    </a:cubicBezTo>
                    <a:cubicBezTo>
                      <a:pt x="75" y="378"/>
                      <a:pt x="75" y="378"/>
                      <a:pt x="75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8"/>
                      <a:pt x="70" y="377"/>
                      <a:pt x="70" y="378"/>
                    </a:cubicBezTo>
                    <a:cubicBezTo>
                      <a:pt x="70" y="379"/>
                      <a:pt x="68" y="381"/>
                      <a:pt x="69" y="382"/>
                    </a:cubicBezTo>
                    <a:cubicBezTo>
                      <a:pt x="70" y="382"/>
                      <a:pt x="74" y="383"/>
                      <a:pt x="74" y="383"/>
                    </a:cubicBezTo>
                    <a:cubicBezTo>
                      <a:pt x="78" y="382"/>
                      <a:pt x="78" y="382"/>
                      <a:pt x="78" y="382"/>
                    </a:cubicBezTo>
                    <a:cubicBezTo>
                      <a:pt x="79" y="381"/>
                      <a:pt x="79" y="381"/>
                      <a:pt x="79" y="381"/>
                    </a:cubicBezTo>
                    <a:cubicBezTo>
                      <a:pt x="82" y="380"/>
                      <a:pt x="82" y="380"/>
                      <a:pt x="82" y="380"/>
                    </a:cubicBezTo>
                    <a:cubicBezTo>
                      <a:pt x="82" y="380"/>
                      <a:pt x="82" y="381"/>
                      <a:pt x="82" y="382"/>
                    </a:cubicBezTo>
                    <a:cubicBezTo>
                      <a:pt x="82" y="382"/>
                      <a:pt x="82" y="384"/>
                      <a:pt x="82" y="384"/>
                    </a:cubicBezTo>
                    <a:cubicBezTo>
                      <a:pt x="82" y="384"/>
                      <a:pt x="83" y="386"/>
                      <a:pt x="83" y="386"/>
                    </a:cubicBezTo>
                    <a:cubicBezTo>
                      <a:pt x="84" y="387"/>
                      <a:pt x="86" y="388"/>
                      <a:pt x="86" y="388"/>
                    </a:cubicBezTo>
                    <a:cubicBezTo>
                      <a:pt x="87" y="391"/>
                      <a:pt x="87" y="391"/>
                      <a:pt x="87" y="391"/>
                    </a:cubicBezTo>
                    <a:cubicBezTo>
                      <a:pt x="90" y="392"/>
                      <a:pt x="90" y="392"/>
                      <a:pt x="90" y="392"/>
                    </a:cubicBezTo>
                    <a:cubicBezTo>
                      <a:pt x="90" y="392"/>
                      <a:pt x="93" y="392"/>
                      <a:pt x="93" y="392"/>
                    </a:cubicBezTo>
                    <a:cubicBezTo>
                      <a:pt x="94" y="392"/>
                      <a:pt x="96" y="393"/>
                      <a:pt x="96" y="393"/>
                    </a:cubicBezTo>
                    <a:cubicBezTo>
                      <a:pt x="97" y="392"/>
                      <a:pt x="99" y="390"/>
                      <a:pt x="99" y="390"/>
                    </a:cubicBezTo>
                    <a:cubicBezTo>
                      <a:pt x="102" y="388"/>
                      <a:pt x="102" y="388"/>
                      <a:pt x="102" y="388"/>
                    </a:cubicBezTo>
                    <a:cubicBezTo>
                      <a:pt x="102" y="388"/>
                      <a:pt x="104" y="388"/>
                      <a:pt x="105" y="388"/>
                    </a:cubicBezTo>
                    <a:cubicBezTo>
                      <a:pt x="106" y="388"/>
                      <a:pt x="111" y="387"/>
                      <a:pt x="111" y="387"/>
                    </a:cubicBezTo>
                    <a:cubicBezTo>
                      <a:pt x="111" y="387"/>
                      <a:pt x="112" y="385"/>
                      <a:pt x="114" y="385"/>
                    </a:cubicBezTo>
                    <a:cubicBezTo>
                      <a:pt x="115" y="384"/>
                      <a:pt x="118" y="382"/>
                      <a:pt x="118" y="382"/>
                    </a:cubicBezTo>
                    <a:cubicBezTo>
                      <a:pt x="124" y="381"/>
                      <a:pt x="124" y="381"/>
                      <a:pt x="124" y="381"/>
                    </a:cubicBezTo>
                    <a:cubicBezTo>
                      <a:pt x="119" y="383"/>
                      <a:pt x="119" y="383"/>
                      <a:pt x="119" y="383"/>
                    </a:cubicBezTo>
                    <a:cubicBezTo>
                      <a:pt x="117" y="384"/>
                      <a:pt x="117" y="384"/>
                      <a:pt x="117" y="384"/>
                    </a:cubicBezTo>
                    <a:cubicBezTo>
                      <a:pt x="114" y="387"/>
                      <a:pt x="114" y="387"/>
                      <a:pt x="114" y="387"/>
                    </a:cubicBezTo>
                    <a:cubicBezTo>
                      <a:pt x="112" y="388"/>
                      <a:pt x="112" y="388"/>
                      <a:pt x="112" y="388"/>
                    </a:cubicBezTo>
                    <a:cubicBezTo>
                      <a:pt x="112" y="388"/>
                      <a:pt x="110" y="389"/>
                      <a:pt x="110" y="389"/>
                    </a:cubicBezTo>
                    <a:cubicBezTo>
                      <a:pt x="110" y="390"/>
                      <a:pt x="107" y="394"/>
                      <a:pt x="107" y="394"/>
                    </a:cubicBezTo>
                    <a:cubicBezTo>
                      <a:pt x="105" y="394"/>
                      <a:pt x="105" y="394"/>
                      <a:pt x="105" y="394"/>
                    </a:cubicBezTo>
                    <a:cubicBezTo>
                      <a:pt x="105" y="394"/>
                      <a:pt x="103" y="396"/>
                      <a:pt x="102" y="397"/>
                    </a:cubicBezTo>
                    <a:cubicBezTo>
                      <a:pt x="101" y="399"/>
                      <a:pt x="100" y="399"/>
                      <a:pt x="100" y="399"/>
                    </a:cubicBezTo>
                    <a:cubicBezTo>
                      <a:pt x="100" y="399"/>
                      <a:pt x="101" y="401"/>
                      <a:pt x="97" y="401"/>
                    </a:cubicBezTo>
                    <a:cubicBezTo>
                      <a:pt x="93" y="400"/>
                      <a:pt x="90" y="399"/>
                      <a:pt x="90" y="399"/>
                    </a:cubicBezTo>
                    <a:cubicBezTo>
                      <a:pt x="90" y="399"/>
                      <a:pt x="85" y="398"/>
                      <a:pt x="85" y="398"/>
                    </a:cubicBezTo>
                    <a:cubicBezTo>
                      <a:pt x="84" y="398"/>
                      <a:pt x="84" y="398"/>
                      <a:pt x="82" y="398"/>
                    </a:cubicBezTo>
                    <a:cubicBezTo>
                      <a:pt x="80" y="397"/>
                      <a:pt x="72" y="395"/>
                      <a:pt x="72" y="395"/>
                    </a:cubicBezTo>
                    <a:cubicBezTo>
                      <a:pt x="72" y="395"/>
                      <a:pt x="70" y="395"/>
                      <a:pt x="69" y="396"/>
                    </a:cubicBezTo>
                    <a:cubicBezTo>
                      <a:pt x="69" y="396"/>
                      <a:pt x="67" y="397"/>
                      <a:pt x="67" y="398"/>
                    </a:cubicBezTo>
                    <a:cubicBezTo>
                      <a:pt x="67" y="399"/>
                      <a:pt x="67" y="400"/>
                      <a:pt x="67" y="400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4" y="403"/>
                      <a:pt x="64" y="403"/>
                      <a:pt x="64" y="403"/>
                    </a:cubicBezTo>
                    <a:cubicBezTo>
                      <a:pt x="59" y="403"/>
                      <a:pt x="59" y="403"/>
                      <a:pt x="59" y="403"/>
                    </a:cubicBezTo>
                    <a:close/>
                    <a:moveTo>
                      <a:pt x="35" y="214"/>
                    </a:moveTo>
                    <a:cubicBezTo>
                      <a:pt x="35" y="214"/>
                      <a:pt x="35" y="214"/>
                      <a:pt x="35" y="214"/>
                    </a:cubicBezTo>
                    <a:cubicBezTo>
                      <a:pt x="36" y="215"/>
                      <a:pt x="40" y="214"/>
                      <a:pt x="40" y="214"/>
                    </a:cubicBezTo>
                    <a:cubicBezTo>
                      <a:pt x="44" y="214"/>
                      <a:pt x="44" y="214"/>
                      <a:pt x="44" y="214"/>
                    </a:cubicBezTo>
                    <a:cubicBezTo>
                      <a:pt x="44" y="214"/>
                      <a:pt x="48" y="214"/>
                      <a:pt x="48" y="214"/>
                    </a:cubicBezTo>
                    <a:cubicBezTo>
                      <a:pt x="49" y="215"/>
                      <a:pt x="50" y="215"/>
                      <a:pt x="50" y="215"/>
                    </a:cubicBezTo>
                    <a:cubicBezTo>
                      <a:pt x="50" y="215"/>
                      <a:pt x="52" y="214"/>
                      <a:pt x="53" y="214"/>
                    </a:cubicBezTo>
                    <a:cubicBezTo>
                      <a:pt x="54" y="215"/>
                      <a:pt x="56" y="217"/>
                      <a:pt x="56" y="217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57" y="225"/>
                      <a:pt x="57" y="225"/>
                      <a:pt x="57" y="225"/>
                    </a:cubicBezTo>
                    <a:cubicBezTo>
                      <a:pt x="59" y="229"/>
                      <a:pt x="59" y="229"/>
                      <a:pt x="59" y="22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60" y="236"/>
                      <a:pt x="60" y="239"/>
                      <a:pt x="60" y="239"/>
                    </a:cubicBezTo>
                    <a:cubicBezTo>
                      <a:pt x="59" y="239"/>
                      <a:pt x="57" y="240"/>
                      <a:pt x="56" y="240"/>
                    </a:cubicBezTo>
                    <a:cubicBezTo>
                      <a:pt x="56" y="241"/>
                      <a:pt x="55" y="243"/>
                      <a:pt x="55" y="243"/>
                    </a:cubicBezTo>
                    <a:cubicBezTo>
                      <a:pt x="55" y="243"/>
                      <a:pt x="59" y="240"/>
                      <a:pt x="59" y="241"/>
                    </a:cubicBezTo>
                    <a:cubicBezTo>
                      <a:pt x="60" y="241"/>
                      <a:pt x="62" y="241"/>
                      <a:pt x="62" y="241"/>
                    </a:cubicBezTo>
                    <a:cubicBezTo>
                      <a:pt x="64" y="242"/>
                      <a:pt x="64" y="242"/>
                      <a:pt x="64" y="242"/>
                    </a:cubicBezTo>
                    <a:cubicBezTo>
                      <a:pt x="65" y="246"/>
                      <a:pt x="65" y="246"/>
                      <a:pt x="65" y="246"/>
                    </a:cubicBezTo>
                    <a:cubicBezTo>
                      <a:pt x="65" y="250"/>
                      <a:pt x="65" y="250"/>
                      <a:pt x="65" y="250"/>
                    </a:cubicBezTo>
                    <a:cubicBezTo>
                      <a:pt x="65" y="250"/>
                      <a:pt x="65" y="253"/>
                      <a:pt x="65" y="253"/>
                    </a:cubicBezTo>
                    <a:cubicBezTo>
                      <a:pt x="65" y="254"/>
                      <a:pt x="64" y="255"/>
                      <a:pt x="64" y="254"/>
                    </a:cubicBezTo>
                    <a:cubicBezTo>
                      <a:pt x="63" y="254"/>
                      <a:pt x="62" y="254"/>
                      <a:pt x="62" y="253"/>
                    </a:cubicBezTo>
                    <a:cubicBezTo>
                      <a:pt x="62" y="251"/>
                      <a:pt x="63" y="250"/>
                      <a:pt x="63" y="249"/>
                    </a:cubicBezTo>
                    <a:cubicBezTo>
                      <a:pt x="63" y="249"/>
                      <a:pt x="64" y="246"/>
                      <a:pt x="63" y="246"/>
                    </a:cubicBezTo>
                    <a:cubicBezTo>
                      <a:pt x="62" y="246"/>
                      <a:pt x="61" y="244"/>
                      <a:pt x="61" y="246"/>
                    </a:cubicBezTo>
                    <a:cubicBezTo>
                      <a:pt x="60" y="247"/>
                      <a:pt x="61" y="249"/>
                      <a:pt x="61" y="249"/>
                    </a:cubicBezTo>
                    <a:cubicBezTo>
                      <a:pt x="61" y="249"/>
                      <a:pt x="62" y="250"/>
                      <a:pt x="61" y="251"/>
                    </a:cubicBezTo>
                    <a:cubicBezTo>
                      <a:pt x="61" y="252"/>
                      <a:pt x="61" y="252"/>
                      <a:pt x="60" y="253"/>
                    </a:cubicBezTo>
                    <a:cubicBezTo>
                      <a:pt x="59" y="254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1" y="256"/>
                    </a:cubicBezTo>
                    <a:cubicBezTo>
                      <a:pt x="61" y="256"/>
                      <a:pt x="62" y="259"/>
                      <a:pt x="61" y="259"/>
                    </a:cubicBezTo>
                    <a:cubicBezTo>
                      <a:pt x="60" y="259"/>
                      <a:pt x="60" y="260"/>
                      <a:pt x="57" y="259"/>
                    </a:cubicBezTo>
                    <a:cubicBezTo>
                      <a:pt x="54" y="257"/>
                      <a:pt x="52" y="257"/>
                      <a:pt x="52" y="257"/>
                    </a:cubicBezTo>
                    <a:cubicBezTo>
                      <a:pt x="52" y="261"/>
                      <a:pt x="52" y="261"/>
                      <a:pt x="52" y="261"/>
                    </a:cubicBezTo>
                    <a:cubicBezTo>
                      <a:pt x="50" y="264"/>
                      <a:pt x="50" y="264"/>
                      <a:pt x="50" y="264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1" y="262"/>
                      <a:pt x="41" y="262"/>
                      <a:pt x="41" y="262"/>
                    </a:cubicBezTo>
                    <a:cubicBezTo>
                      <a:pt x="41" y="262"/>
                      <a:pt x="39" y="262"/>
                      <a:pt x="38" y="262"/>
                    </a:cubicBezTo>
                    <a:cubicBezTo>
                      <a:pt x="38" y="262"/>
                      <a:pt x="34" y="261"/>
                      <a:pt x="34" y="261"/>
                    </a:cubicBezTo>
                    <a:cubicBezTo>
                      <a:pt x="33" y="257"/>
                      <a:pt x="33" y="257"/>
                      <a:pt x="33" y="257"/>
                    </a:cubicBezTo>
                    <a:cubicBezTo>
                      <a:pt x="29" y="253"/>
                      <a:pt x="29" y="253"/>
                      <a:pt x="29" y="253"/>
                    </a:cubicBezTo>
                    <a:cubicBezTo>
                      <a:pt x="29" y="250"/>
                      <a:pt x="29" y="250"/>
                      <a:pt x="29" y="250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2" y="246"/>
                      <a:pt x="22" y="246"/>
                      <a:pt x="22" y="246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50"/>
                      <a:pt x="22" y="251"/>
                      <a:pt x="20" y="252"/>
                    </a:cubicBezTo>
                    <a:cubicBezTo>
                      <a:pt x="19" y="252"/>
                      <a:pt x="16" y="253"/>
                      <a:pt x="16" y="253"/>
                    </a:cubicBezTo>
                    <a:cubicBezTo>
                      <a:pt x="16" y="253"/>
                      <a:pt x="12" y="254"/>
                      <a:pt x="11" y="253"/>
                    </a:cubicBezTo>
                    <a:cubicBezTo>
                      <a:pt x="11" y="253"/>
                      <a:pt x="8" y="249"/>
                      <a:pt x="8" y="249"/>
                    </a:cubicBezTo>
                    <a:cubicBezTo>
                      <a:pt x="8" y="249"/>
                      <a:pt x="6" y="249"/>
                      <a:pt x="6" y="249"/>
                    </a:cubicBezTo>
                    <a:cubicBezTo>
                      <a:pt x="5" y="249"/>
                      <a:pt x="4" y="250"/>
                      <a:pt x="4" y="248"/>
                    </a:cubicBezTo>
                    <a:cubicBezTo>
                      <a:pt x="4" y="246"/>
                      <a:pt x="4" y="244"/>
                      <a:pt x="4" y="244"/>
                    </a:cubicBezTo>
                    <a:cubicBezTo>
                      <a:pt x="4" y="244"/>
                      <a:pt x="6" y="247"/>
                      <a:pt x="4" y="243"/>
                    </a:cubicBezTo>
                    <a:cubicBezTo>
                      <a:pt x="1" y="240"/>
                      <a:pt x="0" y="237"/>
                      <a:pt x="0" y="237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5" y="235"/>
                      <a:pt x="9" y="235"/>
                      <a:pt x="9" y="235"/>
                    </a:cubicBezTo>
                    <a:cubicBezTo>
                      <a:pt x="10" y="235"/>
                      <a:pt x="11" y="233"/>
                      <a:pt x="11" y="233"/>
                    </a:cubicBezTo>
                    <a:cubicBezTo>
                      <a:pt x="11" y="233"/>
                      <a:pt x="12" y="232"/>
                      <a:pt x="11" y="232"/>
                    </a:cubicBezTo>
                    <a:cubicBezTo>
                      <a:pt x="10" y="231"/>
                      <a:pt x="8" y="230"/>
                      <a:pt x="8" y="230"/>
                    </a:cubicBezTo>
                    <a:cubicBezTo>
                      <a:pt x="8" y="230"/>
                      <a:pt x="7" y="228"/>
                      <a:pt x="9" y="227"/>
                    </a:cubicBezTo>
                    <a:cubicBezTo>
                      <a:pt x="12" y="227"/>
                      <a:pt x="12" y="227"/>
                      <a:pt x="13" y="227"/>
                    </a:cubicBezTo>
                    <a:cubicBezTo>
                      <a:pt x="15" y="228"/>
                      <a:pt x="16" y="230"/>
                      <a:pt x="17" y="227"/>
                    </a:cubicBezTo>
                    <a:cubicBezTo>
                      <a:pt x="18" y="225"/>
                      <a:pt x="16" y="225"/>
                      <a:pt x="18" y="224"/>
                    </a:cubicBezTo>
                    <a:cubicBezTo>
                      <a:pt x="21" y="224"/>
                      <a:pt x="22" y="223"/>
                      <a:pt x="22" y="222"/>
                    </a:cubicBezTo>
                    <a:cubicBezTo>
                      <a:pt x="22" y="222"/>
                      <a:pt x="23" y="219"/>
                      <a:pt x="23" y="219"/>
                    </a:cubicBezTo>
                    <a:cubicBezTo>
                      <a:pt x="24" y="219"/>
                      <a:pt x="28" y="219"/>
                      <a:pt x="28" y="219"/>
                    </a:cubicBezTo>
                    <a:cubicBezTo>
                      <a:pt x="28" y="219"/>
                      <a:pt x="29" y="218"/>
                      <a:pt x="31" y="218"/>
                    </a:cubicBezTo>
                    <a:cubicBezTo>
                      <a:pt x="33" y="219"/>
                      <a:pt x="33" y="218"/>
                      <a:pt x="33" y="218"/>
                    </a:cubicBezTo>
                    <a:cubicBezTo>
                      <a:pt x="33" y="218"/>
                      <a:pt x="35" y="215"/>
                      <a:pt x="35" y="214"/>
                    </a:cubicBezTo>
                    <a:close/>
                    <a:moveTo>
                      <a:pt x="60" y="183"/>
                    </a:move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3"/>
                      <a:pt x="59" y="180"/>
                      <a:pt x="60" y="181"/>
                    </a:cubicBezTo>
                    <a:cubicBezTo>
                      <a:pt x="61" y="181"/>
                      <a:pt x="63" y="180"/>
                      <a:pt x="63" y="180"/>
                    </a:cubicBezTo>
                    <a:cubicBezTo>
                      <a:pt x="63" y="180"/>
                      <a:pt x="64" y="179"/>
                      <a:pt x="64" y="179"/>
                    </a:cubicBezTo>
                    <a:cubicBezTo>
                      <a:pt x="65" y="179"/>
                      <a:pt x="65" y="181"/>
                      <a:pt x="64" y="181"/>
                    </a:cubicBezTo>
                    <a:cubicBezTo>
                      <a:pt x="64" y="181"/>
                      <a:pt x="63" y="182"/>
                      <a:pt x="62" y="182"/>
                    </a:cubicBezTo>
                    <a:cubicBezTo>
                      <a:pt x="62" y="182"/>
                      <a:pt x="61" y="183"/>
                      <a:pt x="61" y="183"/>
                    </a:cubicBezTo>
                    <a:cubicBezTo>
                      <a:pt x="60" y="183"/>
                      <a:pt x="60" y="183"/>
                      <a:pt x="60" y="183"/>
                    </a:cubicBezTo>
                    <a:close/>
                    <a:moveTo>
                      <a:pt x="71" y="200"/>
                    </a:move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0" y="200"/>
                      <a:pt x="70" y="201"/>
                    </a:cubicBezTo>
                    <a:cubicBezTo>
                      <a:pt x="69" y="201"/>
                      <a:pt x="67" y="200"/>
                      <a:pt x="67" y="200"/>
                    </a:cubicBezTo>
                    <a:cubicBezTo>
                      <a:pt x="67" y="200"/>
                      <a:pt x="68" y="199"/>
                      <a:pt x="68" y="198"/>
                    </a:cubicBezTo>
                    <a:cubicBezTo>
                      <a:pt x="69" y="198"/>
                      <a:pt x="70" y="197"/>
                      <a:pt x="70" y="197"/>
                    </a:cubicBezTo>
                    <a:cubicBezTo>
                      <a:pt x="70" y="197"/>
                      <a:pt x="70" y="196"/>
                      <a:pt x="70" y="196"/>
                    </a:cubicBezTo>
                    <a:cubicBezTo>
                      <a:pt x="70" y="197"/>
                      <a:pt x="71" y="199"/>
                      <a:pt x="71" y="199"/>
                    </a:cubicBezTo>
                    <a:cubicBezTo>
                      <a:pt x="71" y="200"/>
                      <a:pt x="71" y="200"/>
                      <a:pt x="71" y="200"/>
                    </a:cubicBezTo>
                    <a:close/>
                    <a:moveTo>
                      <a:pt x="77" y="205"/>
                    </a:moveTo>
                    <a:cubicBezTo>
                      <a:pt x="77" y="205"/>
                      <a:pt x="77" y="205"/>
                      <a:pt x="77" y="205"/>
                    </a:cubicBezTo>
                    <a:cubicBezTo>
                      <a:pt x="77" y="205"/>
                      <a:pt x="78" y="203"/>
                      <a:pt x="79" y="203"/>
                    </a:cubicBezTo>
                    <a:cubicBezTo>
                      <a:pt x="79" y="202"/>
                      <a:pt x="79" y="202"/>
                      <a:pt x="80" y="201"/>
                    </a:cubicBezTo>
                    <a:cubicBezTo>
                      <a:pt x="80" y="201"/>
                      <a:pt x="81" y="200"/>
                      <a:pt x="82" y="201"/>
                    </a:cubicBezTo>
                    <a:cubicBezTo>
                      <a:pt x="83" y="201"/>
                      <a:pt x="85" y="203"/>
                      <a:pt x="84" y="203"/>
                    </a:cubicBezTo>
                    <a:cubicBezTo>
                      <a:pt x="84" y="204"/>
                      <a:pt x="83" y="203"/>
                      <a:pt x="83" y="206"/>
                    </a:cubicBezTo>
                    <a:cubicBezTo>
                      <a:pt x="83" y="208"/>
                      <a:pt x="84" y="208"/>
                      <a:pt x="84" y="209"/>
                    </a:cubicBezTo>
                    <a:cubicBezTo>
                      <a:pt x="84" y="209"/>
                      <a:pt x="83" y="212"/>
                      <a:pt x="83" y="212"/>
                    </a:cubicBezTo>
                    <a:cubicBezTo>
                      <a:pt x="83" y="212"/>
                      <a:pt x="83" y="214"/>
                      <a:pt x="82" y="213"/>
                    </a:cubicBezTo>
                    <a:cubicBezTo>
                      <a:pt x="82" y="213"/>
                      <a:pt x="82" y="213"/>
                      <a:pt x="80" y="213"/>
                    </a:cubicBezTo>
                    <a:cubicBezTo>
                      <a:pt x="79" y="213"/>
                      <a:pt x="77" y="211"/>
                      <a:pt x="77" y="211"/>
                    </a:cubicBezTo>
                    <a:cubicBezTo>
                      <a:pt x="77" y="211"/>
                      <a:pt x="77" y="207"/>
                      <a:pt x="77" y="207"/>
                    </a:cubicBezTo>
                    <a:cubicBezTo>
                      <a:pt x="77" y="207"/>
                      <a:pt x="76" y="205"/>
                      <a:pt x="76" y="205"/>
                    </a:cubicBezTo>
                    <a:cubicBezTo>
                      <a:pt x="77" y="205"/>
                      <a:pt x="77" y="205"/>
                      <a:pt x="77" y="205"/>
                    </a:cubicBezTo>
                    <a:close/>
                    <a:moveTo>
                      <a:pt x="60" y="169"/>
                    </a:move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8"/>
                      <a:pt x="61" y="169"/>
                    </a:cubicBezTo>
                    <a:cubicBezTo>
                      <a:pt x="62" y="169"/>
                      <a:pt x="63" y="170"/>
                      <a:pt x="63" y="171"/>
                    </a:cubicBezTo>
                    <a:cubicBezTo>
                      <a:pt x="63" y="171"/>
                      <a:pt x="65" y="172"/>
                      <a:pt x="64" y="173"/>
                    </a:cubicBezTo>
                    <a:cubicBezTo>
                      <a:pt x="63" y="173"/>
                      <a:pt x="62" y="174"/>
                      <a:pt x="62" y="173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61" y="172"/>
                      <a:pt x="59" y="171"/>
                      <a:pt x="59" y="171"/>
                    </a:cubicBezTo>
                    <a:cubicBezTo>
                      <a:pt x="59" y="171"/>
                      <a:pt x="60" y="169"/>
                      <a:pt x="60" y="169"/>
                    </a:cubicBezTo>
                    <a:close/>
                    <a:moveTo>
                      <a:pt x="50" y="158"/>
                    </a:moveTo>
                    <a:cubicBezTo>
                      <a:pt x="50" y="158"/>
                      <a:pt x="50" y="158"/>
                      <a:pt x="50" y="158"/>
                    </a:cubicBezTo>
                    <a:cubicBezTo>
                      <a:pt x="51" y="159"/>
                      <a:pt x="52" y="158"/>
                      <a:pt x="52" y="159"/>
                    </a:cubicBezTo>
                    <a:cubicBezTo>
                      <a:pt x="52" y="159"/>
                      <a:pt x="54" y="159"/>
                      <a:pt x="53" y="160"/>
                    </a:cubicBezTo>
                    <a:cubicBezTo>
                      <a:pt x="52" y="161"/>
                      <a:pt x="51" y="161"/>
                      <a:pt x="50" y="161"/>
                    </a:cubicBezTo>
                    <a:cubicBezTo>
                      <a:pt x="49" y="161"/>
                      <a:pt x="51" y="161"/>
                      <a:pt x="49" y="161"/>
                    </a:cubicBezTo>
                    <a:cubicBezTo>
                      <a:pt x="47" y="161"/>
                      <a:pt x="45" y="163"/>
                      <a:pt x="46" y="161"/>
                    </a:cubicBezTo>
                    <a:cubicBezTo>
                      <a:pt x="48" y="159"/>
                      <a:pt x="50" y="158"/>
                      <a:pt x="50" y="158"/>
                    </a:cubicBezTo>
                    <a:close/>
                    <a:moveTo>
                      <a:pt x="59" y="154"/>
                    </a:move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60" y="152"/>
                      <a:pt x="61" y="153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0" y="157"/>
                      <a:pt x="60" y="157"/>
                      <a:pt x="59" y="157"/>
                    </a:cubicBezTo>
                    <a:cubicBezTo>
                      <a:pt x="58" y="158"/>
                      <a:pt x="56" y="159"/>
                      <a:pt x="55" y="159"/>
                    </a:cubicBezTo>
                    <a:cubicBezTo>
                      <a:pt x="55" y="159"/>
                      <a:pt x="53" y="158"/>
                      <a:pt x="54" y="157"/>
                    </a:cubicBezTo>
                    <a:cubicBezTo>
                      <a:pt x="55" y="157"/>
                      <a:pt x="56" y="157"/>
                      <a:pt x="56" y="156"/>
                    </a:cubicBezTo>
                    <a:cubicBezTo>
                      <a:pt x="57" y="156"/>
                      <a:pt x="59" y="154"/>
                      <a:pt x="59" y="154"/>
                    </a:cubicBezTo>
                    <a:close/>
                    <a:moveTo>
                      <a:pt x="63" y="138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3" y="138"/>
                      <a:pt x="63" y="135"/>
                      <a:pt x="64" y="136"/>
                    </a:cubicBezTo>
                    <a:cubicBezTo>
                      <a:pt x="66" y="137"/>
                      <a:pt x="66" y="136"/>
                      <a:pt x="66" y="137"/>
                    </a:cubicBezTo>
                    <a:cubicBezTo>
                      <a:pt x="66" y="138"/>
                      <a:pt x="67" y="137"/>
                      <a:pt x="66" y="138"/>
                    </a:cubicBezTo>
                    <a:cubicBezTo>
                      <a:pt x="65" y="138"/>
                      <a:pt x="63" y="138"/>
                      <a:pt x="63" y="138"/>
                    </a:cubicBezTo>
                    <a:close/>
                    <a:moveTo>
                      <a:pt x="70" y="146"/>
                    </a:moveTo>
                    <a:cubicBezTo>
                      <a:pt x="70" y="146"/>
                      <a:pt x="70" y="146"/>
                      <a:pt x="70" y="146"/>
                    </a:cubicBezTo>
                    <a:cubicBezTo>
                      <a:pt x="70" y="146"/>
                      <a:pt x="71" y="144"/>
                      <a:pt x="72" y="145"/>
                    </a:cubicBezTo>
                    <a:cubicBezTo>
                      <a:pt x="72" y="145"/>
                      <a:pt x="73" y="144"/>
                      <a:pt x="73" y="145"/>
                    </a:cubicBezTo>
                    <a:cubicBezTo>
                      <a:pt x="73" y="146"/>
                      <a:pt x="73" y="147"/>
                      <a:pt x="72" y="148"/>
                    </a:cubicBezTo>
                    <a:cubicBezTo>
                      <a:pt x="71" y="148"/>
                      <a:pt x="71" y="148"/>
                      <a:pt x="70" y="148"/>
                    </a:cubicBezTo>
                    <a:cubicBezTo>
                      <a:pt x="70" y="147"/>
                      <a:pt x="70" y="146"/>
                      <a:pt x="70" y="146"/>
                    </a:cubicBezTo>
                    <a:close/>
                    <a:moveTo>
                      <a:pt x="66" y="143"/>
                    </a:moveTo>
                    <a:cubicBezTo>
                      <a:pt x="66" y="143"/>
                      <a:pt x="66" y="143"/>
                      <a:pt x="66" y="143"/>
                    </a:cubicBezTo>
                    <a:cubicBezTo>
                      <a:pt x="66" y="143"/>
                      <a:pt x="66" y="140"/>
                      <a:pt x="67" y="139"/>
                    </a:cubicBezTo>
                    <a:cubicBezTo>
                      <a:pt x="68" y="139"/>
                      <a:pt x="69" y="139"/>
                      <a:pt x="69" y="139"/>
                    </a:cubicBezTo>
                    <a:cubicBezTo>
                      <a:pt x="69" y="139"/>
                      <a:pt x="72" y="142"/>
                      <a:pt x="72" y="142"/>
                    </a:cubicBezTo>
                    <a:cubicBezTo>
                      <a:pt x="72" y="143"/>
                      <a:pt x="71" y="143"/>
                      <a:pt x="70" y="144"/>
                    </a:cubicBezTo>
                    <a:cubicBezTo>
                      <a:pt x="69" y="144"/>
                      <a:pt x="68" y="144"/>
                      <a:pt x="68" y="144"/>
                    </a:cubicBezTo>
                    <a:cubicBezTo>
                      <a:pt x="67" y="143"/>
                      <a:pt x="66" y="143"/>
                      <a:pt x="66" y="143"/>
                    </a:cubicBezTo>
                    <a:close/>
                    <a:moveTo>
                      <a:pt x="37" y="140"/>
                    </a:moveTo>
                    <a:cubicBezTo>
                      <a:pt x="37" y="140"/>
                      <a:pt x="37" y="140"/>
                      <a:pt x="37" y="140"/>
                    </a:cubicBezTo>
                    <a:cubicBezTo>
                      <a:pt x="37" y="141"/>
                      <a:pt x="37" y="140"/>
                      <a:pt x="38" y="141"/>
                    </a:cubicBezTo>
                    <a:cubicBezTo>
                      <a:pt x="38" y="142"/>
                      <a:pt x="37" y="143"/>
                      <a:pt x="37" y="143"/>
                    </a:cubicBezTo>
                    <a:cubicBezTo>
                      <a:pt x="37" y="143"/>
                      <a:pt x="36" y="144"/>
                      <a:pt x="36" y="144"/>
                    </a:cubicBezTo>
                    <a:cubicBezTo>
                      <a:pt x="35" y="143"/>
                      <a:pt x="35" y="142"/>
                      <a:pt x="35" y="142"/>
                    </a:cubicBezTo>
                    <a:cubicBezTo>
                      <a:pt x="37" y="140"/>
                      <a:pt x="37" y="140"/>
                      <a:pt x="37" y="140"/>
                    </a:cubicBezTo>
                    <a:close/>
                    <a:moveTo>
                      <a:pt x="43" y="133"/>
                    </a:moveTo>
                    <a:cubicBezTo>
                      <a:pt x="43" y="133"/>
                      <a:pt x="43" y="133"/>
                      <a:pt x="43" y="133"/>
                    </a:cubicBezTo>
                    <a:cubicBezTo>
                      <a:pt x="44" y="133"/>
                      <a:pt x="45" y="135"/>
                      <a:pt x="45" y="135"/>
                    </a:cubicBezTo>
                    <a:cubicBezTo>
                      <a:pt x="43" y="137"/>
                      <a:pt x="43" y="137"/>
                      <a:pt x="43" y="137"/>
                    </a:cubicBezTo>
                    <a:cubicBezTo>
                      <a:pt x="43" y="137"/>
                      <a:pt x="41" y="138"/>
                      <a:pt x="40" y="138"/>
                    </a:cubicBezTo>
                    <a:cubicBezTo>
                      <a:pt x="40" y="139"/>
                      <a:pt x="41" y="141"/>
                      <a:pt x="40" y="140"/>
                    </a:cubicBezTo>
                    <a:cubicBezTo>
                      <a:pt x="38" y="140"/>
                      <a:pt x="38" y="138"/>
                      <a:pt x="38" y="138"/>
                    </a:cubicBezTo>
                    <a:cubicBezTo>
                      <a:pt x="39" y="137"/>
                      <a:pt x="39" y="137"/>
                      <a:pt x="40" y="136"/>
                    </a:cubicBezTo>
                    <a:cubicBezTo>
                      <a:pt x="40" y="136"/>
                      <a:pt x="42" y="133"/>
                      <a:pt x="42" y="133"/>
                    </a:cubicBezTo>
                    <a:cubicBezTo>
                      <a:pt x="43" y="133"/>
                      <a:pt x="43" y="133"/>
                      <a:pt x="43" y="133"/>
                    </a:cubicBezTo>
                    <a:close/>
                    <a:moveTo>
                      <a:pt x="47" y="121"/>
                    </a:move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1"/>
                      <a:pt x="49" y="121"/>
                      <a:pt x="49" y="122"/>
                    </a:cubicBezTo>
                    <a:cubicBezTo>
                      <a:pt x="50" y="122"/>
                      <a:pt x="50" y="124"/>
                      <a:pt x="50" y="124"/>
                    </a:cubicBezTo>
                    <a:cubicBezTo>
                      <a:pt x="50" y="124"/>
                      <a:pt x="51" y="125"/>
                      <a:pt x="50" y="126"/>
                    </a:cubicBezTo>
                    <a:cubicBezTo>
                      <a:pt x="50" y="127"/>
                      <a:pt x="48" y="128"/>
                      <a:pt x="48" y="128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7" y="121"/>
                      <a:pt x="47" y="121"/>
                      <a:pt x="47" y="121"/>
                    </a:cubicBezTo>
                    <a:close/>
                    <a:moveTo>
                      <a:pt x="49" y="115"/>
                    </a:move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51" y="114"/>
                      <a:pt x="52" y="115"/>
                    </a:cubicBezTo>
                    <a:cubicBezTo>
                      <a:pt x="52" y="115"/>
                      <a:pt x="52" y="114"/>
                      <a:pt x="53" y="116"/>
                    </a:cubicBezTo>
                    <a:cubicBezTo>
                      <a:pt x="53" y="118"/>
                      <a:pt x="54" y="117"/>
                      <a:pt x="54" y="118"/>
                    </a:cubicBezTo>
                    <a:cubicBezTo>
                      <a:pt x="53" y="119"/>
                      <a:pt x="53" y="120"/>
                      <a:pt x="53" y="120"/>
                    </a:cubicBezTo>
                    <a:cubicBezTo>
                      <a:pt x="52" y="121"/>
                      <a:pt x="53" y="122"/>
                      <a:pt x="51" y="121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9" y="115"/>
                      <a:pt x="49" y="115"/>
                      <a:pt x="49" y="115"/>
                    </a:cubicBezTo>
                    <a:close/>
                    <a:moveTo>
                      <a:pt x="56" y="107"/>
                    </a:move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7" y="106"/>
                      <a:pt x="56" y="108"/>
                    </a:cubicBezTo>
                    <a:cubicBezTo>
                      <a:pt x="55" y="110"/>
                      <a:pt x="54" y="110"/>
                      <a:pt x="55" y="111"/>
                    </a:cubicBezTo>
                    <a:cubicBezTo>
                      <a:pt x="55" y="111"/>
                      <a:pt x="56" y="111"/>
                      <a:pt x="56" y="111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14"/>
                      <a:pt x="56" y="114"/>
                      <a:pt x="54" y="114"/>
                    </a:cubicBezTo>
                    <a:cubicBezTo>
                      <a:pt x="52" y="114"/>
                      <a:pt x="50" y="113"/>
                      <a:pt x="50" y="113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0"/>
                      <a:pt x="48" y="108"/>
                    </a:cubicBezTo>
                    <a:cubicBezTo>
                      <a:pt x="49" y="107"/>
                      <a:pt x="51" y="107"/>
                      <a:pt x="51" y="107"/>
                    </a:cubicBezTo>
                    <a:cubicBezTo>
                      <a:pt x="51" y="107"/>
                      <a:pt x="52" y="109"/>
                      <a:pt x="53" y="107"/>
                    </a:cubicBezTo>
                    <a:cubicBezTo>
                      <a:pt x="54" y="106"/>
                      <a:pt x="54" y="104"/>
                      <a:pt x="54" y="105"/>
                    </a:cubicBezTo>
                    <a:cubicBezTo>
                      <a:pt x="55" y="106"/>
                      <a:pt x="56" y="107"/>
                      <a:pt x="56" y="107"/>
                    </a:cubicBezTo>
                    <a:close/>
                    <a:moveTo>
                      <a:pt x="63" y="98"/>
                    </a:moveTo>
                    <a:cubicBezTo>
                      <a:pt x="63" y="98"/>
                      <a:pt x="63" y="98"/>
                      <a:pt x="63" y="98"/>
                    </a:cubicBezTo>
                    <a:cubicBezTo>
                      <a:pt x="62" y="97"/>
                      <a:pt x="61" y="96"/>
                      <a:pt x="61" y="96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1" y="92"/>
                      <a:pt x="61" y="91"/>
                    </a:cubicBezTo>
                    <a:cubicBezTo>
                      <a:pt x="61" y="90"/>
                      <a:pt x="61" y="89"/>
                      <a:pt x="62" y="88"/>
                    </a:cubicBezTo>
                    <a:cubicBezTo>
                      <a:pt x="63" y="87"/>
                      <a:pt x="64" y="86"/>
                      <a:pt x="65" y="86"/>
                    </a:cubicBezTo>
                    <a:cubicBezTo>
                      <a:pt x="65" y="86"/>
                      <a:pt x="65" y="86"/>
                      <a:pt x="66" y="88"/>
                    </a:cubicBezTo>
                    <a:cubicBezTo>
                      <a:pt x="66" y="89"/>
                      <a:pt x="66" y="90"/>
                      <a:pt x="67" y="90"/>
                    </a:cubicBezTo>
                    <a:cubicBezTo>
                      <a:pt x="68" y="89"/>
                      <a:pt x="68" y="88"/>
                      <a:pt x="69" y="87"/>
                    </a:cubicBezTo>
                    <a:cubicBezTo>
                      <a:pt x="70" y="86"/>
                      <a:pt x="70" y="84"/>
                      <a:pt x="70" y="84"/>
                    </a:cubicBezTo>
                    <a:cubicBezTo>
                      <a:pt x="70" y="84"/>
                      <a:pt x="72" y="85"/>
                      <a:pt x="73" y="84"/>
                    </a:cubicBezTo>
                    <a:cubicBezTo>
                      <a:pt x="74" y="83"/>
                      <a:pt x="73" y="84"/>
                      <a:pt x="76" y="83"/>
                    </a:cubicBezTo>
                    <a:cubicBezTo>
                      <a:pt x="78" y="82"/>
                      <a:pt x="78" y="82"/>
                      <a:pt x="79" y="81"/>
                    </a:cubicBezTo>
                    <a:cubicBezTo>
                      <a:pt x="80" y="80"/>
                      <a:pt x="80" y="81"/>
                      <a:pt x="81" y="80"/>
                    </a:cubicBezTo>
                    <a:cubicBezTo>
                      <a:pt x="81" y="80"/>
                      <a:pt x="82" y="78"/>
                      <a:pt x="83" y="79"/>
                    </a:cubicBezTo>
                    <a:cubicBezTo>
                      <a:pt x="84" y="79"/>
                      <a:pt x="85" y="80"/>
                      <a:pt x="85" y="81"/>
                    </a:cubicBezTo>
                    <a:cubicBezTo>
                      <a:pt x="85" y="82"/>
                      <a:pt x="86" y="83"/>
                      <a:pt x="85" y="84"/>
                    </a:cubicBezTo>
                    <a:cubicBezTo>
                      <a:pt x="84" y="85"/>
                      <a:pt x="84" y="86"/>
                      <a:pt x="84" y="86"/>
                    </a:cubicBezTo>
                    <a:cubicBezTo>
                      <a:pt x="83" y="87"/>
                      <a:pt x="80" y="89"/>
                      <a:pt x="80" y="89"/>
                    </a:cubicBezTo>
                    <a:cubicBezTo>
                      <a:pt x="80" y="89"/>
                      <a:pt x="80" y="90"/>
                      <a:pt x="81" y="90"/>
                    </a:cubicBezTo>
                    <a:cubicBezTo>
                      <a:pt x="82" y="90"/>
                      <a:pt x="83" y="88"/>
                      <a:pt x="83" y="89"/>
                    </a:cubicBezTo>
                    <a:cubicBezTo>
                      <a:pt x="83" y="90"/>
                      <a:pt x="85" y="92"/>
                      <a:pt x="83" y="92"/>
                    </a:cubicBezTo>
                    <a:cubicBezTo>
                      <a:pt x="81" y="92"/>
                      <a:pt x="79" y="92"/>
                      <a:pt x="79" y="92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6" y="93"/>
                      <a:pt x="76" y="94"/>
                    </a:cubicBezTo>
                    <a:cubicBezTo>
                      <a:pt x="76" y="95"/>
                      <a:pt x="77" y="96"/>
                      <a:pt x="77" y="96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5" y="98"/>
                      <a:pt x="73" y="97"/>
                      <a:pt x="73" y="98"/>
                    </a:cubicBezTo>
                    <a:cubicBezTo>
                      <a:pt x="73" y="99"/>
                      <a:pt x="74" y="101"/>
                      <a:pt x="74" y="101"/>
                    </a:cubicBezTo>
                    <a:cubicBezTo>
                      <a:pt x="74" y="101"/>
                      <a:pt x="74" y="102"/>
                      <a:pt x="73" y="102"/>
                    </a:cubicBezTo>
                    <a:cubicBezTo>
                      <a:pt x="72" y="102"/>
                      <a:pt x="70" y="102"/>
                      <a:pt x="69" y="102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8" y="104"/>
                      <a:pt x="67" y="105"/>
                    </a:cubicBezTo>
                    <a:cubicBezTo>
                      <a:pt x="66" y="106"/>
                      <a:pt x="64" y="106"/>
                      <a:pt x="64" y="106"/>
                    </a:cubicBezTo>
                    <a:cubicBezTo>
                      <a:pt x="64" y="106"/>
                      <a:pt x="63" y="106"/>
                      <a:pt x="63" y="106"/>
                    </a:cubicBezTo>
                    <a:cubicBezTo>
                      <a:pt x="63" y="107"/>
                      <a:pt x="62" y="108"/>
                      <a:pt x="62" y="108"/>
                    </a:cubicBezTo>
                    <a:cubicBezTo>
                      <a:pt x="61" y="108"/>
                      <a:pt x="59" y="106"/>
                      <a:pt x="59" y="106"/>
                    </a:cubicBezTo>
                    <a:cubicBezTo>
                      <a:pt x="59" y="105"/>
                      <a:pt x="58" y="102"/>
                      <a:pt x="59" y="102"/>
                    </a:cubicBezTo>
                    <a:cubicBezTo>
                      <a:pt x="61" y="103"/>
                      <a:pt x="62" y="103"/>
                      <a:pt x="62" y="102"/>
                    </a:cubicBezTo>
                    <a:cubicBezTo>
                      <a:pt x="62" y="100"/>
                      <a:pt x="62" y="99"/>
                      <a:pt x="62" y="99"/>
                    </a:cubicBezTo>
                    <a:cubicBezTo>
                      <a:pt x="63" y="98"/>
                      <a:pt x="63" y="98"/>
                      <a:pt x="63" y="98"/>
                    </a:cubicBezTo>
                    <a:close/>
                    <a:moveTo>
                      <a:pt x="215" y="12"/>
                    </a:moveTo>
                    <a:cubicBezTo>
                      <a:pt x="215" y="12"/>
                      <a:pt x="215" y="12"/>
                      <a:pt x="215" y="12"/>
                    </a:cubicBezTo>
                    <a:cubicBezTo>
                      <a:pt x="216" y="13"/>
                      <a:pt x="218" y="14"/>
                      <a:pt x="218" y="13"/>
                    </a:cubicBezTo>
                    <a:cubicBezTo>
                      <a:pt x="219" y="12"/>
                      <a:pt x="219" y="11"/>
                      <a:pt x="219" y="11"/>
                    </a:cubicBezTo>
                    <a:cubicBezTo>
                      <a:pt x="219" y="10"/>
                      <a:pt x="217" y="10"/>
                      <a:pt x="217" y="10"/>
                    </a:cubicBezTo>
                    <a:cubicBezTo>
                      <a:pt x="216" y="10"/>
                      <a:pt x="215" y="11"/>
                      <a:pt x="215" y="11"/>
                    </a:cubicBezTo>
                    <a:cubicBezTo>
                      <a:pt x="215" y="12"/>
                      <a:pt x="215" y="12"/>
                      <a:pt x="215" y="12"/>
                    </a:cubicBezTo>
                    <a:close/>
                    <a:moveTo>
                      <a:pt x="190" y="26"/>
                    </a:moveTo>
                    <a:cubicBezTo>
                      <a:pt x="190" y="26"/>
                      <a:pt x="190" y="26"/>
                      <a:pt x="190" y="26"/>
                    </a:cubicBezTo>
                    <a:cubicBezTo>
                      <a:pt x="190" y="26"/>
                      <a:pt x="191" y="25"/>
                      <a:pt x="191" y="26"/>
                    </a:cubicBezTo>
                    <a:cubicBezTo>
                      <a:pt x="191" y="27"/>
                      <a:pt x="191" y="27"/>
                      <a:pt x="191" y="28"/>
                    </a:cubicBezTo>
                    <a:cubicBezTo>
                      <a:pt x="190" y="28"/>
                      <a:pt x="188" y="30"/>
                      <a:pt x="188" y="29"/>
                    </a:cubicBezTo>
                    <a:cubicBezTo>
                      <a:pt x="187" y="28"/>
                      <a:pt x="188" y="26"/>
                      <a:pt x="188" y="26"/>
                    </a:cubicBezTo>
                    <a:cubicBezTo>
                      <a:pt x="190" y="26"/>
                      <a:pt x="190" y="26"/>
                      <a:pt x="190" y="26"/>
                    </a:cubicBezTo>
                    <a:close/>
                    <a:moveTo>
                      <a:pt x="204" y="28"/>
                    </a:moveTo>
                    <a:cubicBezTo>
                      <a:pt x="204" y="28"/>
                      <a:pt x="204" y="28"/>
                      <a:pt x="204" y="28"/>
                    </a:cubicBezTo>
                    <a:cubicBezTo>
                      <a:pt x="204" y="28"/>
                      <a:pt x="205" y="28"/>
                      <a:pt x="203" y="28"/>
                    </a:cubicBezTo>
                    <a:cubicBezTo>
                      <a:pt x="201" y="28"/>
                      <a:pt x="200" y="29"/>
                      <a:pt x="200" y="27"/>
                    </a:cubicBezTo>
                    <a:cubicBezTo>
                      <a:pt x="200" y="26"/>
                      <a:pt x="201" y="25"/>
                      <a:pt x="199" y="25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7" y="25"/>
                      <a:pt x="197" y="23"/>
                      <a:pt x="198" y="22"/>
                    </a:cubicBezTo>
                    <a:cubicBezTo>
                      <a:pt x="199" y="21"/>
                      <a:pt x="199" y="21"/>
                      <a:pt x="200" y="21"/>
                    </a:cubicBezTo>
                    <a:cubicBezTo>
                      <a:pt x="201" y="22"/>
                      <a:pt x="201" y="22"/>
                      <a:pt x="202" y="22"/>
                    </a:cubicBezTo>
                    <a:cubicBezTo>
                      <a:pt x="204" y="22"/>
                      <a:pt x="204" y="23"/>
                      <a:pt x="204" y="22"/>
                    </a:cubicBezTo>
                    <a:cubicBezTo>
                      <a:pt x="205" y="21"/>
                      <a:pt x="205" y="20"/>
                      <a:pt x="204" y="19"/>
                    </a:cubicBezTo>
                    <a:cubicBezTo>
                      <a:pt x="203" y="18"/>
                      <a:pt x="203" y="18"/>
                      <a:pt x="202" y="17"/>
                    </a:cubicBezTo>
                    <a:cubicBezTo>
                      <a:pt x="202" y="16"/>
                      <a:pt x="200" y="14"/>
                      <a:pt x="200" y="13"/>
                    </a:cubicBezTo>
                    <a:cubicBezTo>
                      <a:pt x="200" y="13"/>
                      <a:pt x="200" y="12"/>
                      <a:pt x="202" y="11"/>
                    </a:cubicBezTo>
                    <a:cubicBezTo>
                      <a:pt x="203" y="10"/>
                      <a:pt x="205" y="8"/>
                      <a:pt x="206" y="8"/>
                    </a:cubicBezTo>
                    <a:cubicBezTo>
                      <a:pt x="207" y="9"/>
                      <a:pt x="208" y="8"/>
                      <a:pt x="208" y="10"/>
                    </a:cubicBezTo>
                    <a:cubicBezTo>
                      <a:pt x="208" y="11"/>
                      <a:pt x="208" y="12"/>
                      <a:pt x="207" y="13"/>
                    </a:cubicBezTo>
                    <a:cubicBezTo>
                      <a:pt x="207" y="13"/>
                      <a:pt x="206" y="14"/>
                      <a:pt x="206" y="14"/>
                    </a:cubicBezTo>
                    <a:cubicBezTo>
                      <a:pt x="206" y="14"/>
                      <a:pt x="206" y="16"/>
                      <a:pt x="207" y="16"/>
                    </a:cubicBezTo>
                    <a:cubicBezTo>
                      <a:pt x="209" y="15"/>
                      <a:pt x="210" y="14"/>
                      <a:pt x="210" y="13"/>
                    </a:cubicBezTo>
                    <a:cubicBezTo>
                      <a:pt x="210" y="12"/>
                      <a:pt x="211" y="13"/>
                      <a:pt x="211" y="11"/>
                    </a:cubicBezTo>
                    <a:cubicBezTo>
                      <a:pt x="210" y="9"/>
                      <a:pt x="209" y="9"/>
                      <a:pt x="210" y="9"/>
                    </a:cubicBezTo>
                    <a:cubicBezTo>
                      <a:pt x="211" y="9"/>
                      <a:pt x="212" y="10"/>
                      <a:pt x="213" y="8"/>
                    </a:cubicBezTo>
                    <a:cubicBezTo>
                      <a:pt x="214" y="6"/>
                      <a:pt x="214" y="5"/>
                      <a:pt x="214" y="5"/>
                    </a:cubicBezTo>
                    <a:cubicBezTo>
                      <a:pt x="214" y="5"/>
                      <a:pt x="214" y="6"/>
                      <a:pt x="215" y="5"/>
                    </a:cubicBezTo>
                    <a:cubicBezTo>
                      <a:pt x="217" y="4"/>
                      <a:pt x="216" y="3"/>
                      <a:pt x="217" y="2"/>
                    </a:cubicBezTo>
                    <a:cubicBezTo>
                      <a:pt x="217" y="2"/>
                      <a:pt x="216" y="0"/>
                      <a:pt x="218" y="1"/>
                    </a:cubicBezTo>
                    <a:cubicBezTo>
                      <a:pt x="220" y="1"/>
                      <a:pt x="220" y="1"/>
                      <a:pt x="221" y="2"/>
                    </a:cubicBezTo>
                    <a:cubicBezTo>
                      <a:pt x="221" y="3"/>
                      <a:pt x="220" y="5"/>
                      <a:pt x="219" y="5"/>
                    </a:cubicBezTo>
                    <a:cubicBezTo>
                      <a:pt x="219" y="5"/>
                      <a:pt x="218" y="5"/>
                      <a:pt x="217" y="6"/>
                    </a:cubicBezTo>
                    <a:cubicBezTo>
                      <a:pt x="216" y="7"/>
                      <a:pt x="217" y="8"/>
                      <a:pt x="217" y="9"/>
                    </a:cubicBezTo>
                    <a:cubicBezTo>
                      <a:pt x="216" y="9"/>
                      <a:pt x="215" y="9"/>
                      <a:pt x="215" y="10"/>
                    </a:cubicBezTo>
                    <a:cubicBezTo>
                      <a:pt x="214" y="10"/>
                      <a:pt x="213" y="11"/>
                      <a:pt x="213" y="11"/>
                    </a:cubicBezTo>
                    <a:cubicBezTo>
                      <a:pt x="214" y="12"/>
                      <a:pt x="213" y="13"/>
                      <a:pt x="212" y="13"/>
                    </a:cubicBezTo>
                    <a:cubicBezTo>
                      <a:pt x="212" y="14"/>
                      <a:pt x="209" y="12"/>
                      <a:pt x="212" y="14"/>
                    </a:cubicBezTo>
                    <a:cubicBezTo>
                      <a:pt x="214" y="15"/>
                      <a:pt x="215" y="15"/>
                      <a:pt x="214" y="16"/>
                    </a:cubicBezTo>
                    <a:cubicBezTo>
                      <a:pt x="213" y="16"/>
                      <a:pt x="212" y="16"/>
                      <a:pt x="211" y="16"/>
                    </a:cubicBezTo>
                    <a:cubicBezTo>
                      <a:pt x="210" y="17"/>
                      <a:pt x="210" y="18"/>
                      <a:pt x="211" y="18"/>
                    </a:cubicBezTo>
                    <a:cubicBezTo>
                      <a:pt x="213" y="19"/>
                      <a:pt x="212" y="19"/>
                      <a:pt x="213" y="19"/>
                    </a:cubicBezTo>
                    <a:cubicBezTo>
                      <a:pt x="214" y="19"/>
                      <a:pt x="218" y="19"/>
                      <a:pt x="217" y="20"/>
                    </a:cubicBezTo>
                    <a:cubicBezTo>
                      <a:pt x="217" y="20"/>
                      <a:pt x="217" y="21"/>
                      <a:pt x="216" y="21"/>
                    </a:cubicBezTo>
                    <a:cubicBezTo>
                      <a:pt x="214" y="22"/>
                      <a:pt x="212" y="22"/>
                      <a:pt x="211" y="21"/>
                    </a:cubicBezTo>
                    <a:cubicBezTo>
                      <a:pt x="210" y="20"/>
                      <a:pt x="210" y="19"/>
                      <a:pt x="210" y="21"/>
                    </a:cubicBezTo>
                    <a:cubicBezTo>
                      <a:pt x="211" y="24"/>
                      <a:pt x="213" y="24"/>
                      <a:pt x="212" y="24"/>
                    </a:cubicBezTo>
                    <a:cubicBezTo>
                      <a:pt x="210" y="24"/>
                      <a:pt x="209" y="24"/>
                      <a:pt x="209" y="24"/>
                    </a:cubicBezTo>
                    <a:cubicBezTo>
                      <a:pt x="209" y="24"/>
                      <a:pt x="208" y="23"/>
                      <a:pt x="209" y="25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7"/>
                      <a:pt x="208" y="28"/>
                      <a:pt x="208" y="28"/>
                    </a:cubicBezTo>
                    <a:cubicBezTo>
                      <a:pt x="208" y="29"/>
                      <a:pt x="209" y="30"/>
                      <a:pt x="209" y="31"/>
                    </a:cubicBezTo>
                    <a:cubicBezTo>
                      <a:pt x="210" y="32"/>
                      <a:pt x="209" y="34"/>
                      <a:pt x="208" y="34"/>
                    </a:cubicBezTo>
                    <a:cubicBezTo>
                      <a:pt x="208" y="35"/>
                      <a:pt x="207" y="35"/>
                      <a:pt x="207" y="36"/>
                    </a:cubicBezTo>
                    <a:cubicBezTo>
                      <a:pt x="206" y="37"/>
                      <a:pt x="206" y="38"/>
                      <a:pt x="206" y="38"/>
                    </a:cubicBezTo>
                    <a:cubicBezTo>
                      <a:pt x="204" y="42"/>
                      <a:pt x="204" y="42"/>
                      <a:pt x="204" y="42"/>
                    </a:cubicBezTo>
                    <a:cubicBezTo>
                      <a:pt x="204" y="42"/>
                      <a:pt x="203" y="44"/>
                      <a:pt x="203" y="42"/>
                    </a:cubicBezTo>
                    <a:cubicBezTo>
                      <a:pt x="202" y="40"/>
                      <a:pt x="202" y="41"/>
                      <a:pt x="202" y="40"/>
                    </a:cubicBezTo>
                    <a:cubicBezTo>
                      <a:pt x="203" y="40"/>
                      <a:pt x="203" y="38"/>
                      <a:pt x="204" y="38"/>
                    </a:cubicBezTo>
                    <a:cubicBezTo>
                      <a:pt x="204" y="37"/>
                      <a:pt x="205" y="34"/>
                      <a:pt x="205" y="34"/>
                    </a:cubicBezTo>
                    <a:cubicBezTo>
                      <a:pt x="205" y="34"/>
                      <a:pt x="206" y="33"/>
                      <a:pt x="207" y="33"/>
                    </a:cubicBezTo>
                    <a:cubicBezTo>
                      <a:pt x="207" y="33"/>
                      <a:pt x="205" y="30"/>
                      <a:pt x="205" y="30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4" y="28"/>
                      <a:pt x="204" y="28"/>
                      <a:pt x="204" y="28"/>
                    </a:cubicBezTo>
                    <a:close/>
                    <a:moveTo>
                      <a:pt x="193" y="55"/>
                    </a:move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5"/>
                      <a:pt x="195" y="52"/>
                      <a:pt x="195" y="52"/>
                    </a:cubicBezTo>
                    <a:cubicBezTo>
                      <a:pt x="196" y="52"/>
                      <a:pt x="196" y="53"/>
                      <a:pt x="196" y="53"/>
                    </a:cubicBezTo>
                    <a:cubicBezTo>
                      <a:pt x="196" y="54"/>
                      <a:pt x="196" y="56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3" y="55"/>
                    </a:cubicBezTo>
                    <a:close/>
                    <a:moveTo>
                      <a:pt x="158" y="79"/>
                    </a:moveTo>
                    <a:cubicBezTo>
                      <a:pt x="158" y="79"/>
                      <a:pt x="158" y="79"/>
                      <a:pt x="158" y="79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3" y="77"/>
                      <a:pt x="163" y="79"/>
                    </a:cubicBezTo>
                    <a:cubicBezTo>
                      <a:pt x="162" y="80"/>
                      <a:pt x="160" y="83"/>
                      <a:pt x="160" y="83"/>
                    </a:cubicBezTo>
                    <a:cubicBezTo>
                      <a:pt x="160" y="83"/>
                      <a:pt x="161" y="83"/>
                      <a:pt x="160" y="83"/>
                    </a:cubicBezTo>
                    <a:cubicBezTo>
                      <a:pt x="158" y="84"/>
                      <a:pt x="158" y="85"/>
                      <a:pt x="157" y="84"/>
                    </a:cubicBezTo>
                    <a:cubicBezTo>
                      <a:pt x="156" y="83"/>
                      <a:pt x="156" y="83"/>
                      <a:pt x="156" y="82"/>
                    </a:cubicBezTo>
                    <a:cubicBezTo>
                      <a:pt x="156" y="81"/>
                      <a:pt x="156" y="79"/>
                      <a:pt x="156" y="79"/>
                    </a:cubicBezTo>
                    <a:cubicBezTo>
                      <a:pt x="158" y="79"/>
                      <a:pt x="158" y="79"/>
                      <a:pt x="158" y="79"/>
                    </a:cubicBezTo>
                    <a:close/>
                    <a:moveTo>
                      <a:pt x="175" y="59"/>
                    </a:move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8"/>
                      <a:pt x="176" y="57"/>
                      <a:pt x="177" y="57"/>
                    </a:cubicBezTo>
                    <a:cubicBezTo>
                      <a:pt x="177" y="57"/>
                      <a:pt x="178" y="57"/>
                      <a:pt x="178" y="58"/>
                    </a:cubicBezTo>
                    <a:cubicBezTo>
                      <a:pt x="177" y="59"/>
                      <a:pt x="177" y="60"/>
                      <a:pt x="176" y="60"/>
                    </a:cubicBezTo>
                    <a:cubicBezTo>
                      <a:pt x="175" y="60"/>
                      <a:pt x="175" y="59"/>
                      <a:pt x="175" y="59"/>
                    </a:cubicBezTo>
                    <a:close/>
                    <a:moveTo>
                      <a:pt x="172" y="62"/>
                    </a:move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4" y="61"/>
                      <a:pt x="174" y="61"/>
                    </a:cubicBezTo>
                    <a:cubicBezTo>
                      <a:pt x="174" y="62"/>
                      <a:pt x="175" y="61"/>
                      <a:pt x="174" y="62"/>
                    </a:cubicBezTo>
                    <a:cubicBezTo>
                      <a:pt x="174" y="63"/>
                      <a:pt x="176" y="63"/>
                      <a:pt x="174" y="64"/>
                    </a:cubicBezTo>
                    <a:cubicBezTo>
                      <a:pt x="172" y="65"/>
                      <a:pt x="172" y="66"/>
                      <a:pt x="171" y="65"/>
                    </a:cubicBezTo>
                    <a:cubicBezTo>
                      <a:pt x="170" y="64"/>
                      <a:pt x="170" y="63"/>
                      <a:pt x="170" y="63"/>
                    </a:cubicBezTo>
                    <a:cubicBezTo>
                      <a:pt x="170" y="62"/>
                      <a:pt x="171" y="61"/>
                      <a:pt x="171" y="61"/>
                    </a:cubicBezTo>
                    <a:cubicBezTo>
                      <a:pt x="171" y="61"/>
                      <a:pt x="172" y="62"/>
                      <a:pt x="172" y="62"/>
                    </a:cubicBezTo>
                    <a:close/>
                    <a:moveTo>
                      <a:pt x="166" y="65"/>
                    </a:moveTo>
                    <a:cubicBezTo>
                      <a:pt x="166" y="65"/>
                      <a:pt x="166" y="65"/>
                      <a:pt x="166" y="65"/>
                    </a:cubicBezTo>
                    <a:cubicBezTo>
                      <a:pt x="166" y="65"/>
                      <a:pt x="167" y="66"/>
                      <a:pt x="167" y="66"/>
                    </a:cubicBezTo>
                    <a:cubicBezTo>
                      <a:pt x="167" y="66"/>
                      <a:pt x="168" y="66"/>
                      <a:pt x="169" y="65"/>
                    </a:cubicBezTo>
                    <a:cubicBezTo>
                      <a:pt x="170" y="65"/>
                      <a:pt x="169" y="65"/>
                      <a:pt x="169" y="64"/>
                    </a:cubicBezTo>
                    <a:cubicBezTo>
                      <a:pt x="170" y="63"/>
                      <a:pt x="169" y="63"/>
                      <a:pt x="169" y="63"/>
                    </a:cubicBezTo>
                    <a:cubicBezTo>
                      <a:pt x="169" y="62"/>
                      <a:pt x="168" y="62"/>
                      <a:pt x="167" y="62"/>
                    </a:cubicBezTo>
                    <a:cubicBezTo>
                      <a:pt x="166" y="62"/>
                      <a:pt x="166" y="65"/>
                      <a:pt x="166" y="65"/>
                    </a:cubicBezTo>
                    <a:close/>
                    <a:moveTo>
                      <a:pt x="169" y="69"/>
                    </a:moveTo>
                    <a:cubicBezTo>
                      <a:pt x="169" y="69"/>
                      <a:pt x="169" y="69"/>
                      <a:pt x="169" y="69"/>
                    </a:cubicBezTo>
                    <a:cubicBezTo>
                      <a:pt x="169" y="69"/>
                      <a:pt x="169" y="68"/>
                      <a:pt x="170" y="68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69"/>
                      <a:pt x="171" y="70"/>
                      <a:pt x="170" y="70"/>
                    </a:cubicBezTo>
                    <a:cubicBezTo>
                      <a:pt x="170" y="70"/>
                      <a:pt x="169" y="69"/>
                      <a:pt x="169" y="69"/>
                    </a:cubicBezTo>
                    <a:close/>
                    <a:moveTo>
                      <a:pt x="162" y="70"/>
                    </a:moveTo>
                    <a:cubicBezTo>
                      <a:pt x="162" y="70"/>
                      <a:pt x="162" y="70"/>
                      <a:pt x="162" y="70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164" y="69"/>
                      <a:pt x="165" y="70"/>
                      <a:pt x="165" y="70"/>
                    </a:cubicBezTo>
                    <a:cubicBezTo>
                      <a:pt x="164" y="71"/>
                      <a:pt x="164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0"/>
                      <a:pt x="162" y="70"/>
                      <a:pt x="162" y="70"/>
                    </a:cubicBezTo>
                    <a:close/>
                    <a:moveTo>
                      <a:pt x="162" y="59"/>
                    </a:moveTo>
                    <a:cubicBezTo>
                      <a:pt x="162" y="59"/>
                      <a:pt x="162" y="59"/>
                      <a:pt x="162" y="59"/>
                    </a:cubicBezTo>
                    <a:cubicBezTo>
                      <a:pt x="162" y="59"/>
                      <a:pt x="164" y="57"/>
                      <a:pt x="164" y="57"/>
                    </a:cubicBezTo>
                    <a:cubicBezTo>
                      <a:pt x="164" y="57"/>
                      <a:pt x="165" y="56"/>
                      <a:pt x="165" y="58"/>
                    </a:cubicBezTo>
                    <a:cubicBezTo>
                      <a:pt x="166" y="59"/>
                      <a:pt x="167" y="61"/>
                      <a:pt x="165" y="61"/>
                    </a:cubicBezTo>
                    <a:cubicBezTo>
                      <a:pt x="163" y="61"/>
                      <a:pt x="162" y="62"/>
                      <a:pt x="162" y="61"/>
                    </a:cubicBezTo>
                    <a:cubicBezTo>
                      <a:pt x="162" y="60"/>
                      <a:pt x="162" y="59"/>
                      <a:pt x="162" y="59"/>
                    </a:cubicBezTo>
                    <a:close/>
                    <a:moveTo>
                      <a:pt x="159" y="64"/>
                    </a:move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61" y="63"/>
                      <a:pt x="161" y="63"/>
                    </a:cubicBezTo>
                    <a:cubicBezTo>
                      <a:pt x="162" y="63"/>
                      <a:pt x="163" y="63"/>
                      <a:pt x="163" y="64"/>
                    </a:cubicBezTo>
                    <a:cubicBezTo>
                      <a:pt x="163" y="65"/>
                      <a:pt x="163" y="65"/>
                      <a:pt x="162" y="66"/>
                    </a:cubicBezTo>
                    <a:cubicBezTo>
                      <a:pt x="162" y="66"/>
                      <a:pt x="161" y="67"/>
                      <a:pt x="161" y="66"/>
                    </a:cubicBezTo>
                    <a:cubicBezTo>
                      <a:pt x="160" y="66"/>
                      <a:pt x="159" y="64"/>
                      <a:pt x="159" y="64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0" y="77"/>
                      <a:pt x="161" y="77"/>
                    </a:cubicBezTo>
                    <a:cubicBezTo>
                      <a:pt x="161" y="78"/>
                      <a:pt x="163" y="77"/>
                      <a:pt x="163" y="77"/>
                    </a:cubicBezTo>
                    <a:cubicBezTo>
                      <a:pt x="164" y="77"/>
                      <a:pt x="164" y="75"/>
                      <a:pt x="164" y="75"/>
                    </a:cubicBezTo>
                    <a:cubicBezTo>
                      <a:pt x="164" y="75"/>
                      <a:pt x="163" y="74"/>
                      <a:pt x="163" y="73"/>
                    </a:cubicBezTo>
                    <a:cubicBezTo>
                      <a:pt x="162" y="72"/>
                      <a:pt x="161" y="74"/>
                      <a:pt x="161" y="74"/>
                    </a:cubicBezTo>
                    <a:close/>
                    <a:moveTo>
                      <a:pt x="154" y="71"/>
                    </a:move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6" y="75"/>
                      <a:pt x="156" y="75"/>
                    </a:cubicBezTo>
                    <a:cubicBezTo>
                      <a:pt x="157" y="76"/>
                      <a:pt x="157" y="76"/>
                      <a:pt x="158" y="76"/>
                    </a:cubicBezTo>
                    <a:cubicBezTo>
                      <a:pt x="160" y="76"/>
                      <a:pt x="159" y="76"/>
                      <a:pt x="160" y="76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59" y="73"/>
                      <a:pt x="158" y="73"/>
                    </a:cubicBezTo>
                    <a:cubicBezTo>
                      <a:pt x="158" y="73"/>
                      <a:pt x="158" y="72"/>
                      <a:pt x="158" y="72"/>
                    </a:cubicBezTo>
                    <a:cubicBezTo>
                      <a:pt x="158" y="71"/>
                      <a:pt x="159" y="71"/>
                      <a:pt x="159" y="70"/>
                    </a:cubicBezTo>
                    <a:cubicBezTo>
                      <a:pt x="160" y="70"/>
                      <a:pt x="160" y="68"/>
                      <a:pt x="160" y="68"/>
                    </a:cubicBezTo>
                    <a:cubicBezTo>
                      <a:pt x="160" y="68"/>
                      <a:pt x="158" y="68"/>
                      <a:pt x="158" y="67"/>
                    </a:cubicBezTo>
                    <a:cubicBezTo>
                      <a:pt x="158" y="67"/>
                      <a:pt x="157" y="66"/>
                      <a:pt x="157" y="66"/>
                    </a:cubicBezTo>
                    <a:cubicBezTo>
                      <a:pt x="156" y="65"/>
                      <a:pt x="155" y="65"/>
                      <a:pt x="154" y="65"/>
                    </a:cubicBezTo>
                    <a:cubicBezTo>
                      <a:pt x="154" y="65"/>
                      <a:pt x="153" y="67"/>
                      <a:pt x="153" y="68"/>
                    </a:cubicBezTo>
                    <a:cubicBezTo>
                      <a:pt x="153" y="69"/>
                      <a:pt x="152" y="70"/>
                      <a:pt x="151" y="70"/>
                    </a:cubicBezTo>
                    <a:cubicBezTo>
                      <a:pt x="151" y="71"/>
                      <a:pt x="152" y="72"/>
                      <a:pt x="153" y="72"/>
                    </a:cubicBezTo>
                    <a:cubicBezTo>
                      <a:pt x="153" y="72"/>
                      <a:pt x="154" y="71"/>
                      <a:pt x="154" y="71"/>
                    </a:cubicBezTo>
                    <a:close/>
                    <a:moveTo>
                      <a:pt x="151" y="78"/>
                    </a:moveTo>
                    <a:cubicBezTo>
                      <a:pt x="151" y="78"/>
                      <a:pt x="151" y="78"/>
                      <a:pt x="151" y="78"/>
                    </a:cubicBezTo>
                    <a:cubicBezTo>
                      <a:pt x="151" y="78"/>
                      <a:pt x="149" y="76"/>
                      <a:pt x="149" y="76"/>
                    </a:cubicBezTo>
                    <a:cubicBezTo>
                      <a:pt x="149" y="76"/>
                      <a:pt x="151" y="75"/>
                      <a:pt x="151" y="75"/>
                    </a:cubicBezTo>
                    <a:cubicBezTo>
                      <a:pt x="151" y="75"/>
                      <a:pt x="151" y="74"/>
                      <a:pt x="152" y="74"/>
                    </a:cubicBezTo>
                    <a:cubicBezTo>
                      <a:pt x="154" y="74"/>
                      <a:pt x="154" y="75"/>
                      <a:pt x="154" y="75"/>
                    </a:cubicBezTo>
                    <a:cubicBezTo>
                      <a:pt x="154" y="75"/>
                      <a:pt x="155" y="77"/>
                      <a:pt x="155" y="77"/>
                    </a:cubicBezTo>
                    <a:cubicBezTo>
                      <a:pt x="155" y="78"/>
                      <a:pt x="155" y="78"/>
                      <a:pt x="155" y="79"/>
                    </a:cubicBezTo>
                    <a:cubicBezTo>
                      <a:pt x="155" y="79"/>
                      <a:pt x="156" y="80"/>
                      <a:pt x="154" y="80"/>
                    </a:cubicBezTo>
                    <a:cubicBezTo>
                      <a:pt x="153" y="80"/>
                      <a:pt x="152" y="80"/>
                      <a:pt x="152" y="80"/>
                    </a:cubicBezTo>
                    <a:lnTo>
                      <a:pt x="151" y="7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5" name="Rectangle 76"/>
              <p:cNvSpPr>
                <a:spLocks noChangeArrowheads="1"/>
              </p:cNvSpPr>
              <p:nvPr/>
            </p:nvSpPr>
            <p:spPr bwMode="auto">
              <a:xfrm>
                <a:off x="1707" y="184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6" name="Rectangle 77"/>
              <p:cNvSpPr>
                <a:spLocks noChangeArrowheads="1"/>
              </p:cNvSpPr>
              <p:nvPr/>
            </p:nvSpPr>
            <p:spPr bwMode="auto">
              <a:xfrm>
                <a:off x="1713" y="183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7" name="Freeform 78"/>
              <p:cNvSpPr>
                <a:spLocks/>
              </p:cNvSpPr>
              <p:nvPr/>
            </p:nvSpPr>
            <p:spPr bwMode="auto">
              <a:xfrm>
                <a:off x="1695" y="17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8" name="Freeform 79"/>
              <p:cNvSpPr>
                <a:spLocks/>
              </p:cNvSpPr>
              <p:nvPr/>
            </p:nvSpPr>
            <p:spPr bwMode="auto">
              <a:xfrm>
                <a:off x="1695" y="1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9" name="Rectangle 80"/>
              <p:cNvSpPr>
                <a:spLocks noChangeArrowheads="1"/>
              </p:cNvSpPr>
              <p:nvPr/>
            </p:nvSpPr>
            <p:spPr bwMode="auto">
              <a:xfrm>
                <a:off x="1687" y="177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0" name="Freeform 81"/>
              <p:cNvSpPr>
                <a:spLocks/>
              </p:cNvSpPr>
              <p:nvPr/>
            </p:nvSpPr>
            <p:spPr bwMode="auto">
              <a:xfrm>
                <a:off x="1705" y="18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1" name="Rectangle 82"/>
              <p:cNvSpPr>
                <a:spLocks noChangeArrowheads="1"/>
              </p:cNvSpPr>
              <p:nvPr/>
            </p:nvSpPr>
            <p:spPr bwMode="auto">
              <a:xfrm>
                <a:off x="1713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2" name="Freeform 83"/>
              <p:cNvSpPr>
                <a:spLocks/>
              </p:cNvSpPr>
              <p:nvPr/>
            </p:nvSpPr>
            <p:spPr bwMode="auto">
              <a:xfrm>
                <a:off x="1655" y="18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3" name="Freeform 84"/>
              <p:cNvSpPr>
                <a:spLocks/>
              </p:cNvSpPr>
              <p:nvPr/>
            </p:nvSpPr>
            <p:spPr bwMode="auto">
              <a:xfrm>
                <a:off x="1779" y="17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4" name="Freeform 85"/>
              <p:cNvSpPr>
                <a:spLocks/>
              </p:cNvSpPr>
              <p:nvPr/>
            </p:nvSpPr>
            <p:spPr bwMode="auto">
              <a:xfrm>
                <a:off x="1701" y="18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5" name="Rectangle 86"/>
              <p:cNvSpPr>
                <a:spLocks noChangeArrowheads="1"/>
              </p:cNvSpPr>
              <p:nvPr/>
            </p:nvSpPr>
            <p:spPr bwMode="auto">
              <a:xfrm>
                <a:off x="1625" y="191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6" name="Freeform 87"/>
              <p:cNvSpPr>
                <a:spLocks/>
              </p:cNvSpPr>
              <p:nvPr/>
            </p:nvSpPr>
            <p:spPr bwMode="auto">
              <a:xfrm>
                <a:off x="1645" y="19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7" name="Freeform 88"/>
              <p:cNvSpPr>
                <a:spLocks/>
              </p:cNvSpPr>
              <p:nvPr/>
            </p:nvSpPr>
            <p:spPr bwMode="auto">
              <a:xfrm>
                <a:off x="1647" y="19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8" name="Freeform 89"/>
              <p:cNvSpPr>
                <a:spLocks/>
              </p:cNvSpPr>
              <p:nvPr/>
            </p:nvSpPr>
            <p:spPr bwMode="auto">
              <a:xfrm>
                <a:off x="1631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9" name="Freeform 90"/>
              <p:cNvSpPr>
                <a:spLocks/>
              </p:cNvSpPr>
              <p:nvPr/>
            </p:nvSpPr>
            <p:spPr bwMode="auto">
              <a:xfrm>
                <a:off x="1611" y="1683"/>
                <a:ext cx="257" cy="301"/>
              </a:xfrm>
              <a:custGeom>
                <a:avLst/>
                <a:gdLst>
                  <a:gd name="T0" fmla="*/ 93 w 128"/>
                  <a:gd name="T1" fmla="*/ 137 h 150"/>
                  <a:gd name="T2" fmla="*/ 108 w 128"/>
                  <a:gd name="T3" fmla="*/ 137 h 150"/>
                  <a:gd name="T4" fmla="*/ 109 w 128"/>
                  <a:gd name="T5" fmla="*/ 131 h 150"/>
                  <a:gd name="T6" fmla="*/ 122 w 128"/>
                  <a:gd name="T7" fmla="*/ 111 h 150"/>
                  <a:gd name="T8" fmla="*/ 123 w 128"/>
                  <a:gd name="T9" fmla="*/ 91 h 150"/>
                  <a:gd name="T10" fmla="*/ 125 w 128"/>
                  <a:gd name="T11" fmla="*/ 72 h 150"/>
                  <a:gd name="T12" fmla="*/ 113 w 128"/>
                  <a:gd name="T13" fmla="*/ 48 h 150"/>
                  <a:gd name="T14" fmla="*/ 91 w 128"/>
                  <a:gd name="T15" fmla="*/ 49 h 150"/>
                  <a:gd name="T16" fmla="*/ 93 w 128"/>
                  <a:gd name="T17" fmla="*/ 29 h 150"/>
                  <a:gd name="T18" fmla="*/ 113 w 128"/>
                  <a:gd name="T19" fmla="*/ 15 h 150"/>
                  <a:gd name="T20" fmla="*/ 120 w 128"/>
                  <a:gd name="T21" fmla="*/ 5 h 150"/>
                  <a:gd name="T22" fmla="*/ 117 w 128"/>
                  <a:gd name="T23" fmla="*/ 4 h 150"/>
                  <a:gd name="T24" fmla="*/ 109 w 128"/>
                  <a:gd name="T25" fmla="*/ 4 h 150"/>
                  <a:gd name="T26" fmla="*/ 107 w 128"/>
                  <a:gd name="T27" fmla="*/ 13 h 150"/>
                  <a:gd name="T28" fmla="*/ 107 w 128"/>
                  <a:gd name="T29" fmla="*/ 5 h 150"/>
                  <a:gd name="T30" fmla="*/ 98 w 128"/>
                  <a:gd name="T31" fmla="*/ 3 h 150"/>
                  <a:gd name="T32" fmla="*/ 86 w 128"/>
                  <a:gd name="T33" fmla="*/ 8 h 150"/>
                  <a:gd name="T34" fmla="*/ 86 w 128"/>
                  <a:gd name="T35" fmla="*/ 15 h 150"/>
                  <a:gd name="T36" fmla="*/ 80 w 128"/>
                  <a:gd name="T37" fmla="*/ 18 h 150"/>
                  <a:gd name="T38" fmla="*/ 77 w 128"/>
                  <a:gd name="T39" fmla="*/ 24 h 150"/>
                  <a:gd name="T40" fmla="*/ 87 w 128"/>
                  <a:gd name="T41" fmla="*/ 25 h 150"/>
                  <a:gd name="T42" fmla="*/ 73 w 128"/>
                  <a:gd name="T43" fmla="*/ 34 h 150"/>
                  <a:gd name="T44" fmla="*/ 72 w 128"/>
                  <a:gd name="T45" fmla="*/ 41 h 150"/>
                  <a:gd name="T46" fmla="*/ 58 w 128"/>
                  <a:gd name="T47" fmla="*/ 37 h 150"/>
                  <a:gd name="T48" fmla="*/ 49 w 128"/>
                  <a:gd name="T49" fmla="*/ 29 h 150"/>
                  <a:gd name="T50" fmla="*/ 39 w 128"/>
                  <a:gd name="T51" fmla="*/ 28 h 150"/>
                  <a:gd name="T52" fmla="*/ 36 w 128"/>
                  <a:gd name="T53" fmla="*/ 33 h 150"/>
                  <a:gd name="T54" fmla="*/ 37 w 128"/>
                  <a:gd name="T55" fmla="*/ 38 h 150"/>
                  <a:gd name="T56" fmla="*/ 28 w 128"/>
                  <a:gd name="T57" fmla="*/ 39 h 150"/>
                  <a:gd name="T58" fmla="*/ 38 w 128"/>
                  <a:gd name="T59" fmla="*/ 46 h 150"/>
                  <a:gd name="T60" fmla="*/ 36 w 128"/>
                  <a:gd name="T61" fmla="*/ 50 h 150"/>
                  <a:gd name="T62" fmla="*/ 34 w 128"/>
                  <a:gd name="T63" fmla="*/ 57 h 150"/>
                  <a:gd name="T64" fmla="*/ 28 w 128"/>
                  <a:gd name="T65" fmla="*/ 61 h 150"/>
                  <a:gd name="T66" fmla="*/ 28 w 128"/>
                  <a:gd name="T67" fmla="*/ 65 h 150"/>
                  <a:gd name="T68" fmla="*/ 32 w 128"/>
                  <a:gd name="T69" fmla="*/ 70 h 150"/>
                  <a:gd name="T70" fmla="*/ 36 w 128"/>
                  <a:gd name="T71" fmla="*/ 72 h 150"/>
                  <a:gd name="T72" fmla="*/ 37 w 128"/>
                  <a:gd name="T73" fmla="*/ 74 h 150"/>
                  <a:gd name="T74" fmla="*/ 51 w 128"/>
                  <a:gd name="T75" fmla="*/ 77 h 150"/>
                  <a:gd name="T76" fmla="*/ 51 w 128"/>
                  <a:gd name="T77" fmla="*/ 82 h 150"/>
                  <a:gd name="T78" fmla="*/ 39 w 128"/>
                  <a:gd name="T79" fmla="*/ 85 h 150"/>
                  <a:gd name="T80" fmla="*/ 29 w 128"/>
                  <a:gd name="T81" fmla="*/ 95 h 150"/>
                  <a:gd name="T82" fmla="*/ 23 w 128"/>
                  <a:gd name="T83" fmla="*/ 101 h 150"/>
                  <a:gd name="T84" fmla="*/ 35 w 128"/>
                  <a:gd name="T85" fmla="*/ 102 h 150"/>
                  <a:gd name="T86" fmla="*/ 46 w 128"/>
                  <a:gd name="T87" fmla="*/ 99 h 150"/>
                  <a:gd name="T88" fmla="*/ 34 w 128"/>
                  <a:gd name="T89" fmla="*/ 104 h 150"/>
                  <a:gd name="T90" fmla="*/ 24 w 128"/>
                  <a:gd name="T91" fmla="*/ 106 h 150"/>
                  <a:gd name="T92" fmla="*/ 19 w 128"/>
                  <a:gd name="T93" fmla="*/ 114 h 150"/>
                  <a:gd name="T94" fmla="*/ 13 w 128"/>
                  <a:gd name="T95" fmla="*/ 111 h 150"/>
                  <a:gd name="T96" fmla="*/ 5 w 128"/>
                  <a:gd name="T97" fmla="*/ 111 h 150"/>
                  <a:gd name="T98" fmla="*/ 8 w 128"/>
                  <a:gd name="T99" fmla="*/ 117 h 150"/>
                  <a:gd name="T100" fmla="*/ 19 w 128"/>
                  <a:gd name="T101" fmla="*/ 118 h 150"/>
                  <a:gd name="T102" fmla="*/ 8 w 128"/>
                  <a:gd name="T103" fmla="*/ 121 h 150"/>
                  <a:gd name="T104" fmla="*/ 0 w 128"/>
                  <a:gd name="T105" fmla="*/ 128 h 150"/>
                  <a:gd name="T106" fmla="*/ 4 w 128"/>
                  <a:gd name="T107" fmla="*/ 132 h 150"/>
                  <a:gd name="T108" fmla="*/ 16 w 128"/>
                  <a:gd name="T109" fmla="*/ 131 h 150"/>
                  <a:gd name="T110" fmla="*/ 5 w 128"/>
                  <a:gd name="T111" fmla="*/ 137 h 150"/>
                  <a:gd name="T112" fmla="*/ 15 w 128"/>
                  <a:gd name="T113" fmla="*/ 139 h 150"/>
                  <a:gd name="T114" fmla="*/ 11 w 128"/>
                  <a:gd name="T115" fmla="*/ 143 h 150"/>
                  <a:gd name="T116" fmla="*/ 16 w 128"/>
                  <a:gd name="T117" fmla="*/ 144 h 150"/>
                  <a:gd name="T118" fmla="*/ 23 w 128"/>
                  <a:gd name="T119" fmla="*/ 149 h 150"/>
                  <a:gd name="T120" fmla="*/ 46 w 128"/>
                  <a:gd name="T121" fmla="*/ 146 h 150"/>
                  <a:gd name="T122" fmla="*/ 56 w 128"/>
                  <a:gd name="T123" fmla="*/ 144 h 150"/>
                  <a:gd name="T124" fmla="*/ 75 w 128"/>
                  <a:gd name="T125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50">
                    <a:moveTo>
                      <a:pt x="75" y="138"/>
                    </a:moveTo>
                    <a:cubicBezTo>
                      <a:pt x="74" y="138"/>
                      <a:pt x="74" y="138"/>
                      <a:pt x="74" y="138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2" y="136"/>
                      <a:pt x="85" y="136"/>
                      <a:pt x="87" y="136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0" y="137"/>
                      <a:pt x="90" y="136"/>
                      <a:pt x="90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3" y="137"/>
                      <a:pt x="94" y="137"/>
                      <a:pt x="94" y="137"/>
                    </a:cubicBezTo>
                    <a:cubicBezTo>
                      <a:pt x="94" y="137"/>
                      <a:pt x="95" y="137"/>
                      <a:pt x="95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6" y="135"/>
                      <a:pt x="98" y="136"/>
                      <a:pt x="99" y="136"/>
                    </a:cubicBezTo>
                    <a:cubicBezTo>
                      <a:pt x="100" y="136"/>
                      <a:pt x="101" y="138"/>
                      <a:pt x="101" y="138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4" y="138"/>
                      <a:pt x="105" y="139"/>
                      <a:pt x="105" y="139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08" y="136"/>
                      <a:pt x="108" y="135"/>
                    </a:cubicBezTo>
                    <a:cubicBezTo>
                      <a:pt x="108" y="135"/>
                      <a:pt x="107" y="135"/>
                      <a:pt x="106" y="134"/>
                    </a:cubicBezTo>
                    <a:cubicBezTo>
                      <a:pt x="106" y="134"/>
                      <a:pt x="105" y="133"/>
                      <a:pt x="105" y="133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6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6" y="131"/>
                      <a:pt x="106" y="131"/>
                    </a:cubicBezTo>
                    <a:cubicBezTo>
                      <a:pt x="106" y="131"/>
                      <a:pt x="107" y="132"/>
                      <a:pt x="107" y="132"/>
                    </a:cubicBezTo>
                    <a:cubicBezTo>
                      <a:pt x="107" y="132"/>
                      <a:pt x="108" y="132"/>
                      <a:pt x="108" y="132"/>
                    </a:cubicBezTo>
                    <a:cubicBezTo>
                      <a:pt x="108" y="132"/>
                      <a:pt x="109" y="131"/>
                      <a:pt x="109" y="131"/>
                    </a:cubicBezTo>
                    <a:cubicBezTo>
                      <a:pt x="110" y="130"/>
                      <a:pt x="110" y="129"/>
                      <a:pt x="110" y="129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5" y="123"/>
                      <a:pt x="115" y="122"/>
                      <a:pt x="115" y="122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6" y="119"/>
                      <a:pt x="117" y="118"/>
                      <a:pt x="117" y="118"/>
                    </a:cubicBezTo>
                    <a:cubicBezTo>
                      <a:pt x="118" y="117"/>
                      <a:pt x="118" y="116"/>
                      <a:pt x="118" y="116"/>
                    </a:cubicBezTo>
                    <a:cubicBezTo>
                      <a:pt x="119" y="116"/>
                      <a:pt x="119" y="115"/>
                      <a:pt x="119" y="115"/>
                    </a:cubicBezTo>
                    <a:cubicBezTo>
                      <a:pt x="119" y="114"/>
                      <a:pt x="120" y="113"/>
                      <a:pt x="121" y="113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4" y="106"/>
                      <a:pt x="124" y="106"/>
                      <a:pt x="124" y="106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24" y="102"/>
                      <a:pt x="124" y="101"/>
                      <a:pt x="124" y="101"/>
                    </a:cubicBezTo>
                    <a:cubicBezTo>
                      <a:pt x="124" y="101"/>
                      <a:pt x="123" y="101"/>
                      <a:pt x="124" y="97"/>
                    </a:cubicBezTo>
                    <a:cubicBezTo>
                      <a:pt x="124" y="97"/>
                      <a:pt x="124" y="96"/>
                      <a:pt x="125" y="95"/>
                    </a:cubicBezTo>
                    <a:cubicBezTo>
                      <a:pt x="125" y="95"/>
                      <a:pt x="124" y="95"/>
                      <a:pt x="124" y="94"/>
                    </a:cubicBezTo>
                    <a:cubicBezTo>
                      <a:pt x="124" y="94"/>
                      <a:pt x="123" y="93"/>
                      <a:pt x="123" y="92"/>
                    </a:cubicBezTo>
                    <a:cubicBezTo>
                      <a:pt x="123" y="92"/>
                      <a:pt x="123" y="91"/>
                      <a:pt x="123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91"/>
                      <a:pt x="125" y="91"/>
                      <a:pt x="125" y="91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26" y="82"/>
                      <a:pt x="125" y="80"/>
                      <a:pt x="125" y="80"/>
                    </a:cubicBezTo>
                    <a:cubicBezTo>
                      <a:pt x="125" y="79"/>
                      <a:pt x="124" y="78"/>
                      <a:pt x="124" y="78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6" y="63"/>
                      <a:pt x="125" y="63"/>
                      <a:pt x="124" y="63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10" y="48"/>
                      <a:pt x="110" y="49"/>
                      <a:pt x="109" y="50"/>
                    </a:cubicBezTo>
                    <a:cubicBezTo>
                      <a:pt x="109" y="51"/>
                      <a:pt x="108" y="52"/>
                      <a:pt x="107" y="52"/>
                    </a:cubicBezTo>
                    <a:cubicBezTo>
                      <a:pt x="105" y="53"/>
                      <a:pt x="102" y="53"/>
                      <a:pt x="102" y="53"/>
                    </a:cubicBezTo>
                    <a:cubicBezTo>
                      <a:pt x="102" y="53"/>
                      <a:pt x="99" y="54"/>
                      <a:pt x="98" y="54"/>
                    </a:cubicBezTo>
                    <a:cubicBezTo>
                      <a:pt x="96" y="54"/>
                      <a:pt x="95" y="52"/>
                      <a:pt x="93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0" y="49"/>
                      <a:pt x="88" y="49"/>
                      <a:pt x="88" y="46"/>
                    </a:cubicBezTo>
                    <a:cubicBezTo>
                      <a:pt x="88" y="45"/>
                      <a:pt x="88" y="43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5" y="39"/>
                      <a:pt x="84" y="36"/>
                      <a:pt x="84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3" y="30"/>
                      <a:pt x="94" y="31"/>
                    </a:cubicBezTo>
                    <a:cubicBezTo>
                      <a:pt x="93" y="30"/>
                      <a:pt x="93" y="29"/>
                      <a:pt x="93" y="29"/>
                    </a:cubicBezTo>
                    <a:cubicBezTo>
                      <a:pt x="92" y="28"/>
                      <a:pt x="91" y="27"/>
                      <a:pt x="92" y="25"/>
                    </a:cubicBezTo>
                    <a:cubicBezTo>
                      <a:pt x="92" y="25"/>
                      <a:pt x="93" y="23"/>
                      <a:pt x="95" y="23"/>
                    </a:cubicBezTo>
                    <a:cubicBezTo>
                      <a:pt x="96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1" y="24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1"/>
                      <a:pt x="103" y="20"/>
                      <a:pt x="104" y="20"/>
                    </a:cubicBezTo>
                    <a:cubicBezTo>
                      <a:pt x="105" y="20"/>
                      <a:pt x="106" y="20"/>
                      <a:pt x="106" y="19"/>
                    </a:cubicBezTo>
                    <a:cubicBezTo>
                      <a:pt x="106" y="17"/>
                      <a:pt x="107" y="14"/>
                      <a:pt x="109" y="14"/>
                    </a:cubicBezTo>
                    <a:cubicBezTo>
                      <a:pt x="110" y="14"/>
                      <a:pt x="112" y="15"/>
                      <a:pt x="113" y="15"/>
                    </a:cubicBezTo>
                    <a:cubicBezTo>
                      <a:pt x="114" y="14"/>
                      <a:pt x="115" y="14"/>
                      <a:pt x="116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18" y="13"/>
                      <a:pt x="118" y="12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8"/>
                      <a:pt x="123" y="8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1" y="6"/>
                      <a:pt x="120" y="5"/>
                      <a:pt x="120" y="5"/>
                    </a:cubicBezTo>
                    <a:cubicBezTo>
                      <a:pt x="120" y="5"/>
                      <a:pt x="119" y="5"/>
                      <a:pt x="119" y="4"/>
                    </a:cubicBezTo>
                    <a:cubicBezTo>
                      <a:pt x="119" y="4"/>
                      <a:pt x="118" y="3"/>
                      <a:pt x="118" y="3"/>
                    </a:cubicBezTo>
                    <a:cubicBezTo>
                      <a:pt x="118" y="3"/>
                      <a:pt x="118" y="2"/>
                      <a:pt x="118" y="2"/>
                    </a:cubicBezTo>
                    <a:cubicBezTo>
                      <a:pt x="118" y="2"/>
                      <a:pt x="117" y="1"/>
                      <a:pt x="11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6" y="2"/>
                      <a:pt x="116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6" y="4"/>
                      <a:pt x="115" y="4"/>
                      <a:pt x="115" y="4"/>
                    </a:cubicBezTo>
                    <a:cubicBezTo>
                      <a:pt x="115" y="4"/>
                      <a:pt x="114" y="4"/>
                      <a:pt x="114" y="4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2"/>
                      <a:pt x="111" y="2"/>
                      <a:pt x="110" y="2"/>
                    </a:cubicBezTo>
                    <a:cubicBezTo>
                      <a:pt x="110" y="2"/>
                      <a:pt x="110" y="3"/>
                      <a:pt x="110" y="3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09" y="6"/>
                      <a:pt x="109" y="7"/>
                      <a:pt x="109" y="7"/>
                    </a:cubicBezTo>
                    <a:cubicBezTo>
                      <a:pt x="109" y="7"/>
                      <a:pt x="110" y="8"/>
                      <a:pt x="110" y="8"/>
                    </a:cubicBezTo>
                    <a:cubicBezTo>
                      <a:pt x="111" y="9"/>
                      <a:pt x="109" y="10"/>
                      <a:pt x="109" y="10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09" y="12"/>
                      <a:pt x="108" y="12"/>
                      <a:pt x="108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7" y="10"/>
                      <a:pt x="107" y="10"/>
                    </a:cubicBezTo>
                    <a:cubicBezTo>
                      <a:pt x="107" y="10"/>
                      <a:pt x="107" y="9"/>
                      <a:pt x="108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7" y="7"/>
                      <a:pt x="107" y="7"/>
                    </a:cubicBezTo>
                    <a:cubicBezTo>
                      <a:pt x="107" y="7"/>
                      <a:pt x="107" y="7"/>
                      <a:pt x="107" y="6"/>
                    </a:cubicBezTo>
                    <a:cubicBezTo>
                      <a:pt x="107" y="6"/>
                      <a:pt x="107" y="6"/>
                      <a:pt x="107" y="5"/>
                    </a:cubicBezTo>
                    <a:cubicBezTo>
                      <a:pt x="107" y="5"/>
                      <a:pt x="107" y="3"/>
                      <a:pt x="107" y="3"/>
                    </a:cubicBezTo>
                    <a:cubicBezTo>
                      <a:pt x="107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3"/>
                      <a:pt x="104" y="3"/>
                      <a:pt x="103" y="3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5"/>
                      <a:pt x="101" y="6"/>
                      <a:pt x="100" y="6"/>
                    </a:cubicBezTo>
                    <a:cubicBezTo>
                      <a:pt x="100" y="6"/>
                      <a:pt x="99" y="5"/>
                      <a:pt x="99" y="4"/>
                    </a:cubicBezTo>
                    <a:cubicBezTo>
                      <a:pt x="99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96" y="3"/>
                      <a:pt x="96" y="3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4" y="4"/>
                      <a:pt x="94" y="4"/>
                    </a:cubicBezTo>
                    <a:cubicBezTo>
                      <a:pt x="94" y="4"/>
                      <a:pt x="93" y="3"/>
                      <a:pt x="93" y="3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9" y="4"/>
                      <a:pt x="89" y="5"/>
                      <a:pt x="88" y="6"/>
                    </a:cubicBezTo>
                    <a:cubicBezTo>
                      <a:pt x="88" y="6"/>
                      <a:pt x="87" y="7"/>
                      <a:pt x="87" y="7"/>
                    </a:cubicBezTo>
                    <a:cubicBezTo>
                      <a:pt x="86" y="7"/>
                      <a:pt x="86" y="7"/>
                      <a:pt x="86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10"/>
                      <a:pt x="84" y="11"/>
                    </a:cubicBezTo>
                    <a:cubicBezTo>
                      <a:pt x="84" y="11"/>
                      <a:pt x="84" y="11"/>
                      <a:pt x="83" y="11"/>
                    </a:cubicBezTo>
                    <a:cubicBezTo>
                      <a:pt x="83" y="12"/>
                      <a:pt x="84" y="12"/>
                      <a:pt x="84" y="12"/>
                    </a:cubicBezTo>
                    <a:cubicBezTo>
                      <a:pt x="85" y="13"/>
                      <a:pt x="85" y="13"/>
                      <a:pt x="85" y="14"/>
                    </a:cubicBezTo>
                    <a:cubicBezTo>
                      <a:pt x="86" y="14"/>
                      <a:pt x="86" y="15"/>
                      <a:pt x="86" y="15"/>
                    </a:cubicBezTo>
                    <a:cubicBezTo>
                      <a:pt x="86" y="15"/>
                      <a:pt x="85" y="15"/>
                      <a:pt x="85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0" y="15"/>
                      <a:pt x="80" y="15"/>
                    </a:cubicBezTo>
                    <a:cubicBezTo>
                      <a:pt x="80" y="15"/>
                      <a:pt x="81" y="16"/>
                      <a:pt x="82" y="16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7"/>
                      <a:pt x="83" y="17"/>
                      <a:pt x="83" y="18"/>
                    </a:cubicBezTo>
                    <a:cubicBezTo>
                      <a:pt x="83" y="18"/>
                      <a:pt x="82" y="18"/>
                      <a:pt x="81" y="18"/>
                    </a:cubicBezTo>
                    <a:cubicBezTo>
                      <a:pt x="81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7"/>
                      <a:pt x="78" y="17"/>
                      <a:pt x="77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7"/>
                      <a:pt x="76" y="17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8"/>
                      <a:pt x="74" y="19"/>
                      <a:pt x="74" y="19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1"/>
                      <a:pt x="76" y="23"/>
                      <a:pt x="77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80" y="25"/>
                      <a:pt x="81" y="25"/>
                      <a:pt x="81" y="26"/>
                    </a:cubicBezTo>
                    <a:cubicBezTo>
                      <a:pt x="81" y="25"/>
                      <a:pt x="82" y="24"/>
                      <a:pt x="83" y="24"/>
                    </a:cubicBezTo>
                    <a:cubicBezTo>
                      <a:pt x="84" y="24"/>
                      <a:pt x="84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4" y="31"/>
                      <a:pt x="84" y="31"/>
                      <a:pt x="83" y="31"/>
                    </a:cubicBezTo>
                    <a:cubicBezTo>
                      <a:pt x="83" y="31"/>
                      <a:pt x="82" y="31"/>
                      <a:pt x="82" y="31"/>
                    </a:cubicBezTo>
                    <a:cubicBezTo>
                      <a:pt x="82" y="31"/>
                      <a:pt x="81" y="31"/>
                      <a:pt x="80" y="31"/>
                    </a:cubicBezTo>
                    <a:cubicBezTo>
                      <a:pt x="79" y="31"/>
                      <a:pt x="78" y="32"/>
                      <a:pt x="78" y="32"/>
                    </a:cubicBezTo>
                    <a:cubicBezTo>
                      <a:pt x="78" y="32"/>
                      <a:pt x="77" y="33"/>
                      <a:pt x="75" y="33"/>
                    </a:cubicBezTo>
                    <a:cubicBezTo>
                      <a:pt x="74" y="33"/>
                      <a:pt x="74" y="33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5"/>
                      <a:pt x="73" y="35"/>
                      <a:pt x="73" y="3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4" y="38"/>
                      <a:pt x="72" y="38"/>
                    </a:cubicBezTo>
                    <a:cubicBezTo>
                      <a:pt x="72" y="38"/>
                      <a:pt x="72" y="38"/>
                      <a:pt x="73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8"/>
                      <a:pt x="70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2" y="35"/>
                      <a:pt x="62" y="35"/>
                    </a:cubicBezTo>
                    <a:cubicBezTo>
                      <a:pt x="61" y="35"/>
                      <a:pt x="60" y="36"/>
                      <a:pt x="60" y="36"/>
                    </a:cubicBezTo>
                    <a:cubicBezTo>
                      <a:pt x="60" y="36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7"/>
                    </a:cubicBezTo>
                    <a:cubicBezTo>
                      <a:pt x="58" y="37"/>
                      <a:pt x="57" y="36"/>
                      <a:pt x="57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5"/>
                      <a:pt x="57" y="34"/>
                      <a:pt x="56" y="34"/>
                    </a:cubicBezTo>
                    <a:cubicBezTo>
                      <a:pt x="56" y="34"/>
                      <a:pt x="56" y="34"/>
                      <a:pt x="56" y="3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4" y="32"/>
                      <a:pt x="53" y="32"/>
                    </a:cubicBezTo>
                    <a:cubicBezTo>
                      <a:pt x="53" y="32"/>
                      <a:pt x="52" y="32"/>
                      <a:pt x="52" y="31"/>
                    </a:cubicBezTo>
                    <a:cubicBezTo>
                      <a:pt x="52" y="31"/>
                      <a:pt x="51" y="31"/>
                      <a:pt x="51" y="31"/>
                    </a:cubicBezTo>
                    <a:cubicBezTo>
                      <a:pt x="51" y="31"/>
                      <a:pt x="50" y="30"/>
                      <a:pt x="50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4" y="29"/>
                      <a:pt x="44" y="30"/>
                      <a:pt x="44" y="30"/>
                    </a:cubicBezTo>
                    <a:cubicBezTo>
                      <a:pt x="43" y="30"/>
                      <a:pt x="42" y="30"/>
                      <a:pt x="41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8" y="28"/>
                      <a:pt x="38" y="28"/>
                    </a:cubicBezTo>
                    <a:cubicBezTo>
                      <a:pt x="38" y="28"/>
                      <a:pt x="37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5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5" y="34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2"/>
                      <a:pt x="36" y="32"/>
                      <a:pt x="3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2"/>
                      <a:pt x="39" y="33"/>
                      <a:pt x="38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5"/>
                      <a:pt x="38" y="35"/>
                      <a:pt x="38" y="35"/>
                    </a:cubicBezTo>
                    <a:cubicBezTo>
                      <a:pt x="38" y="35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8"/>
                    </a:cubicBezTo>
                    <a:cubicBezTo>
                      <a:pt x="37" y="37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6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3" y="39"/>
                      <a:pt x="32" y="39"/>
                    </a:cubicBezTo>
                    <a:cubicBezTo>
                      <a:pt x="31" y="38"/>
                      <a:pt x="30" y="38"/>
                      <a:pt x="29" y="38"/>
                    </a:cubicBezTo>
                    <a:cubicBezTo>
                      <a:pt x="28" y="38"/>
                      <a:pt x="28" y="39"/>
                      <a:pt x="28" y="39"/>
                    </a:cubicBezTo>
                    <a:cubicBezTo>
                      <a:pt x="28" y="39"/>
                      <a:pt x="29" y="39"/>
                      <a:pt x="31" y="40"/>
                    </a:cubicBezTo>
                    <a:cubicBezTo>
                      <a:pt x="31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3" y="40"/>
                      <a:pt x="33" y="40"/>
                      <a:pt x="33" y="41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4" y="43"/>
                      <a:pt x="34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6"/>
                      <a:pt x="35" y="46"/>
                      <a:pt x="36" y="46"/>
                    </a:cubicBezTo>
                    <a:cubicBezTo>
                      <a:pt x="36" y="46"/>
                      <a:pt x="37" y="46"/>
                      <a:pt x="37" y="46"/>
                    </a:cubicBezTo>
                    <a:cubicBezTo>
                      <a:pt x="37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1" y="46"/>
                      <a:pt x="42" y="46"/>
                    </a:cubicBezTo>
                    <a:cubicBezTo>
                      <a:pt x="43" y="46"/>
                      <a:pt x="44" y="47"/>
                      <a:pt x="44" y="47"/>
                    </a:cubicBezTo>
                    <a:cubicBezTo>
                      <a:pt x="44" y="48"/>
                      <a:pt x="43" y="49"/>
                      <a:pt x="43" y="50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1" y="51"/>
                    </a:cubicBezTo>
                    <a:cubicBezTo>
                      <a:pt x="39" y="51"/>
                      <a:pt x="38" y="51"/>
                      <a:pt x="38" y="51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5" y="51"/>
                      <a:pt x="35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3" y="55"/>
                    </a:cubicBezTo>
                    <a:cubicBezTo>
                      <a:pt x="33" y="55"/>
                      <a:pt x="34" y="55"/>
                      <a:pt x="34" y="55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3" y="58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1" y="57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9"/>
                    </a:cubicBezTo>
                    <a:cubicBezTo>
                      <a:pt x="26" y="59"/>
                      <a:pt x="26" y="60"/>
                      <a:pt x="26" y="60"/>
                    </a:cubicBezTo>
                    <a:cubicBezTo>
                      <a:pt x="26" y="60"/>
                      <a:pt x="27" y="60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4" y="63"/>
                      <a:pt x="24" y="63"/>
                      <a:pt x="25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6"/>
                    </a:cubicBezTo>
                    <a:cubicBezTo>
                      <a:pt x="29" y="66"/>
                      <a:pt x="30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6"/>
                      <a:pt x="33" y="67"/>
                      <a:pt x="33" y="67"/>
                    </a:cubicBezTo>
                    <a:cubicBezTo>
                      <a:pt x="33" y="67"/>
                      <a:pt x="32" y="68"/>
                      <a:pt x="32" y="68"/>
                    </a:cubicBezTo>
                    <a:cubicBezTo>
                      <a:pt x="32" y="68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1" y="67"/>
                      <a:pt x="31" y="68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70"/>
                      <a:pt x="31" y="70"/>
                      <a:pt x="32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68"/>
                      <a:pt x="36" y="68"/>
                      <a:pt x="36" y="68"/>
                    </a:cubicBezTo>
                    <a:cubicBezTo>
                      <a:pt x="36" y="68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6" y="71"/>
                      <a:pt x="36" y="72"/>
                    </a:cubicBezTo>
                    <a:cubicBezTo>
                      <a:pt x="36" y="72"/>
                      <a:pt x="36" y="72"/>
                      <a:pt x="35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4"/>
                      <a:pt x="34" y="74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6" y="73"/>
                      <a:pt x="36" y="73"/>
                      <a:pt x="37" y="73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5"/>
                      <a:pt x="38" y="75"/>
                    </a:cubicBezTo>
                    <a:cubicBezTo>
                      <a:pt x="38" y="75"/>
                      <a:pt x="39" y="75"/>
                      <a:pt x="39" y="75"/>
                    </a:cubicBezTo>
                    <a:cubicBezTo>
                      <a:pt x="40" y="76"/>
                      <a:pt x="40" y="76"/>
                      <a:pt x="41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6" y="76"/>
                      <a:pt x="49" y="76"/>
                      <a:pt x="49" y="76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2" y="79"/>
                      <a:pt x="53" y="79"/>
                    </a:cubicBezTo>
                    <a:cubicBezTo>
                      <a:pt x="53" y="80"/>
                      <a:pt x="53" y="80"/>
                      <a:pt x="51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6" y="82"/>
                      <a:pt x="45" y="82"/>
                      <a:pt x="45" y="82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3"/>
                      <a:pt x="41" y="83"/>
                      <a:pt x="40" y="83"/>
                    </a:cubicBezTo>
                    <a:cubicBezTo>
                      <a:pt x="40" y="83"/>
                      <a:pt x="40" y="84"/>
                      <a:pt x="39" y="85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37" y="88"/>
                      <a:pt x="38" y="89"/>
                    </a:cubicBezTo>
                    <a:cubicBezTo>
                      <a:pt x="38" y="89"/>
                      <a:pt x="38" y="90"/>
                      <a:pt x="37" y="90"/>
                    </a:cubicBezTo>
                    <a:cubicBezTo>
                      <a:pt x="37" y="90"/>
                      <a:pt x="37" y="90"/>
                      <a:pt x="36" y="91"/>
                    </a:cubicBezTo>
                    <a:cubicBezTo>
                      <a:pt x="36" y="91"/>
                      <a:pt x="35" y="92"/>
                      <a:pt x="35" y="92"/>
                    </a:cubicBezTo>
                    <a:cubicBezTo>
                      <a:pt x="35" y="93"/>
                      <a:pt x="34" y="93"/>
                      <a:pt x="34" y="93"/>
                    </a:cubicBezTo>
                    <a:cubicBezTo>
                      <a:pt x="34" y="94"/>
                      <a:pt x="34" y="94"/>
                      <a:pt x="33" y="95"/>
                    </a:cubicBezTo>
                    <a:cubicBezTo>
                      <a:pt x="33" y="96"/>
                      <a:pt x="32" y="95"/>
                      <a:pt x="31" y="95"/>
                    </a:cubicBezTo>
                    <a:cubicBezTo>
                      <a:pt x="30" y="95"/>
                      <a:pt x="30" y="95"/>
                      <a:pt x="29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8" y="96"/>
                      <a:pt x="28" y="97"/>
                      <a:pt x="28" y="97"/>
                    </a:cubicBezTo>
                    <a:cubicBezTo>
                      <a:pt x="27" y="97"/>
                      <a:pt x="27" y="98"/>
                      <a:pt x="27" y="98"/>
                    </a:cubicBezTo>
                    <a:cubicBezTo>
                      <a:pt x="26" y="99"/>
                      <a:pt x="26" y="99"/>
                      <a:pt x="25" y="99"/>
                    </a:cubicBezTo>
                    <a:cubicBezTo>
                      <a:pt x="25" y="99"/>
                      <a:pt x="24" y="99"/>
                      <a:pt x="24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2" y="99"/>
                    </a:cubicBezTo>
                    <a:cubicBezTo>
                      <a:pt x="21" y="99"/>
                      <a:pt x="21" y="101"/>
                      <a:pt x="21" y="101"/>
                    </a:cubicBezTo>
                    <a:cubicBezTo>
                      <a:pt x="21" y="101"/>
                      <a:pt x="21" y="101"/>
                      <a:pt x="22" y="100"/>
                    </a:cubicBezTo>
                    <a:cubicBezTo>
                      <a:pt x="22" y="100"/>
                      <a:pt x="22" y="101"/>
                      <a:pt x="23" y="101"/>
                    </a:cubicBezTo>
                    <a:cubicBezTo>
                      <a:pt x="23" y="101"/>
                      <a:pt x="24" y="101"/>
                      <a:pt x="25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100"/>
                      <a:pt x="29" y="100"/>
                      <a:pt x="29" y="100"/>
                    </a:cubicBezTo>
                    <a:cubicBezTo>
                      <a:pt x="29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1" y="99"/>
                    </a:cubicBezTo>
                    <a:cubicBezTo>
                      <a:pt x="31" y="99"/>
                      <a:pt x="31" y="99"/>
                      <a:pt x="32" y="101"/>
                    </a:cubicBezTo>
                    <a:cubicBezTo>
                      <a:pt x="32" y="101"/>
                      <a:pt x="32" y="101"/>
                      <a:pt x="32" y="102"/>
                    </a:cubicBezTo>
                    <a:cubicBezTo>
                      <a:pt x="32" y="102"/>
                      <a:pt x="33" y="102"/>
                      <a:pt x="34" y="102"/>
                    </a:cubicBezTo>
                    <a:cubicBezTo>
                      <a:pt x="35" y="102"/>
                      <a:pt x="35" y="102"/>
                      <a:pt x="35" y="102"/>
                    </a:cubicBezTo>
                    <a:cubicBezTo>
                      <a:pt x="35" y="102"/>
                      <a:pt x="36" y="102"/>
                      <a:pt x="36" y="102"/>
                    </a:cubicBezTo>
                    <a:cubicBezTo>
                      <a:pt x="36" y="102"/>
                      <a:pt x="37" y="102"/>
                      <a:pt x="37" y="102"/>
                    </a:cubicBezTo>
                    <a:cubicBezTo>
                      <a:pt x="37" y="102"/>
                      <a:pt x="38" y="102"/>
                      <a:pt x="38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2"/>
                      <a:pt x="43" y="102"/>
                      <a:pt x="43" y="101"/>
                    </a:cubicBezTo>
                    <a:cubicBezTo>
                      <a:pt x="43" y="101"/>
                      <a:pt x="44" y="100"/>
                      <a:pt x="44" y="100"/>
                    </a:cubicBezTo>
                    <a:cubicBezTo>
                      <a:pt x="45" y="99"/>
                      <a:pt x="45" y="99"/>
                      <a:pt x="46" y="99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7" y="100"/>
                      <a:pt x="47" y="100"/>
                      <a:pt x="46" y="101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3"/>
                      <a:pt x="47" y="103"/>
                      <a:pt x="46" y="103"/>
                    </a:cubicBezTo>
                    <a:cubicBezTo>
                      <a:pt x="46" y="103"/>
                      <a:pt x="45" y="103"/>
                      <a:pt x="45" y="104"/>
                    </a:cubicBezTo>
                    <a:cubicBezTo>
                      <a:pt x="45" y="104"/>
                      <a:pt x="44" y="104"/>
                      <a:pt x="43" y="104"/>
                    </a:cubicBezTo>
                    <a:cubicBezTo>
                      <a:pt x="43" y="104"/>
                      <a:pt x="42" y="104"/>
                      <a:pt x="41" y="104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4"/>
                      <a:pt x="39" y="104"/>
                      <a:pt x="38" y="104"/>
                    </a:cubicBezTo>
                    <a:cubicBezTo>
                      <a:pt x="38" y="104"/>
                      <a:pt x="37" y="105"/>
                      <a:pt x="37" y="105"/>
                    </a:cubicBezTo>
                    <a:cubicBezTo>
                      <a:pt x="36" y="105"/>
                      <a:pt x="35" y="105"/>
                      <a:pt x="34" y="104"/>
                    </a:cubicBezTo>
                    <a:cubicBezTo>
                      <a:pt x="34" y="104"/>
                      <a:pt x="33" y="103"/>
                      <a:pt x="33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4"/>
                      <a:pt x="26" y="104"/>
                    </a:cubicBezTo>
                    <a:cubicBezTo>
                      <a:pt x="26" y="104"/>
                      <a:pt x="26" y="104"/>
                      <a:pt x="26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5"/>
                      <a:pt x="24" y="106"/>
                      <a:pt x="24" y="106"/>
                    </a:cubicBezTo>
                    <a:cubicBezTo>
                      <a:pt x="24" y="106"/>
                      <a:pt x="23" y="106"/>
                      <a:pt x="23" y="106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9" y="107"/>
                      <a:pt x="20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8"/>
                      <a:pt x="20" y="109"/>
                      <a:pt x="20" y="109"/>
                    </a:cubicBezTo>
                    <a:cubicBezTo>
                      <a:pt x="20" y="109"/>
                      <a:pt x="19" y="111"/>
                      <a:pt x="19" y="111"/>
                    </a:cubicBezTo>
                    <a:cubicBezTo>
                      <a:pt x="19" y="111"/>
                      <a:pt x="19" y="112"/>
                      <a:pt x="19" y="112"/>
                    </a:cubicBezTo>
                    <a:cubicBezTo>
                      <a:pt x="19" y="112"/>
                      <a:pt x="19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8" y="114"/>
                      <a:pt x="18" y="114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4"/>
                      <a:pt x="18" y="115"/>
                      <a:pt x="18" y="115"/>
                    </a:cubicBezTo>
                    <a:cubicBezTo>
                      <a:pt x="17" y="115"/>
                      <a:pt x="17" y="114"/>
                      <a:pt x="16" y="114"/>
                    </a:cubicBezTo>
                    <a:cubicBezTo>
                      <a:pt x="16" y="114"/>
                      <a:pt x="16" y="114"/>
                      <a:pt x="15" y="114"/>
                    </a:cubicBezTo>
                    <a:cubicBezTo>
                      <a:pt x="16" y="113"/>
                      <a:pt x="15" y="113"/>
                      <a:pt x="15" y="113"/>
                    </a:cubicBezTo>
                    <a:cubicBezTo>
                      <a:pt x="14" y="113"/>
                      <a:pt x="14" y="112"/>
                      <a:pt x="14" y="112"/>
                    </a:cubicBezTo>
                    <a:cubicBezTo>
                      <a:pt x="14" y="112"/>
                      <a:pt x="14" y="111"/>
                      <a:pt x="13" y="111"/>
                    </a:cubicBezTo>
                    <a:cubicBezTo>
                      <a:pt x="13" y="111"/>
                      <a:pt x="13" y="111"/>
                      <a:pt x="12" y="112"/>
                    </a:cubicBezTo>
                    <a:cubicBezTo>
                      <a:pt x="12" y="113"/>
                      <a:pt x="11" y="112"/>
                      <a:pt x="10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2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0"/>
                      <a:pt x="10" y="110"/>
                    </a:cubicBezTo>
                    <a:cubicBezTo>
                      <a:pt x="10" y="110"/>
                      <a:pt x="10" y="110"/>
                      <a:pt x="10" y="110"/>
                    </a:cubicBezTo>
                    <a:cubicBezTo>
                      <a:pt x="10" y="110"/>
                      <a:pt x="9" y="110"/>
                      <a:pt x="8" y="110"/>
                    </a:cubicBezTo>
                    <a:cubicBezTo>
                      <a:pt x="8" y="110"/>
                      <a:pt x="7" y="111"/>
                      <a:pt x="6" y="111"/>
                    </a:cubicBezTo>
                    <a:cubicBezTo>
                      <a:pt x="6" y="111"/>
                      <a:pt x="5" y="111"/>
                      <a:pt x="5" y="111"/>
                    </a:cubicBezTo>
                    <a:cubicBezTo>
                      <a:pt x="5" y="112"/>
                      <a:pt x="4" y="113"/>
                      <a:pt x="4" y="113"/>
                    </a:cubicBezTo>
                    <a:cubicBezTo>
                      <a:pt x="3" y="114"/>
                      <a:pt x="3" y="113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2" y="112"/>
                      <a:pt x="2" y="113"/>
                      <a:pt x="1" y="113"/>
                    </a:cubicBezTo>
                    <a:cubicBezTo>
                      <a:pt x="1" y="113"/>
                      <a:pt x="1" y="114"/>
                      <a:pt x="1" y="114"/>
                    </a:cubicBezTo>
                    <a:cubicBezTo>
                      <a:pt x="1" y="114"/>
                      <a:pt x="2" y="115"/>
                      <a:pt x="2" y="115"/>
                    </a:cubicBezTo>
                    <a:cubicBezTo>
                      <a:pt x="2" y="115"/>
                      <a:pt x="3" y="115"/>
                      <a:pt x="3" y="115"/>
                    </a:cubicBezTo>
                    <a:cubicBezTo>
                      <a:pt x="3" y="115"/>
                      <a:pt x="4" y="115"/>
                      <a:pt x="4" y="115"/>
                    </a:cubicBezTo>
                    <a:cubicBezTo>
                      <a:pt x="4" y="115"/>
                      <a:pt x="5" y="115"/>
                      <a:pt x="6" y="116"/>
                    </a:cubicBezTo>
                    <a:cubicBezTo>
                      <a:pt x="8" y="116"/>
                      <a:pt x="8" y="116"/>
                      <a:pt x="8" y="117"/>
                    </a:cubicBezTo>
                    <a:cubicBezTo>
                      <a:pt x="8" y="117"/>
                      <a:pt x="8" y="117"/>
                      <a:pt x="7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7"/>
                      <a:pt x="11" y="117"/>
                    </a:cubicBezTo>
                    <a:cubicBezTo>
                      <a:pt x="12" y="117"/>
                      <a:pt x="12" y="118"/>
                      <a:pt x="12" y="118"/>
                    </a:cubicBezTo>
                    <a:cubicBezTo>
                      <a:pt x="12" y="118"/>
                      <a:pt x="13" y="117"/>
                      <a:pt x="14" y="117"/>
                    </a:cubicBezTo>
                    <a:cubicBezTo>
                      <a:pt x="15" y="117"/>
                      <a:pt x="15" y="118"/>
                      <a:pt x="15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8" y="118"/>
                      <a:pt x="19" y="118"/>
                      <a:pt x="19" y="118"/>
                    </a:cubicBezTo>
                    <a:cubicBezTo>
                      <a:pt x="19" y="118"/>
                      <a:pt x="19" y="119"/>
                      <a:pt x="19" y="119"/>
                    </a:cubicBezTo>
                    <a:cubicBezTo>
                      <a:pt x="19" y="119"/>
                      <a:pt x="18" y="119"/>
                      <a:pt x="18" y="119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1"/>
                      <a:pt x="13" y="121"/>
                      <a:pt x="13" y="121"/>
                    </a:cubicBezTo>
                    <a:cubicBezTo>
                      <a:pt x="12" y="121"/>
                      <a:pt x="11" y="121"/>
                      <a:pt x="11" y="121"/>
                    </a:cubicBezTo>
                    <a:cubicBezTo>
                      <a:pt x="11" y="121"/>
                      <a:pt x="10" y="121"/>
                      <a:pt x="10" y="121"/>
                    </a:cubicBezTo>
                    <a:cubicBezTo>
                      <a:pt x="10" y="121"/>
                      <a:pt x="9" y="121"/>
                      <a:pt x="8" y="121"/>
                    </a:cubicBezTo>
                    <a:cubicBezTo>
                      <a:pt x="8" y="121"/>
                      <a:pt x="7" y="121"/>
                      <a:pt x="7" y="122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2"/>
                      <a:pt x="5" y="122"/>
                      <a:pt x="5" y="122"/>
                    </a:cubicBezTo>
                    <a:cubicBezTo>
                      <a:pt x="4" y="122"/>
                      <a:pt x="4" y="122"/>
                      <a:pt x="4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4" y="124"/>
                      <a:pt x="4" y="125"/>
                      <a:pt x="3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1" y="125"/>
                      <a:pt x="1" y="125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7"/>
                      <a:pt x="0" y="128"/>
                      <a:pt x="0" y="128"/>
                    </a:cubicBezTo>
                    <a:cubicBezTo>
                      <a:pt x="0" y="128"/>
                      <a:pt x="0" y="129"/>
                      <a:pt x="0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2" y="128"/>
                      <a:pt x="3" y="128"/>
                      <a:pt x="3" y="128"/>
                    </a:cubicBezTo>
                    <a:cubicBezTo>
                      <a:pt x="3" y="128"/>
                      <a:pt x="4" y="128"/>
                      <a:pt x="4" y="128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9"/>
                      <a:pt x="4" y="129"/>
                      <a:pt x="4" y="130"/>
                    </a:cubicBezTo>
                    <a:cubicBezTo>
                      <a:pt x="4" y="130"/>
                      <a:pt x="4" y="130"/>
                      <a:pt x="4" y="131"/>
                    </a:cubicBezTo>
                    <a:cubicBezTo>
                      <a:pt x="4" y="131"/>
                      <a:pt x="4" y="132"/>
                      <a:pt x="4" y="132"/>
                    </a:cubicBezTo>
                    <a:cubicBezTo>
                      <a:pt x="4" y="132"/>
                      <a:pt x="5" y="132"/>
                      <a:pt x="6" y="132"/>
                    </a:cubicBezTo>
                    <a:cubicBezTo>
                      <a:pt x="6" y="132"/>
                      <a:pt x="7" y="132"/>
                      <a:pt x="8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10" y="132"/>
                    </a:cubicBezTo>
                    <a:cubicBezTo>
                      <a:pt x="10" y="132"/>
                      <a:pt x="10" y="131"/>
                      <a:pt x="10" y="131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2" y="132"/>
                      <a:pt x="12" y="132"/>
                      <a:pt x="13" y="132"/>
                    </a:cubicBezTo>
                    <a:cubicBezTo>
                      <a:pt x="13" y="131"/>
                      <a:pt x="14" y="131"/>
                      <a:pt x="14" y="131"/>
                    </a:cubicBezTo>
                    <a:cubicBezTo>
                      <a:pt x="14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7" y="131"/>
                      <a:pt x="18" y="132"/>
                      <a:pt x="18" y="132"/>
                    </a:cubicBezTo>
                    <a:cubicBezTo>
                      <a:pt x="18" y="133"/>
                      <a:pt x="16" y="133"/>
                      <a:pt x="15" y="133"/>
                    </a:cubicBezTo>
                    <a:cubicBezTo>
                      <a:pt x="15" y="133"/>
                      <a:pt x="14" y="133"/>
                      <a:pt x="14" y="133"/>
                    </a:cubicBezTo>
                    <a:cubicBezTo>
                      <a:pt x="14" y="133"/>
                      <a:pt x="13" y="133"/>
                      <a:pt x="13" y="133"/>
                    </a:cubicBezTo>
                    <a:cubicBezTo>
                      <a:pt x="12" y="134"/>
                      <a:pt x="12" y="134"/>
                      <a:pt x="11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3" y="138"/>
                      <a:pt x="2" y="138"/>
                      <a:pt x="1" y="139"/>
                    </a:cubicBezTo>
                    <a:cubicBezTo>
                      <a:pt x="2" y="139"/>
                      <a:pt x="4" y="139"/>
                      <a:pt x="6" y="139"/>
                    </a:cubicBezTo>
                    <a:cubicBezTo>
                      <a:pt x="6" y="139"/>
                      <a:pt x="6" y="139"/>
                      <a:pt x="6" y="139"/>
                    </a:cubicBezTo>
                    <a:cubicBezTo>
                      <a:pt x="7" y="139"/>
                      <a:pt x="7" y="139"/>
                      <a:pt x="8" y="139"/>
                    </a:cubicBezTo>
                    <a:cubicBezTo>
                      <a:pt x="8" y="139"/>
                      <a:pt x="8" y="139"/>
                      <a:pt x="9" y="138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1" y="138"/>
                      <a:pt x="11" y="138"/>
                      <a:pt x="12" y="138"/>
                    </a:cubicBezTo>
                    <a:cubicBezTo>
                      <a:pt x="13" y="138"/>
                      <a:pt x="13" y="139"/>
                      <a:pt x="14" y="13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8" y="138"/>
                      <a:pt x="18" y="138"/>
                    </a:cubicBezTo>
                    <a:cubicBezTo>
                      <a:pt x="19" y="138"/>
                      <a:pt x="20" y="137"/>
                      <a:pt x="20" y="137"/>
                    </a:cubicBezTo>
                    <a:cubicBezTo>
                      <a:pt x="20" y="137"/>
                      <a:pt x="21" y="138"/>
                      <a:pt x="21" y="139"/>
                    </a:cubicBezTo>
                    <a:cubicBezTo>
                      <a:pt x="21" y="140"/>
                      <a:pt x="20" y="141"/>
                      <a:pt x="20" y="141"/>
                    </a:cubicBezTo>
                    <a:cubicBezTo>
                      <a:pt x="19" y="141"/>
                      <a:pt x="18" y="142"/>
                      <a:pt x="17" y="141"/>
                    </a:cubicBezTo>
                    <a:cubicBezTo>
                      <a:pt x="16" y="141"/>
                      <a:pt x="15" y="142"/>
                      <a:pt x="14" y="142"/>
                    </a:cubicBezTo>
                    <a:cubicBezTo>
                      <a:pt x="14" y="142"/>
                      <a:pt x="14" y="142"/>
                      <a:pt x="13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3"/>
                      <a:pt x="11" y="143"/>
                    </a:cubicBezTo>
                    <a:cubicBezTo>
                      <a:pt x="11" y="143"/>
                      <a:pt x="12" y="143"/>
                      <a:pt x="13" y="143"/>
                    </a:cubicBezTo>
                    <a:cubicBezTo>
                      <a:pt x="13" y="143"/>
                      <a:pt x="14" y="143"/>
                      <a:pt x="14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6" y="142"/>
                      <a:pt x="16" y="142"/>
                      <a:pt x="16" y="142"/>
                    </a:cubicBezTo>
                    <a:cubicBezTo>
                      <a:pt x="16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43"/>
                      <a:pt x="16" y="144"/>
                      <a:pt x="16" y="144"/>
                    </a:cubicBezTo>
                    <a:cubicBezTo>
                      <a:pt x="16" y="144"/>
                      <a:pt x="15" y="145"/>
                      <a:pt x="13" y="145"/>
                    </a:cubicBezTo>
                    <a:cubicBezTo>
                      <a:pt x="13" y="145"/>
                      <a:pt x="12" y="145"/>
                      <a:pt x="11" y="145"/>
                    </a:cubicBezTo>
                    <a:cubicBezTo>
                      <a:pt x="11" y="145"/>
                      <a:pt x="11" y="146"/>
                      <a:pt x="10" y="146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0" y="147"/>
                      <a:pt x="10" y="147"/>
                      <a:pt x="11" y="147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5" y="146"/>
                      <a:pt x="18" y="147"/>
                      <a:pt x="19" y="147"/>
                    </a:cubicBezTo>
                    <a:cubicBezTo>
                      <a:pt x="20" y="147"/>
                      <a:pt x="21" y="147"/>
                      <a:pt x="21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3" y="149"/>
                      <a:pt x="23" y="149"/>
                      <a:pt x="23" y="149"/>
                    </a:cubicBezTo>
                    <a:cubicBezTo>
                      <a:pt x="25" y="148"/>
                      <a:pt x="25" y="148"/>
                      <a:pt x="25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3" y="144"/>
                      <a:pt x="53" y="144"/>
                      <a:pt x="53" y="144"/>
                    </a:cubicBezTo>
                    <a:cubicBezTo>
                      <a:pt x="53" y="144"/>
                      <a:pt x="53" y="142"/>
                      <a:pt x="53" y="141"/>
                    </a:cubicBezTo>
                    <a:cubicBezTo>
                      <a:pt x="54" y="141"/>
                      <a:pt x="54" y="140"/>
                      <a:pt x="55" y="140"/>
                    </a:cubicBezTo>
                    <a:cubicBezTo>
                      <a:pt x="55" y="140"/>
                      <a:pt x="56" y="141"/>
                      <a:pt x="56" y="141"/>
                    </a:cubicBezTo>
                    <a:cubicBezTo>
                      <a:pt x="55" y="143"/>
                      <a:pt x="55" y="143"/>
                      <a:pt x="55" y="143"/>
                    </a:cubicBezTo>
                    <a:cubicBezTo>
                      <a:pt x="55" y="143"/>
                      <a:pt x="56" y="144"/>
                      <a:pt x="56" y="144"/>
                    </a:cubicBezTo>
                    <a:cubicBezTo>
                      <a:pt x="59" y="144"/>
                      <a:pt x="59" y="144"/>
                      <a:pt x="59" y="144"/>
                    </a:cubicBezTo>
                    <a:cubicBezTo>
                      <a:pt x="62" y="144"/>
                      <a:pt x="62" y="144"/>
                      <a:pt x="62" y="144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1" y="142"/>
                      <a:pt x="61" y="142"/>
                      <a:pt x="61" y="142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5" y="138"/>
                      <a:pt x="75" y="138"/>
                      <a:pt x="75" y="13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0" name="Freeform 91"/>
              <p:cNvSpPr>
                <a:spLocks/>
              </p:cNvSpPr>
              <p:nvPr/>
            </p:nvSpPr>
            <p:spPr bwMode="auto">
              <a:xfrm>
                <a:off x="1621" y="19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1" name="Freeform 92"/>
              <p:cNvSpPr>
                <a:spLocks/>
              </p:cNvSpPr>
              <p:nvPr/>
            </p:nvSpPr>
            <p:spPr bwMode="auto">
              <a:xfrm>
                <a:off x="1721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2" name="Freeform 93"/>
              <p:cNvSpPr>
                <a:spLocks/>
              </p:cNvSpPr>
              <p:nvPr/>
            </p:nvSpPr>
            <p:spPr bwMode="auto">
              <a:xfrm>
                <a:off x="1703" y="197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3" name="Freeform 94"/>
              <p:cNvSpPr>
                <a:spLocks/>
              </p:cNvSpPr>
              <p:nvPr/>
            </p:nvSpPr>
            <p:spPr bwMode="auto">
              <a:xfrm>
                <a:off x="1645" y="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4" name="Rectangle 95"/>
              <p:cNvSpPr>
                <a:spLocks noChangeArrowheads="1"/>
              </p:cNvSpPr>
              <p:nvPr/>
            </p:nvSpPr>
            <p:spPr bwMode="auto">
              <a:xfrm>
                <a:off x="1707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5" name="Freeform 96"/>
              <p:cNvSpPr>
                <a:spLocks/>
              </p:cNvSpPr>
              <p:nvPr/>
            </p:nvSpPr>
            <p:spPr bwMode="auto">
              <a:xfrm>
                <a:off x="1619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6" name="Freeform 97"/>
              <p:cNvSpPr>
                <a:spLocks/>
              </p:cNvSpPr>
              <p:nvPr/>
            </p:nvSpPr>
            <p:spPr bwMode="auto">
              <a:xfrm>
                <a:off x="1647" y="1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7" name="Freeform 98"/>
              <p:cNvSpPr>
                <a:spLocks/>
              </p:cNvSpPr>
              <p:nvPr/>
            </p:nvSpPr>
            <p:spPr bwMode="auto">
              <a:xfrm>
                <a:off x="1637" y="190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8" name="Freeform 99"/>
              <p:cNvSpPr>
                <a:spLocks/>
              </p:cNvSpPr>
              <p:nvPr/>
            </p:nvSpPr>
            <p:spPr bwMode="auto">
              <a:xfrm>
                <a:off x="1721" y="17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9" name="Freeform 100"/>
              <p:cNvSpPr>
                <a:spLocks/>
              </p:cNvSpPr>
              <p:nvPr/>
            </p:nvSpPr>
            <p:spPr bwMode="auto">
              <a:xfrm>
                <a:off x="1661" y="179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0" name="Freeform 101"/>
              <p:cNvSpPr>
                <a:spLocks/>
              </p:cNvSpPr>
              <p:nvPr/>
            </p:nvSpPr>
            <p:spPr bwMode="auto">
              <a:xfrm>
                <a:off x="1687" y="17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1" name="Freeform 102"/>
              <p:cNvSpPr>
                <a:spLocks/>
              </p:cNvSpPr>
              <p:nvPr/>
            </p:nvSpPr>
            <p:spPr bwMode="auto">
              <a:xfrm>
                <a:off x="1617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2" name="Rectangle 103"/>
              <p:cNvSpPr>
                <a:spLocks noChangeArrowheads="1"/>
              </p:cNvSpPr>
              <p:nvPr/>
            </p:nvSpPr>
            <p:spPr bwMode="auto">
              <a:xfrm>
                <a:off x="1761" y="196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3" name="Rectangle 104"/>
              <p:cNvSpPr>
                <a:spLocks noChangeArrowheads="1"/>
              </p:cNvSpPr>
              <p:nvPr/>
            </p:nvSpPr>
            <p:spPr bwMode="auto">
              <a:xfrm>
                <a:off x="1745" y="1966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4" name="Rectangle 105"/>
              <p:cNvSpPr>
                <a:spLocks noChangeArrowheads="1"/>
              </p:cNvSpPr>
              <p:nvPr/>
            </p:nvSpPr>
            <p:spPr bwMode="auto">
              <a:xfrm>
                <a:off x="1735" y="197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5" name="Rectangle 106"/>
              <p:cNvSpPr>
                <a:spLocks noChangeArrowheads="1"/>
              </p:cNvSpPr>
              <p:nvPr/>
            </p:nvSpPr>
            <p:spPr bwMode="auto">
              <a:xfrm>
                <a:off x="1864" y="1809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6" name="Freeform 107"/>
              <p:cNvSpPr>
                <a:spLocks/>
              </p:cNvSpPr>
              <p:nvPr/>
            </p:nvSpPr>
            <p:spPr bwMode="auto">
              <a:xfrm>
                <a:off x="1783" y="173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7" name="Freeform 108"/>
              <p:cNvSpPr>
                <a:spLocks/>
              </p:cNvSpPr>
              <p:nvPr/>
            </p:nvSpPr>
            <p:spPr bwMode="auto">
              <a:xfrm>
                <a:off x="1797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8" name="Freeform 109"/>
              <p:cNvSpPr>
                <a:spLocks/>
              </p:cNvSpPr>
              <p:nvPr/>
            </p:nvSpPr>
            <p:spPr bwMode="auto">
              <a:xfrm>
                <a:off x="1821" y="19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9" name="Rectangle 110"/>
              <p:cNvSpPr>
                <a:spLocks noChangeArrowheads="1"/>
              </p:cNvSpPr>
              <p:nvPr/>
            </p:nvSpPr>
            <p:spPr bwMode="auto">
              <a:xfrm>
                <a:off x="1757" y="1763"/>
                <a:ext cx="1" cy="2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0" name="Freeform 111"/>
              <p:cNvSpPr>
                <a:spLocks/>
              </p:cNvSpPr>
              <p:nvPr/>
            </p:nvSpPr>
            <p:spPr bwMode="auto">
              <a:xfrm>
                <a:off x="1842" y="1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1" name="Rectangle 112"/>
              <p:cNvSpPr>
                <a:spLocks noChangeArrowheads="1"/>
              </p:cNvSpPr>
              <p:nvPr/>
            </p:nvSpPr>
            <p:spPr bwMode="auto">
              <a:xfrm>
                <a:off x="1795" y="1954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2" name="Freeform 113"/>
              <p:cNvSpPr>
                <a:spLocks/>
              </p:cNvSpPr>
              <p:nvPr/>
            </p:nvSpPr>
            <p:spPr bwMode="auto">
              <a:xfrm>
                <a:off x="1825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3" name="Freeform 114"/>
              <p:cNvSpPr>
                <a:spLocks/>
              </p:cNvSpPr>
              <p:nvPr/>
            </p:nvSpPr>
            <p:spPr bwMode="auto">
              <a:xfrm>
                <a:off x="1823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4" name="Freeform 115"/>
              <p:cNvSpPr>
                <a:spLocks/>
              </p:cNvSpPr>
              <p:nvPr/>
            </p:nvSpPr>
            <p:spPr bwMode="auto">
              <a:xfrm>
                <a:off x="1825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5" name="Freeform 116"/>
              <p:cNvSpPr>
                <a:spLocks/>
              </p:cNvSpPr>
              <p:nvPr/>
            </p:nvSpPr>
            <p:spPr bwMode="auto">
              <a:xfrm>
                <a:off x="2088" y="3170"/>
                <a:ext cx="38" cy="26"/>
              </a:xfrm>
              <a:custGeom>
                <a:avLst/>
                <a:gdLst>
                  <a:gd name="T0" fmla="*/ 12 w 19"/>
                  <a:gd name="T1" fmla="*/ 0 h 13"/>
                  <a:gd name="T2" fmla="*/ 3 w 19"/>
                  <a:gd name="T3" fmla="*/ 6 h 13"/>
                  <a:gd name="T4" fmla="*/ 8 w 19"/>
                  <a:gd name="T5" fmla="*/ 13 h 13"/>
                  <a:gd name="T6" fmla="*/ 19 w 19"/>
                  <a:gd name="T7" fmla="*/ 4 h 13"/>
                  <a:gd name="T8" fmla="*/ 12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2" y="0"/>
                    </a:moveTo>
                    <a:cubicBezTo>
                      <a:pt x="8" y="1"/>
                      <a:pt x="5" y="4"/>
                      <a:pt x="3" y="6"/>
                    </a:cubicBezTo>
                    <a:cubicBezTo>
                      <a:pt x="0" y="9"/>
                      <a:pt x="6" y="13"/>
                      <a:pt x="8" y="13"/>
                    </a:cubicBezTo>
                    <a:cubicBezTo>
                      <a:pt x="9" y="13"/>
                      <a:pt x="19" y="7"/>
                      <a:pt x="19" y="4"/>
                    </a:cubicBezTo>
                    <a:cubicBezTo>
                      <a:pt x="18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6" name="Freeform 117"/>
              <p:cNvSpPr>
                <a:spLocks/>
              </p:cNvSpPr>
              <p:nvPr/>
            </p:nvSpPr>
            <p:spPr bwMode="auto">
              <a:xfrm>
                <a:off x="2183" y="3098"/>
                <a:ext cx="78" cy="70"/>
              </a:xfrm>
              <a:custGeom>
                <a:avLst/>
                <a:gdLst>
                  <a:gd name="T0" fmla="*/ 36 w 39"/>
                  <a:gd name="T1" fmla="*/ 15 h 35"/>
                  <a:gd name="T2" fmla="*/ 26 w 39"/>
                  <a:gd name="T3" fmla="*/ 15 h 35"/>
                  <a:gd name="T4" fmla="*/ 26 w 39"/>
                  <a:gd name="T5" fmla="*/ 5 h 35"/>
                  <a:gd name="T6" fmla="*/ 12 w 39"/>
                  <a:gd name="T7" fmla="*/ 9 h 35"/>
                  <a:gd name="T8" fmla="*/ 1 w 39"/>
                  <a:gd name="T9" fmla="*/ 16 h 35"/>
                  <a:gd name="T10" fmla="*/ 1 w 39"/>
                  <a:gd name="T11" fmla="*/ 20 h 35"/>
                  <a:gd name="T12" fmla="*/ 11 w 39"/>
                  <a:gd name="T13" fmla="*/ 19 h 35"/>
                  <a:gd name="T14" fmla="*/ 13 w 39"/>
                  <a:gd name="T15" fmla="*/ 26 h 35"/>
                  <a:gd name="T16" fmla="*/ 21 w 39"/>
                  <a:gd name="T17" fmla="*/ 30 h 35"/>
                  <a:gd name="T18" fmla="*/ 26 w 39"/>
                  <a:gd name="T19" fmla="*/ 34 h 35"/>
                  <a:gd name="T20" fmla="*/ 39 w 39"/>
                  <a:gd name="T21" fmla="*/ 18 h 35"/>
                  <a:gd name="T22" fmla="*/ 36 w 39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35">
                    <a:moveTo>
                      <a:pt x="36" y="15"/>
                    </a:moveTo>
                    <a:cubicBezTo>
                      <a:pt x="33" y="14"/>
                      <a:pt x="29" y="17"/>
                      <a:pt x="26" y="15"/>
                    </a:cubicBezTo>
                    <a:cubicBezTo>
                      <a:pt x="24" y="14"/>
                      <a:pt x="29" y="7"/>
                      <a:pt x="26" y="5"/>
                    </a:cubicBezTo>
                    <a:cubicBezTo>
                      <a:pt x="19" y="0"/>
                      <a:pt x="17" y="6"/>
                      <a:pt x="12" y="9"/>
                    </a:cubicBezTo>
                    <a:cubicBezTo>
                      <a:pt x="9" y="12"/>
                      <a:pt x="4" y="13"/>
                      <a:pt x="1" y="16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5" y="20"/>
                      <a:pt x="8" y="17"/>
                      <a:pt x="11" y="19"/>
                    </a:cubicBezTo>
                    <a:cubicBezTo>
                      <a:pt x="13" y="20"/>
                      <a:pt x="12" y="24"/>
                      <a:pt x="13" y="26"/>
                    </a:cubicBezTo>
                    <a:cubicBezTo>
                      <a:pt x="8" y="31"/>
                      <a:pt x="21" y="30"/>
                      <a:pt x="21" y="30"/>
                    </a:cubicBezTo>
                    <a:cubicBezTo>
                      <a:pt x="22" y="32"/>
                      <a:pt x="24" y="35"/>
                      <a:pt x="26" y="34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7"/>
                      <a:pt x="38" y="15"/>
                      <a:pt x="36" y="1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7" name="Freeform 118"/>
              <p:cNvSpPr>
                <a:spLocks/>
              </p:cNvSpPr>
              <p:nvPr/>
            </p:nvSpPr>
            <p:spPr bwMode="auto">
              <a:xfrm>
                <a:off x="2279" y="3098"/>
                <a:ext cx="46" cy="44"/>
              </a:xfrm>
              <a:custGeom>
                <a:avLst/>
                <a:gdLst>
                  <a:gd name="T0" fmla="*/ 12 w 23"/>
                  <a:gd name="T1" fmla="*/ 2 h 22"/>
                  <a:gd name="T2" fmla="*/ 0 w 23"/>
                  <a:gd name="T3" fmla="*/ 4 h 22"/>
                  <a:gd name="T4" fmla="*/ 12 w 23"/>
                  <a:gd name="T5" fmla="*/ 10 h 22"/>
                  <a:gd name="T6" fmla="*/ 14 w 23"/>
                  <a:gd name="T7" fmla="*/ 17 h 22"/>
                  <a:gd name="T8" fmla="*/ 18 w 23"/>
                  <a:gd name="T9" fmla="*/ 4 h 22"/>
                  <a:gd name="T10" fmla="*/ 12 w 23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12" y="2"/>
                    </a:moveTo>
                    <a:cubicBezTo>
                      <a:pt x="8" y="2"/>
                      <a:pt x="0" y="0"/>
                      <a:pt x="0" y="4"/>
                    </a:cubicBezTo>
                    <a:cubicBezTo>
                      <a:pt x="0" y="9"/>
                      <a:pt x="9" y="7"/>
                      <a:pt x="12" y="10"/>
                    </a:cubicBezTo>
                    <a:cubicBezTo>
                      <a:pt x="14" y="12"/>
                      <a:pt x="13" y="16"/>
                      <a:pt x="14" y="17"/>
                    </a:cubicBezTo>
                    <a:cubicBezTo>
                      <a:pt x="20" y="22"/>
                      <a:pt x="23" y="13"/>
                      <a:pt x="18" y="4"/>
                    </a:cubicBezTo>
                    <a:cubicBezTo>
                      <a:pt x="17" y="2"/>
                      <a:pt x="14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8" name="Freeform 119"/>
              <p:cNvSpPr>
                <a:spLocks/>
              </p:cNvSpPr>
              <p:nvPr/>
            </p:nvSpPr>
            <p:spPr bwMode="auto">
              <a:xfrm>
                <a:off x="1462" y="2652"/>
                <a:ext cx="809" cy="709"/>
              </a:xfrm>
              <a:custGeom>
                <a:avLst/>
                <a:gdLst>
                  <a:gd name="T0" fmla="*/ 375 w 403"/>
                  <a:gd name="T1" fmla="*/ 125 h 353"/>
                  <a:gd name="T2" fmla="*/ 355 w 403"/>
                  <a:gd name="T3" fmla="*/ 117 h 353"/>
                  <a:gd name="T4" fmla="*/ 342 w 403"/>
                  <a:gd name="T5" fmla="*/ 112 h 353"/>
                  <a:gd name="T6" fmla="*/ 341 w 403"/>
                  <a:gd name="T7" fmla="*/ 110 h 353"/>
                  <a:gd name="T8" fmla="*/ 320 w 403"/>
                  <a:gd name="T9" fmla="*/ 95 h 353"/>
                  <a:gd name="T10" fmla="*/ 256 w 403"/>
                  <a:gd name="T11" fmla="*/ 76 h 353"/>
                  <a:gd name="T12" fmla="*/ 226 w 403"/>
                  <a:gd name="T13" fmla="*/ 58 h 353"/>
                  <a:gd name="T14" fmla="*/ 105 w 403"/>
                  <a:gd name="T15" fmla="*/ 21 h 353"/>
                  <a:gd name="T16" fmla="*/ 29 w 403"/>
                  <a:gd name="T17" fmla="*/ 14 h 353"/>
                  <a:gd name="T18" fmla="*/ 6 w 403"/>
                  <a:gd name="T19" fmla="*/ 33 h 353"/>
                  <a:gd name="T20" fmla="*/ 6 w 403"/>
                  <a:gd name="T21" fmla="*/ 62 h 353"/>
                  <a:gd name="T22" fmla="*/ 11 w 403"/>
                  <a:gd name="T23" fmla="*/ 69 h 353"/>
                  <a:gd name="T24" fmla="*/ 24 w 403"/>
                  <a:gd name="T25" fmla="*/ 68 h 353"/>
                  <a:gd name="T26" fmla="*/ 28 w 403"/>
                  <a:gd name="T27" fmla="*/ 75 h 353"/>
                  <a:gd name="T28" fmla="*/ 28 w 403"/>
                  <a:gd name="T29" fmla="*/ 82 h 353"/>
                  <a:gd name="T30" fmla="*/ 36 w 403"/>
                  <a:gd name="T31" fmla="*/ 82 h 353"/>
                  <a:gd name="T32" fmla="*/ 44 w 403"/>
                  <a:gd name="T33" fmla="*/ 87 h 353"/>
                  <a:gd name="T34" fmla="*/ 51 w 403"/>
                  <a:gd name="T35" fmla="*/ 87 h 353"/>
                  <a:gd name="T36" fmla="*/ 61 w 403"/>
                  <a:gd name="T37" fmla="*/ 83 h 353"/>
                  <a:gd name="T38" fmla="*/ 70 w 403"/>
                  <a:gd name="T39" fmla="*/ 86 h 353"/>
                  <a:gd name="T40" fmla="*/ 78 w 403"/>
                  <a:gd name="T41" fmla="*/ 91 h 353"/>
                  <a:gd name="T42" fmla="*/ 76 w 403"/>
                  <a:gd name="T43" fmla="*/ 98 h 353"/>
                  <a:gd name="T44" fmla="*/ 85 w 403"/>
                  <a:gd name="T45" fmla="*/ 105 h 353"/>
                  <a:gd name="T46" fmla="*/ 78 w 403"/>
                  <a:gd name="T47" fmla="*/ 115 h 353"/>
                  <a:gd name="T48" fmla="*/ 67 w 403"/>
                  <a:gd name="T49" fmla="*/ 120 h 353"/>
                  <a:gd name="T50" fmla="*/ 57 w 403"/>
                  <a:gd name="T51" fmla="*/ 126 h 353"/>
                  <a:gd name="T52" fmla="*/ 57 w 403"/>
                  <a:gd name="T53" fmla="*/ 136 h 353"/>
                  <a:gd name="T54" fmla="*/ 56 w 403"/>
                  <a:gd name="T55" fmla="*/ 146 h 353"/>
                  <a:gd name="T56" fmla="*/ 53 w 403"/>
                  <a:gd name="T57" fmla="*/ 157 h 353"/>
                  <a:gd name="T58" fmla="*/ 45 w 403"/>
                  <a:gd name="T59" fmla="*/ 161 h 353"/>
                  <a:gd name="T60" fmla="*/ 47 w 403"/>
                  <a:gd name="T61" fmla="*/ 172 h 353"/>
                  <a:gd name="T62" fmla="*/ 42 w 403"/>
                  <a:gd name="T63" fmla="*/ 179 h 353"/>
                  <a:gd name="T64" fmla="*/ 36 w 403"/>
                  <a:gd name="T65" fmla="*/ 183 h 353"/>
                  <a:gd name="T66" fmla="*/ 27 w 403"/>
                  <a:gd name="T67" fmla="*/ 181 h 353"/>
                  <a:gd name="T68" fmla="*/ 24 w 403"/>
                  <a:gd name="T69" fmla="*/ 185 h 353"/>
                  <a:gd name="T70" fmla="*/ 27 w 403"/>
                  <a:gd name="T71" fmla="*/ 193 h 353"/>
                  <a:gd name="T72" fmla="*/ 28 w 403"/>
                  <a:gd name="T73" fmla="*/ 202 h 353"/>
                  <a:gd name="T74" fmla="*/ 33 w 403"/>
                  <a:gd name="T75" fmla="*/ 207 h 353"/>
                  <a:gd name="T76" fmla="*/ 31 w 403"/>
                  <a:gd name="T77" fmla="*/ 216 h 353"/>
                  <a:gd name="T78" fmla="*/ 23 w 403"/>
                  <a:gd name="T79" fmla="*/ 221 h 353"/>
                  <a:gd name="T80" fmla="*/ 18 w 403"/>
                  <a:gd name="T81" fmla="*/ 231 h 353"/>
                  <a:gd name="T82" fmla="*/ 19 w 403"/>
                  <a:gd name="T83" fmla="*/ 239 h 353"/>
                  <a:gd name="T84" fmla="*/ 26 w 403"/>
                  <a:gd name="T85" fmla="*/ 247 h 353"/>
                  <a:gd name="T86" fmla="*/ 22 w 403"/>
                  <a:gd name="T87" fmla="*/ 254 h 353"/>
                  <a:gd name="T88" fmla="*/ 12 w 403"/>
                  <a:gd name="T89" fmla="*/ 258 h 353"/>
                  <a:gd name="T90" fmla="*/ 2 w 403"/>
                  <a:gd name="T91" fmla="*/ 268 h 353"/>
                  <a:gd name="T92" fmla="*/ 1 w 403"/>
                  <a:gd name="T93" fmla="*/ 280 h 353"/>
                  <a:gd name="T94" fmla="*/ 33 w 403"/>
                  <a:gd name="T95" fmla="*/ 309 h 353"/>
                  <a:gd name="T96" fmla="*/ 63 w 403"/>
                  <a:gd name="T97" fmla="*/ 348 h 353"/>
                  <a:gd name="T98" fmla="*/ 140 w 403"/>
                  <a:gd name="T99" fmla="*/ 339 h 353"/>
                  <a:gd name="T100" fmla="*/ 196 w 403"/>
                  <a:gd name="T101" fmla="*/ 332 h 353"/>
                  <a:gd name="T102" fmla="*/ 246 w 403"/>
                  <a:gd name="T103" fmla="*/ 296 h 353"/>
                  <a:gd name="T104" fmla="*/ 281 w 403"/>
                  <a:gd name="T105" fmla="*/ 216 h 353"/>
                  <a:gd name="T106" fmla="*/ 348 w 403"/>
                  <a:gd name="T107" fmla="*/ 167 h 353"/>
                  <a:gd name="T108" fmla="*/ 398 w 403"/>
                  <a:gd name="T109" fmla="*/ 1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3" h="353">
                    <a:moveTo>
                      <a:pt x="398" y="121"/>
                    </a:move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96" y="122"/>
                      <a:pt x="396" y="122"/>
                      <a:pt x="396" y="122"/>
                    </a:cubicBezTo>
                    <a:cubicBezTo>
                      <a:pt x="394" y="122"/>
                      <a:pt x="392" y="122"/>
                      <a:pt x="390" y="122"/>
                    </a:cubicBezTo>
                    <a:cubicBezTo>
                      <a:pt x="383" y="122"/>
                      <a:pt x="383" y="122"/>
                      <a:pt x="383" y="122"/>
                    </a:cubicBezTo>
                    <a:cubicBezTo>
                      <a:pt x="376" y="125"/>
                      <a:pt x="376" y="125"/>
                      <a:pt x="376" y="125"/>
                    </a:cubicBezTo>
                    <a:cubicBezTo>
                      <a:pt x="375" y="125"/>
                      <a:pt x="375" y="125"/>
                      <a:pt x="375" y="125"/>
                    </a:cubicBezTo>
                    <a:cubicBezTo>
                      <a:pt x="374" y="125"/>
                      <a:pt x="374" y="125"/>
                      <a:pt x="374" y="125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67" y="119"/>
                      <a:pt x="367" y="119"/>
                      <a:pt x="367" y="119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360" y="121"/>
                      <a:pt x="360" y="121"/>
                      <a:pt x="360" y="121"/>
                    </a:cubicBezTo>
                    <a:cubicBezTo>
                      <a:pt x="358" y="120"/>
                      <a:pt x="357" y="119"/>
                      <a:pt x="356" y="118"/>
                    </a:cubicBezTo>
                    <a:cubicBezTo>
                      <a:pt x="356" y="118"/>
                      <a:pt x="355" y="117"/>
                      <a:pt x="355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2"/>
                    </a:cubicBezTo>
                    <a:cubicBezTo>
                      <a:pt x="342" y="112"/>
                      <a:pt x="341" y="112"/>
                      <a:pt x="341" y="112"/>
                    </a:cubicBezTo>
                    <a:cubicBezTo>
                      <a:pt x="341" y="112"/>
                      <a:pt x="341" y="112"/>
                      <a:pt x="341" y="112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2" y="110"/>
                      <a:pt x="342" y="110"/>
                      <a:pt x="342" y="110"/>
                    </a:cubicBezTo>
                    <a:cubicBezTo>
                      <a:pt x="342" y="109"/>
                      <a:pt x="342" y="109"/>
                      <a:pt x="342" y="109"/>
                    </a:cubicBezTo>
                    <a:cubicBezTo>
                      <a:pt x="341" y="109"/>
                      <a:pt x="341" y="109"/>
                      <a:pt x="341" y="109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0" y="110"/>
                      <a:pt x="339" y="109"/>
                      <a:pt x="339" y="108"/>
                    </a:cubicBezTo>
                    <a:cubicBezTo>
                      <a:pt x="339" y="106"/>
                      <a:pt x="338" y="105"/>
                      <a:pt x="338" y="104"/>
                    </a:cubicBezTo>
                    <a:cubicBezTo>
                      <a:pt x="335" y="102"/>
                      <a:pt x="325" y="98"/>
                      <a:pt x="320" y="95"/>
                    </a:cubicBezTo>
                    <a:cubicBezTo>
                      <a:pt x="316" y="100"/>
                      <a:pt x="316" y="100"/>
                      <a:pt x="316" y="100"/>
                    </a:cubicBezTo>
                    <a:cubicBezTo>
                      <a:pt x="306" y="98"/>
                      <a:pt x="306" y="98"/>
                      <a:pt x="306" y="98"/>
                    </a:cubicBezTo>
                    <a:cubicBezTo>
                      <a:pt x="294" y="98"/>
                      <a:pt x="294" y="98"/>
                      <a:pt x="294" y="98"/>
                    </a:cubicBezTo>
                    <a:cubicBezTo>
                      <a:pt x="285" y="91"/>
                      <a:pt x="285" y="91"/>
                      <a:pt x="285" y="91"/>
                    </a:cubicBezTo>
                    <a:cubicBezTo>
                      <a:pt x="283" y="90"/>
                      <a:pt x="273" y="86"/>
                      <a:pt x="272" y="85"/>
                    </a:cubicBezTo>
                    <a:cubicBezTo>
                      <a:pt x="271" y="84"/>
                      <a:pt x="267" y="80"/>
                      <a:pt x="266" y="79"/>
                    </a:cubicBezTo>
                    <a:cubicBezTo>
                      <a:pt x="256" y="76"/>
                      <a:pt x="256" y="76"/>
                      <a:pt x="256" y="76"/>
                    </a:cubicBezTo>
                    <a:cubicBezTo>
                      <a:pt x="256" y="75"/>
                      <a:pt x="256" y="75"/>
                      <a:pt x="256" y="75"/>
                    </a:cubicBezTo>
                    <a:cubicBezTo>
                      <a:pt x="255" y="75"/>
                      <a:pt x="251" y="67"/>
                      <a:pt x="250" y="64"/>
                    </a:cubicBezTo>
                    <a:cubicBezTo>
                      <a:pt x="250" y="63"/>
                      <a:pt x="249" y="62"/>
                      <a:pt x="247" y="61"/>
                    </a:cubicBezTo>
                    <a:cubicBezTo>
                      <a:pt x="243" y="60"/>
                      <a:pt x="243" y="60"/>
                      <a:pt x="243" y="60"/>
                    </a:cubicBezTo>
                    <a:cubicBezTo>
                      <a:pt x="245" y="58"/>
                      <a:pt x="245" y="58"/>
                      <a:pt x="245" y="58"/>
                    </a:cubicBezTo>
                    <a:cubicBezTo>
                      <a:pt x="244" y="58"/>
                      <a:pt x="243" y="58"/>
                      <a:pt x="243" y="58"/>
                    </a:cubicBezTo>
                    <a:cubicBezTo>
                      <a:pt x="239" y="54"/>
                      <a:pt x="230" y="59"/>
                      <a:pt x="226" y="58"/>
                    </a:cubicBezTo>
                    <a:cubicBezTo>
                      <a:pt x="223" y="57"/>
                      <a:pt x="216" y="50"/>
                      <a:pt x="210" y="50"/>
                    </a:cubicBezTo>
                    <a:cubicBezTo>
                      <a:pt x="210" y="50"/>
                      <a:pt x="200" y="52"/>
                      <a:pt x="199" y="51"/>
                    </a:cubicBezTo>
                    <a:cubicBezTo>
                      <a:pt x="199" y="51"/>
                      <a:pt x="191" y="45"/>
                      <a:pt x="188" y="43"/>
                    </a:cubicBezTo>
                    <a:cubicBezTo>
                      <a:pt x="185" y="40"/>
                      <a:pt x="179" y="40"/>
                      <a:pt x="178" y="40"/>
                    </a:cubicBezTo>
                    <a:cubicBezTo>
                      <a:pt x="178" y="40"/>
                      <a:pt x="160" y="43"/>
                      <a:pt x="159" y="43"/>
                    </a:cubicBezTo>
                    <a:cubicBezTo>
                      <a:pt x="159" y="42"/>
                      <a:pt x="130" y="28"/>
                      <a:pt x="130" y="28"/>
                    </a:cubicBezTo>
                    <a:cubicBezTo>
                      <a:pt x="121" y="25"/>
                      <a:pt x="113" y="22"/>
                      <a:pt x="105" y="21"/>
                    </a:cubicBezTo>
                    <a:cubicBezTo>
                      <a:pt x="96" y="19"/>
                      <a:pt x="86" y="17"/>
                      <a:pt x="77" y="15"/>
                    </a:cubicBezTo>
                    <a:cubicBezTo>
                      <a:pt x="66" y="12"/>
                      <a:pt x="71" y="8"/>
                      <a:pt x="62" y="3"/>
                    </a:cubicBezTo>
                    <a:cubicBezTo>
                      <a:pt x="60" y="2"/>
                      <a:pt x="58" y="1"/>
                      <a:pt x="55" y="1"/>
                    </a:cubicBezTo>
                    <a:cubicBezTo>
                      <a:pt x="51" y="0"/>
                      <a:pt x="50" y="5"/>
                      <a:pt x="48" y="4"/>
                    </a:cubicBezTo>
                    <a:cubicBezTo>
                      <a:pt x="48" y="6"/>
                      <a:pt x="39" y="3"/>
                      <a:pt x="38" y="7"/>
                    </a:cubicBezTo>
                    <a:cubicBezTo>
                      <a:pt x="38" y="10"/>
                      <a:pt x="36" y="10"/>
                      <a:pt x="35" y="12"/>
                    </a:cubicBezTo>
                    <a:cubicBezTo>
                      <a:pt x="34" y="13"/>
                      <a:pt x="30" y="13"/>
                      <a:pt x="29" y="14"/>
                    </a:cubicBezTo>
                    <a:cubicBezTo>
                      <a:pt x="21" y="13"/>
                      <a:pt x="21" y="11"/>
                      <a:pt x="18" y="12"/>
                    </a:cubicBezTo>
                    <a:cubicBezTo>
                      <a:pt x="17" y="13"/>
                      <a:pt x="14" y="12"/>
                      <a:pt x="12" y="14"/>
                    </a:cubicBezTo>
                    <a:cubicBezTo>
                      <a:pt x="10" y="16"/>
                      <a:pt x="8" y="18"/>
                      <a:pt x="5" y="19"/>
                    </a:cubicBezTo>
                    <a:cubicBezTo>
                      <a:pt x="5" y="19"/>
                      <a:pt x="3" y="19"/>
                      <a:pt x="3" y="22"/>
                    </a:cubicBezTo>
                    <a:cubicBezTo>
                      <a:pt x="3" y="24"/>
                      <a:pt x="2" y="27"/>
                      <a:pt x="2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6" y="39"/>
                      <a:pt x="4" y="38"/>
                      <a:pt x="5" y="43"/>
                    </a:cubicBezTo>
                    <a:cubicBezTo>
                      <a:pt x="5" y="45"/>
                      <a:pt x="14" y="38"/>
                      <a:pt x="15" y="40"/>
                    </a:cubicBezTo>
                    <a:cubicBezTo>
                      <a:pt x="16" y="43"/>
                      <a:pt x="9" y="47"/>
                      <a:pt x="9" y="50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2"/>
                      <a:pt x="7" y="71"/>
                      <a:pt x="7" y="71"/>
                    </a:cubicBezTo>
                    <a:cubicBezTo>
                      <a:pt x="8" y="71"/>
                      <a:pt x="9" y="71"/>
                      <a:pt x="9" y="71"/>
                    </a:cubicBezTo>
                    <a:cubicBezTo>
                      <a:pt x="9" y="71"/>
                      <a:pt x="11" y="70"/>
                      <a:pt x="11" y="70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8" y="68"/>
                      <a:pt x="18" y="68"/>
                    </a:cubicBezTo>
                    <a:cubicBezTo>
                      <a:pt x="18" y="68"/>
                      <a:pt x="19" y="68"/>
                      <a:pt x="20" y="69"/>
                    </a:cubicBezTo>
                    <a:cubicBezTo>
                      <a:pt x="20" y="69"/>
                      <a:pt x="21" y="69"/>
                      <a:pt x="22" y="69"/>
                    </a:cubicBezTo>
                    <a:cubicBezTo>
                      <a:pt x="22" y="69"/>
                      <a:pt x="24" y="68"/>
                      <a:pt x="24" y="68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28" y="70"/>
                      <a:pt x="28" y="70"/>
                    </a:cubicBezTo>
                    <a:cubicBezTo>
                      <a:pt x="28" y="71"/>
                      <a:pt x="28" y="71"/>
                      <a:pt x="29" y="71"/>
                    </a:cubicBezTo>
                    <a:cubicBezTo>
                      <a:pt x="29" y="71"/>
                      <a:pt x="30" y="71"/>
                      <a:pt x="30" y="71"/>
                    </a:cubicBezTo>
                    <a:cubicBezTo>
                      <a:pt x="30" y="72"/>
                      <a:pt x="30" y="74"/>
                      <a:pt x="30" y="74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6" y="75"/>
                      <a:pt x="26" y="76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7"/>
                      <a:pt x="24" y="78"/>
                      <a:pt x="24" y="78"/>
                    </a:cubicBezTo>
                    <a:cubicBezTo>
                      <a:pt x="25" y="79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81"/>
                      <a:pt x="25" y="82"/>
                      <a:pt x="26" y="82"/>
                    </a:cubicBezTo>
                    <a:cubicBezTo>
                      <a:pt x="27" y="83"/>
                      <a:pt x="27" y="83"/>
                      <a:pt x="28" y="82"/>
                    </a:cubicBezTo>
                    <a:cubicBezTo>
                      <a:pt x="30" y="82"/>
                      <a:pt x="31" y="81"/>
                      <a:pt x="31" y="81"/>
                    </a:cubicBezTo>
                    <a:cubicBezTo>
                      <a:pt x="31" y="81"/>
                      <a:pt x="32" y="82"/>
                      <a:pt x="32" y="81"/>
                    </a:cubicBezTo>
                    <a:cubicBezTo>
                      <a:pt x="33" y="81"/>
                      <a:pt x="35" y="80"/>
                      <a:pt x="35" y="80"/>
                    </a:cubicBezTo>
                    <a:cubicBezTo>
                      <a:pt x="35" y="80"/>
                      <a:pt x="35" y="79"/>
                      <a:pt x="35" y="79"/>
                    </a:cubicBezTo>
                    <a:cubicBezTo>
                      <a:pt x="35" y="79"/>
                      <a:pt x="35" y="81"/>
                      <a:pt x="35" y="81"/>
                    </a:cubicBezTo>
                    <a:cubicBezTo>
                      <a:pt x="35" y="81"/>
                      <a:pt x="34" y="82"/>
                      <a:pt x="35" y="82"/>
                    </a:cubicBezTo>
                    <a:cubicBezTo>
                      <a:pt x="35" y="83"/>
                      <a:pt x="36" y="82"/>
                      <a:pt x="36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2"/>
                      <a:pt x="41" y="81"/>
                      <a:pt x="41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2" y="83"/>
                      <a:pt x="45" y="84"/>
                      <a:pt x="45" y="84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3" y="87"/>
                      <a:pt x="44" y="87"/>
                    </a:cubicBezTo>
                    <a:cubicBezTo>
                      <a:pt x="44" y="87"/>
                      <a:pt x="45" y="86"/>
                      <a:pt x="45" y="86"/>
                    </a:cubicBezTo>
                    <a:cubicBezTo>
                      <a:pt x="45" y="86"/>
                      <a:pt x="46" y="85"/>
                      <a:pt x="46" y="85"/>
                    </a:cubicBezTo>
                    <a:cubicBezTo>
                      <a:pt x="46" y="85"/>
                      <a:pt x="47" y="85"/>
                      <a:pt x="47" y="85"/>
                    </a:cubicBezTo>
                    <a:cubicBezTo>
                      <a:pt x="47" y="85"/>
                      <a:pt x="48" y="86"/>
                      <a:pt x="48" y="86"/>
                    </a:cubicBezTo>
                    <a:cubicBezTo>
                      <a:pt x="48" y="86"/>
                      <a:pt x="49" y="88"/>
                      <a:pt x="49" y="88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7"/>
                      <a:pt x="51" y="87"/>
                      <a:pt x="51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3" y="87"/>
                      <a:pt x="56" y="87"/>
                      <a:pt x="56" y="87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8" y="83"/>
                      <a:pt x="60" y="82"/>
                      <a:pt x="60" y="82"/>
                    </a:cubicBezTo>
                    <a:cubicBezTo>
                      <a:pt x="60" y="82"/>
                      <a:pt x="61" y="82"/>
                      <a:pt x="61" y="83"/>
                    </a:cubicBezTo>
                    <a:cubicBezTo>
                      <a:pt x="61" y="83"/>
                      <a:pt x="63" y="85"/>
                      <a:pt x="63" y="85"/>
                    </a:cubicBezTo>
                    <a:cubicBezTo>
                      <a:pt x="63" y="85"/>
                      <a:pt x="64" y="84"/>
                      <a:pt x="64" y="84"/>
                    </a:cubicBezTo>
                    <a:cubicBezTo>
                      <a:pt x="65" y="85"/>
                      <a:pt x="65" y="84"/>
                      <a:pt x="66" y="85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7" y="86"/>
                      <a:pt x="67" y="86"/>
                      <a:pt x="68" y="87"/>
                    </a:cubicBezTo>
                    <a:cubicBezTo>
                      <a:pt x="68" y="87"/>
                      <a:pt x="70" y="87"/>
                      <a:pt x="70" y="87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6"/>
                      <a:pt x="70" y="85"/>
                      <a:pt x="71" y="85"/>
                    </a:cubicBezTo>
                    <a:cubicBezTo>
                      <a:pt x="72" y="86"/>
                      <a:pt x="72" y="87"/>
                      <a:pt x="72" y="87"/>
                    </a:cubicBezTo>
                    <a:cubicBezTo>
                      <a:pt x="72" y="87"/>
                      <a:pt x="73" y="88"/>
                      <a:pt x="73" y="88"/>
                    </a:cubicBezTo>
                    <a:cubicBezTo>
                      <a:pt x="73" y="88"/>
                      <a:pt x="76" y="88"/>
                      <a:pt x="76" y="88"/>
                    </a:cubicBezTo>
                    <a:cubicBezTo>
                      <a:pt x="76" y="88"/>
                      <a:pt x="77" y="88"/>
                      <a:pt x="77" y="88"/>
                    </a:cubicBezTo>
                    <a:cubicBezTo>
                      <a:pt x="78" y="88"/>
                      <a:pt x="78" y="89"/>
                      <a:pt x="78" y="89"/>
                    </a:cubicBezTo>
                    <a:cubicBezTo>
                      <a:pt x="78" y="89"/>
                      <a:pt x="78" y="90"/>
                      <a:pt x="78" y="91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8" y="92"/>
                      <a:pt x="79" y="93"/>
                      <a:pt x="79" y="93"/>
                    </a:cubicBezTo>
                    <a:cubicBezTo>
                      <a:pt x="79" y="93"/>
                      <a:pt x="78" y="94"/>
                      <a:pt x="78" y="94"/>
                    </a:cubicBezTo>
                    <a:cubicBezTo>
                      <a:pt x="78" y="95"/>
                      <a:pt x="77" y="96"/>
                      <a:pt x="77" y="96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8"/>
                      <a:pt x="76" y="99"/>
                      <a:pt x="76" y="99"/>
                    </a:cubicBezTo>
                    <a:cubicBezTo>
                      <a:pt x="76" y="99"/>
                      <a:pt x="76" y="101"/>
                      <a:pt x="76" y="101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8" y="101"/>
                      <a:pt x="79" y="101"/>
                    </a:cubicBezTo>
                    <a:cubicBezTo>
                      <a:pt x="79" y="101"/>
                      <a:pt x="81" y="101"/>
                      <a:pt x="81" y="101"/>
                    </a:cubicBezTo>
                    <a:cubicBezTo>
                      <a:pt x="81" y="101"/>
                      <a:pt x="83" y="103"/>
                      <a:pt x="83" y="103"/>
                    </a:cubicBezTo>
                    <a:cubicBezTo>
                      <a:pt x="83" y="103"/>
                      <a:pt x="85" y="105"/>
                      <a:pt x="85" y="105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1" y="113"/>
                      <a:pt x="81" y="113"/>
                    </a:cubicBezTo>
                    <a:cubicBezTo>
                      <a:pt x="81" y="114"/>
                      <a:pt x="79" y="115"/>
                      <a:pt x="79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3" y="125"/>
                      <a:pt x="61" y="125"/>
                      <a:pt x="61" y="125"/>
                    </a:cubicBezTo>
                    <a:cubicBezTo>
                      <a:pt x="60" y="126"/>
                      <a:pt x="59" y="126"/>
                      <a:pt x="59" y="126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7" y="126"/>
                      <a:pt x="57" y="126"/>
                      <a:pt x="57" y="126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8" y="128"/>
                      <a:pt x="58" y="129"/>
                      <a:pt x="57" y="130"/>
                    </a:cubicBezTo>
                    <a:cubicBezTo>
                      <a:pt x="57" y="130"/>
                      <a:pt x="58" y="132"/>
                      <a:pt x="58" y="13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9" y="133"/>
                      <a:pt x="59" y="135"/>
                      <a:pt x="59" y="135"/>
                    </a:cubicBezTo>
                    <a:cubicBezTo>
                      <a:pt x="58" y="135"/>
                      <a:pt x="57" y="136"/>
                      <a:pt x="57" y="136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7" y="139"/>
                      <a:pt x="57" y="139"/>
                      <a:pt x="57" y="139"/>
                    </a:cubicBezTo>
                    <a:cubicBezTo>
                      <a:pt x="57" y="139"/>
                      <a:pt x="57" y="141"/>
                      <a:pt x="57" y="141"/>
                    </a:cubicBezTo>
                    <a:cubicBezTo>
                      <a:pt x="57" y="142"/>
                      <a:pt x="56" y="143"/>
                      <a:pt x="56" y="143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9"/>
                      <a:pt x="51" y="159"/>
                      <a:pt x="51" y="15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6" y="160"/>
                      <a:pt x="46" y="160"/>
                      <a:pt x="46" y="160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62"/>
                      <a:pt x="45" y="163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8" y="170"/>
                      <a:pt x="48" y="171"/>
                      <a:pt x="47" y="172"/>
                    </a:cubicBezTo>
                    <a:cubicBezTo>
                      <a:pt x="47" y="172"/>
                      <a:pt x="46" y="173"/>
                      <a:pt x="46" y="173"/>
                    </a:cubicBezTo>
                    <a:cubicBezTo>
                      <a:pt x="46" y="175"/>
                      <a:pt x="46" y="175"/>
                      <a:pt x="46" y="175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4" y="177"/>
                      <a:pt x="44" y="177"/>
                      <a:pt x="44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39" y="183"/>
                      <a:pt x="39" y="183"/>
                    </a:cubicBezTo>
                    <a:cubicBezTo>
                      <a:pt x="38" y="183"/>
                      <a:pt x="37" y="183"/>
                      <a:pt x="37" y="183"/>
                    </a:cubicBezTo>
                    <a:cubicBezTo>
                      <a:pt x="37" y="183"/>
                      <a:pt x="36" y="183"/>
                      <a:pt x="36" y="183"/>
                    </a:cubicBezTo>
                    <a:cubicBezTo>
                      <a:pt x="36" y="183"/>
                      <a:pt x="35" y="183"/>
                      <a:pt x="35" y="183"/>
                    </a:cubicBezTo>
                    <a:cubicBezTo>
                      <a:pt x="35" y="183"/>
                      <a:pt x="34" y="182"/>
                      <a:pt x="34" y="182"/>
                    </a:cubicBezTo>
                    <a:cubicBezTo>
                      <a:pt x="33" y="182"/>
                      <a:pt x="33" y="182"/>
                      <a:pt x="33" y="182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7" y="181"/>
                      <a:pt x="27" y="181"/>
                      <a:pt x="27" y="181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22" y="180"/>
                      <a:pt x="23" y="181"/>
                      <a:pt x="23" y="182"/>
                    </a:cubicBezTo>
                    <a:cubicBezTo>
                      <a:pt x="23" y="182"/>
                      <a:pt x="24" y="183"/>
                      <a:pt x="24" y="183"/>
                    </a:cubicBezTo>
                    <a:cubicBezTo>
                      <a:pt x="24" y="183"/>
                      <a:pt x="24" y="185"/>
                      <a:pt x="24" y="185"/>
                    </a:cubicBezTo>
                    <a:cubicBezTo>
                      <a:pt x="24" y="185"/>
                      <a:pt x="26" y="187"/>
                      <a:pt x="26" y="187"/>
                    </a:cubicBezTo>
                    <a:cubicBezTo>
                      <a:pt x="26" y="188"/>
                      <a:pt x="26" y="188"/>
                      <a:pt x="26" y="188"/>
                    </a:cubicBezTo>
                    <a:cubicBezTo>
                      <a:pt x="26" y="188"/>
                      <a:pt x="26" y="189"/>
                      <a:pt x="26" y="189"/>
                    </a:cubicBezTo>
                    <a:cubicBezTo>
                      <a:pt x="27" y="189"/>
                      <a:pt x="28" y="190"/>
                      <a:pt x="28" y="190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31" y="205"/>
                      <a:pt x="31" y="205"/>
                      <a:pt x="31" y="205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0" y="206"/>
                      <a:pt x="29" y="207"/>
                      <a:pt x="30" y="207"/>
                    </a:cubicBezTo>
                    <a:cubicBezTo>
                      <a:pt x="30" y="207"/>
                      <a:pt x="31" y="207"/>
                      <a:pt x="31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4" y="207"/>
                      <a:pt x="34" y="207"/>
                    </a:cubicBezTo>
                    <a:cubicBezTo>
                      <a:pt x="34" y="207"/>
                      <a:pt x="35" y="209"/>
                      <a:pt x="35" y="209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2"/>
                      <a:pt x="35" y="212"/>
                      <a:pt x="35" y="212"/>
                    </a:cubicBezTo>
                    <a:cubicBezTo>
                      <a:pt x="34" y="214"/>
                      <a:pt x="34" y="214"/>
                      <a:pt x="34" y="214"/>
                    </a:cubicBezTo>
                    <a:cubicBezTo>
                      <a:pt x="32" y="215"/>
                      <a:pt x="32" y="215"/>
                      <a:pt x="32" y="215"/>
                    </a:cubicBez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7" y="219"/>
                      <a:pt x="27" y="219"/>
                      <a:pt x="27" y="219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5" y="220"/>
                      <a:pt x="25" y="220"/>
                      <a:pt x="25" y="220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1" y="224"/>
                      <a:pt x="21" y="224"/>
                      <a:pt x="21" y="224"/>
                    </a:cubicBezTo>
                    <a:cubicBezTo>
                      <a:pt x="21" y="224"/>
                      <a:pt x="20" y="226"/>
                      <a:pt x="21" y="226"/>
                    </a:cubicBezTo>
                    <a:cubicBezTo>
                      <a:pt x="21" y="226"/>
                      <a:pt x="21" y="227"/>
                      <a:pt x="21" y="227"/>
                    </a:cubicBezTo>
                    <a:cubicBezTo>
                      <a:pt x="21" y="227"/>
                      <a:pt x="20" y="229"/>
                      <a:pt x="20" y="229"/>
                    </a:cubicBezTo>
                    <a:cubicBezTo>
                      <a:pt x="20" y="229"/>
                      <a:pt x="18" y="229"/>
                      <a:pt x="18" y="229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18" y="233"/>
                      <a:pt x="18" y="233"/>
                      <a:pt x="18" y="233"/>
                    </a:cubicBezTo>
                    <a:cubicBezTo>
                      <a:pt x="17" y="234"/>
                      <a:pt x="17" y="234"/>
                      <a:pt x="17" y="234"/>
                    </a:cubicBezTo>
                    <a:cubicBezTo>
                      <a:pt x="17" y="235"/>
                      <a:pt x="17" y="235"/>
                      <a:pt x="17" y="235"/>
                    </a:cubicBezTo>
                    <a:cubicBezTo>
                      <a:pt x="17" y="235"/>
                      <a:pt x="18" y="237"/>
                      <a:pt x="18" y="237"/>
                    </a:cubicBezTo>
                    <a:cubicBezTo>
                      <a:pt x="18" y="238"/>
                      <a:pt x="19" y="239"/>
                      <a:pt x="19" y="239"/>
                    </a:cubicBezTo>
                    <a:cubicBezTo>
                      <a:pt x="19" y="239"/>
                      <a:pt x="20" y="240"/>
                      <a:pt x="20" y="240"/>
                    </a:cubicBezTo>
                    <a:cubicBezTo>
                      <a:pt x="20" y="240"/>
                      <a:pt x="20" y="242"/>
                      <a:pt x="20" y="242"/>
                    </a:cubicBezTo>
                    <a:cubicBezTo>
                      <a:pt x="20" y="243"/>
                      <a:pt x="21" y="245"/>
                      <a:pt x="21" y="245"/>
                    </a:cubicBezTo>
                    <a:cubicBezTo>
                      <a:pt x="21" y="246"/>
                      <a:pt x="21" y="246"/>
                      <a:pt x="21" y="246"/>
                    </a:cubicBezTo>
                    <a:cubicBezTo>
                      <a:pt x="21" y="246"/>
                      <a:pt x="21" y="247"/>
                      <a:pt x="22" y="247"/>
                    </a:cubicBezTo>
                    <a:cubicBezTo>
                      <a:pt x="22" y="247"/>
                      <a:pt x="24" y="247"/>
                      <a:pt x="24" y="247"/>
                    </a:cubicBezTo>
                    <a:cubicBezTo>
                      <a:pt x="24" y="247"/>
                      <a:pt x="25" y="247"/>
                      <a:pt x="26" y="247"/>
                    </a:cubicBezTo>
                    <a:cubicBezTo>
                      <a:pt x="26" y="247"/>
                      <a:pt x="26" y="246"/>
                      <a:pt x="27" y="247"/>
                    </a:cubicBezTo>
                    <a:cubicBezTo>
                      <a:pt x="27" y="247"/>
                      <a:pt x="27" y="248"/>
                      <a:pt x="27" y="248"/>
                    </a:cubicBezTo>
                    <a:cubicBezTo>
                      <a:pt x="27" y="248"/>
                      <a:pt x="27" y="249"/>
                      <a:pt x="27" y="249"/>
                    </a:cubicBezTo>
                    <a:cubicBezTo>
                      <a:pt x="24" y="252"/>
                      <a:pt x="24" y="252"/>
                      <a:pt x="24" y="252"/>
                    </a:cubicBezTo>
                    <a:cubicBezTo>
                      <a:pt x="24" y="254"/>
                      <a:pt x="24" y="254"/>
                      <a:pt x="24" y="254"/>
                    </a:cubicBezTo>
                    <a:cubicBezTo>
                      <a:pt x="24" y="254"/>
                      <a:pt x="23" y="254"/>
                      <a:pt x="23" y="254"/>
                    </a:cubicBezTo>
                    <a:cubicBezTo>
                      <a:pt x="23" y="254"/>
                      <a:pt x="22" y="254"/>
                      <a:pt x="22" y="254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8" y="253"/>
                      <a:pt x="18" y="253"/>
                      <a:pt x="18" y="253"/>
                    </a:cubicBezTo>
                    <a:cubicBezTo>
                      <a:pt x="18" y="254"/>
                      <a:pt x="18" y="254"/>
                      <a:pt x="18" y="254"/>
                    </a:cubicBezTo>
                    <a:cubicBezTo>
                      <a:pt x="18" y="254"/>
                      <a:pt x="17" y="254"/>
                      <a:pt x="17" y="254"/>
                    </a:cubicBezTo>
                    <a:cubicBezTo>
                      <a:pt x="16" y="254"/>
                      <a:pt x="14" y="254"/>
                      <a:pt x="14" y="254"/>
                    </a:cubicBezTo>
                    <a:cubicBezTo>
                      <a:pt x="14" y="255"/>
                      <a:pt x="14" y="255"/>
                      <a:pt x="14" y="255"/>
                    </a:cubicBezTo>
                    <a:cubicBezTo>
                      <a:pt x="12" y="258"/>
                      <a:pt x="12" y="258"/>
                      <a:pt x="12" y="258"/>
                    </a:cubicBezTo>
                    <a:cubicBezTo>
                      <a:pt x="11" y="260"/>
                      <a:pt x="11" y="260"/>
                      <a:pt x="11" y="260"/>
                    </a:cubicBezTo>
                    <a:cubicBezTo>
                      <a:pt x="9" y="261"/>
                      <a:pt x="9" y="261"/>
                      <a:pt x="9" y="261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6" y="263"/>
                      <a:pt x="5" y="264"/>
                      <a:pt x="5" y="264"/>
                    </a:cubicBezTo>
                    <a:cubicBezTo>
                      <a:pt x="5" y="264"/>
                      <a:pt x="4" y="267"/>
                      <a:pt x="4" y="267"/>
                    </a:cubicBezTo>
                    <a:cubicBezTo>
                      <a:pt x="4" y="267"/>
                      <a:pt x="3" y="268"/>
                      <a:pt x="2" y="268"/>
                    </a:cubicBezTo>
                    <a:cubicBezTo>
                      <a:pt x="2" y="269"/>
                      <a:pt x="1" y="269"/>
                      <a:pt x="1" y="269"/>
                    </a:cubicBezTo>
                    <a:cubicBezTo>
                      <a:pt x="1" y="269"/>
                      <a:pt x="1" y="271"/>
                      <a:pt x="1" y="271"/>
                    </a:cubicBezTo>
                    <a:cubicBezTo>
                      <a:pt x="1" y="271"/>
                      <a:pt x="1" y="273"/>
                      <a:pt x="1" y="273"/>
                    </a:cubicBezTo>
                    <a:cubicBezTo>
                      <a:pt x="2" y="275"/>
                      <a:pt x="2" y="275"/>
                      <a:pt x="2" y="275"/>
                    </a:cubicBezTo>
                    <a:cubicBezTo>
                      <a:pt x="1" y="277"/>
                      <a:pt x="1" y="277"/>
                      <a:pt x="1" y="277"/>
                    </a:cubicBezTo>
                    <a:cubicBezTo>
                      <a:pt x="2" y="278"/>
                      <a:pt x="2" y="278"/>
                      <a:pt x="2" y="278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2"/>
                      <a:pt x="1" y="282"/>
                      <a:pt x="1" y="2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2" y="290"/>
                      <a:pt x="12" y="290"/>
                      <a:pt x="12" y="290"/>
                    </a:cubicBezTo>
                    <a:cubicBezTo>
                      <a:pt x="17" y="290"/>
                      <a:pt x="21" y="294"/>
                      <a:pt x="25" y="296"/>
                    </a:cubicBezTo>
                    <a:cubicBezTo>
                      <a:pt x="27" y="297"/>
                      <a:pt x="32" y="307"/>
                      <a:pt x="33" y="309"/>
                    </a:cubicBezTo>
                    <a:cubicBezTo>
                      <a:pt x="33" y="309"/>
                      <a:pt x="33" y="315"/>
                      <a:pt x="31" y="315"/>
                    </a:cubicBezTo>
                    <a:cubicBezTo>
                      <a:pt x="30" y="318"/>
                      <a:pt x="33" y="319"/>
                      <a:pt x="34" y="321"/>
                    </a:cubicBezTo>
                    <a:cubicBezTo>
                      <a:pt x="37" y="325"/>
                      <a:pt x="34" y="328"/>
                      <a:pt x="34" y="328"/>
                    </a:cubicBezTo>
                    <a:cubicBezTo>
                      <a:pt x="34" y="331"/>
                      <a:pt x="37" y="339"/>
                      <a:pt x="40" y="342"/>
                    </a:cubicBezTo>
                    <a:cubicBezTo>
                      <a:pt x="42" y="344"/>
                      <a:pt x="44" y="342"/>
                      <a:pt x="45" y="344"/>
                    </a:cubicBezTo>
                    <a:cubicBezTo>
                      <a:pt x="47" y="351"/>
                      <a:pt x="52" y="351"/>
                      <a:pt x="56" y="353"/>
                    </a:cubicBezTo>
                    <a:cubicBezTo>
                      <a:pt x="58" y="352"/>
                      <a:pt x="61" y="349"/>
                      <a:pt x="63" y="348"/>
                    </a:cubicBezTo>
                    <a:cubicBezTo>
                      <a:pt x="67" y="346"/>
                      <a:pt x="68" y="343"/>
                      <a:pt x="71" y="341"/>
                    </a:cubicBezTo>
                    <a:cubicBezTo>
                      <a:pt x="72" y="339"/>
                      <a:pt x="76" y="340"/>
                      <a:pt x="78" y="339"/>
                    </a:cubicBezTo>
                    <a:cubicBezTo>
                      <a:pt x="85" y="336"/>
                      <a:pt x="90" y="339"/>
                      <a:pt x="93" y="338"/>
                    </a:cubicBezTo>
                    <a:cubicBezTo>
                      <a:pt x="95" y="338"/>
                      <a:pt x="98" y="335"/>
                      <a:pt x="101" y="334"/>
                    </a:cubicBezTo>
                    <a:cubicBezTo>
                      <a:pt x="103" y="333"/>
                      <a:pt x="106" y="333"/>
                      <a:pt x="108" y="331"/>
                    </a:cubicBezTo>
                    <a:cubicBezTo>
                      <a:pt x="108" y="331"/>
                      <a:pt x="118" y="333"/>
                      <a:pt x="122" y="334"/>
                    </a:cubicBezTo>
                    <a:cubicBezTo>
                      <a:pt x="129" y="335"/>
                      <a:pt x="136" y="339"/>
                      <a:pt x="140" y="339"/>
                    </a:cubicBezTo>
                    <a:cubicBezTo>
                      <a:pt x="143" y="339"/>
                      <a:pt x="143" y="336"/>
                      <a:pt x="145" y="337"/>
                    </a:cubicBezTo>
                    <a:cubicBezTo>
                      <a:pt x="145" y="337"/>
                      <a:pt x="157" y="343"/>
                      <a:pt x="163" y="344"/>
                    </a:cubicBezTo>
                    <a:cubicBezTo>
                      <a:pt x="167" y="344"/>
                      <a:pt x="167" y="338"/>
                      <a:pt x="172" y="339"/>
                    </a:cubicBezTo>
                    <a:cubicBezTo>
                      <a:pt x="175" y="339"/>
                      <a:pt x="175" y="340"/>
                      <a:pt x="178" y="340"/>
                    </a:cubicBezTo>
                    <a:cubicBezTo>
                      <a:pt x="180" y="340"/>
                      <a:pt x="182" y="346"/>
                      <a:pt x="184" y="346"/>
                    </a:cubicBezTo>
                    <a:cubicBezTo>
                      <a:pt x="185" y="345"/>
                      <a:pt x="189" y="341"/>
                      <a:pt x="190" y="340"/>
                    </a:cubicBezTo>
                    <a:cubicBezTo>
                      <a:pt x="190" y="340"/>
                      <a:pt x="196" y="334"/>
                      <a:pt x="196" y="332"/>
                    </a:cubicBezTo>
                    <a:cubicBezTo>
                      <a:pt x="196" y="330"/>
                      <a:pt x="199" y="322"/>
                      <a:pt x="199" y="322"/>
                    </a:cubicBezTo>
                    <a:cubicBezTo>
                      <a:pt x="202" y="320"/>
                      <a:pt x="207" y="322"/>
                      <a:pt x="210" y="319"/>
                    </a:cubicBezTo>
                    <a:cubicBezTo>
                      <a:pt x="218" y="312"/>
                      <a:pt x="218" y="312"/>
                      <a:pt x="218" y="312"/>
                    </a:cubicBezTo>
                    <a:cubicBezTo>
                      <a:pt x="232" y="316"/>
                      <a:pt x="232" y="316"/>
                      <a:pt x="232" y="316"/>
                    </a:cubicBezTo>
                    <a:cubicBezTo>
                      <a:pt x="240" y="315"/>
                      <a:pt x="240" y="315"/>
                      <a:pt x="240" y="315"/>
                    </a:cubicBezTo>
                    <a:cubicBezTo>
                      <a:pt x="240" y="313"/>
                      <a:pt x="239" y="308"/>
                      <a:pt x="240" y="305"/>
                    </a:cubicBezTo>
                    <a:cubicBezTo>
                      <a:pt x="244" y="300"/>
                      <a:pt x="242" y="301"/>
                      <a:pt x="246" y="296"/>
                    </a:cubicBezTo>
                    <a:cubicBezTo>
                      <a:pt x="248" y="293"/>
                      <a:pt x="249" y="290"/>
                      <a:pt x="252" y="288"/>
                    </a:cubicBezTo>
                    <a:cubicBezTo>
                      <a:pt x="258" y="281"/>
                      <a:pt x="261" y="278"/>
                      <a:pt x="266" y="277"/>
                    </a:cubicBezTo>
                    <a:cubicBezTo>
                      <a:pt x="269" y="276"/>
                      <a:pt x="279" y="270"/>
                      <a:pt x="280" y="269"/>
                    </a:cubicBezTo>
                    <a:cubicBezTo>
                      <a:pt x="282" y="268"/>
                      <a:pt x="274" y="262"/>
                      <a:pt x="270" y="257"/>
                    </a:cubicBezTo>
                    <a:cubicBezTo>
                      <a:pt x="267" y="252"/>
                      <a:pt x="267" y="247"/>
                      <a:pt x="267" y="245"/>
                    </a:cubicBezTo>
                    <a:cubicBezTo>
                      <a:pt x="264" y="232"/>
                      <a:pt x="265" y="238"/>
                      <a:pt x="270" y="228"/>
                    </a:cubicBezTo>
                    <a:cubicBezTo>
                      <a:pt x="273" y="223"/>
                      <a:pt x="278" y="219"/>
                      <a:pt x="281" y="216"/>
                    </a:cubicBezTo>
                    <a:cubicBezTo>
                      <a:pt x="282" y="215"/>
                      <a:pt x="288" y="205"/>
                      <a:pt x="295" y="200"/>
                    </a:cubicBezTo>
                    <a:cubicBezTo>
                      <a:pt x="297" y="199"/>
                      <a:pt x="299" y="193"/>
                      <a:pt x="301" y="192"/>
                    </a:cubicBezTo>
                    <a:cubicBezTo>
                      <a:pt x="306" y="188"/>
                      <a:pt x="312" y="189"/>
                      <a:pt x="313" y="187"/>
                    </a:cubicBezTo>
                    <a:cubicBezTo>
                      <a:pt x="314" y="184"/>
                      <a:pt x="309" y="186"/>
                      <a:pt x="309" y="183"/>
                    </a:cubicBezTo>
                    <a:cubicBezTo>
                      <a:pt x="308" y="176"/>
                      <a:pt x="312" y="177"/>
                      <a:pt x="315" y="176"/>
                    </a:cubicBezTo>
                    <a:cubicBezTo>
                      <a:pt x="318" y="175"/>
                      <a:pt x="322" y="173"/>
                      <a:pt x="325" y="172"/>
                    </a:cubicBezTo>
                    <a:cubicBezTo>
                      <a:pt x="345" y="166"/>
                      <a:pt x="342" y="170"/>
                      <a:pt x="348" y="167"/>
                    </a:cubicBezTo>
                    <a:cubicBezTo>
                      <a:pt x="351" y="165"/>
                      <a:pt x="357" y="167"/>
                      <a:pt x="358" y="165"/>
                    </a:cubicBezTo>
                    <a:cubicBezTo>
                      <a:pt x="359" y="163"/>
                      <a:pt x="365" y="157"/>
                      <a:pt x="367" y="158"/>
                    </a:cubicBezTo>
                    <a:cubicBezTo>
                      <a:pt x="370" y="159"/>
                      <a:pt x="374" y="154"/>
                      <a:pt x="377" y="154"/>
                    </a:cubicBezTo>
                    <a:cubicBezTo>
                      <a:pt x="386" y="152"/>
                      <a:pt x="393" y="147"/>
                      <a:pt x="396" y="142"/>
                    </a:cubicBezTo>
                    <a:cubicBezTo>
                      <a:pt x="398" y="139"/>
                      <a:pt x="392" y="131"/>
                      <a:pt x="395" y="128"/>
                    </a:cubicBezTo>
                    <a:cubicBezTo>
                      <a:pt x="396" y="126"/>
                      <a:pt x="397" y="130"/>
                      <a:pt x="399" y="128"/>
                    </a:cubicBezTo>
                    <a:cubicBezTo>
                      <a:pt x="403" y="124"/>
                      <a:pt x="401" y="122"/>
                      <a:pt x="398" y="12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9" name="Rectangle 120"/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2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0" name="Freeform 121"/>
              <p:cNvSpPr>
                <a:spLocks/>
              </p:cNvSpPr>
              <p:nvPr/>
            </p:nvSpPr>
            <p:spPr bwMode="auto">
              <a:xfrm>
                <a:off x="2973" y="2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1" name="Freeform 122"/>
              <p:cNvSpPr>
                <a:spLocks/>
              </p:cNvSpPr>
              <p:nvPr/>
            </p:nvSpPr>
            <p:spPr bwMode="auto">
              <a:xfrm>
                <a:off x="2460" y="2225"/>
                <a:ext cx="42" cy="60"/>
              </a:xfrm>
              <a:custGeom>
                <a:avLst/>
                <a:gdLst>
                  <a:gd name="T0" fmla="*/ 0 w 21"/>
                  <a:gd name="T1" fmla="*/ 16 h 30"/>
                  <a:gd name="T2" fmla="*/ 0 w 21"/>
                  <a:gd name="T3" fmla="*/ 17 h 30"/>
                  <a:gd name="T4" fmla="*/ 2 w 21"/>
                  <a:gd name="T5" fmla="*/ 19 h 30"/>
                  <a:gd name="T6" fmla="*/ 3 w 21"/>
                  <a:gd name="T7" fmla="*/ 21 h 30"/>
                  <a:gd name="T8" fmla="*/ 3 w 21"/>
                  <a:gd name="T9" fmla="*/ 22 h 30"/>
                  <a:gd name="T10" fmla="*/ 3 w 21"/>
                  <a:gd name="T11" fmla="*/ 22 h 30"/>
                  <a:gd name="T12" fmla="*/ 3 w 21"/>
                  <a:gd name="T13" fmla="*/ 22 h 30"/>
                  <a:gd name="T14" fmla="*/ 4 w 21"/>
                  <a:gd name="T15" fmla="*/ 24 h 30"/>
                  <a:gd name="T16" fmla="*/ 2 w 21"/>
                  <a:gd name="T17" fmla="*/ 25 h 30"/>
                  <a:gd name="T18" fmla="*/ 3 w 21"/>
                  <a:gd name="T19" fmla="*/ 26 h 30"/>
                  <a:gd name="T20" fmla="*/ 3 w 21"/>
                  <a:gd name="T21" fmla="*/ 28 h 30"/>
                  <a:gd name="T22" fmla="*/ 6 w 21"/>
                  <a:gd name="T23" fmla="*/ 30 h 30"/>
                  <a:gd name="T24" fmla="*/ 8 w 21"/>
                  <a:gd name="T25" fmla="*/ 30 h 30"/>
                  <a:gd name="T26" fmla="*/ 15 w 21"/>
                  <a:gd name="T27" fmla="*/ 29 h 30"/>
                  <a:gd name="T28" fmla="*/ 16 w 21"/>
                  <a:gd name="T29" fmla="*/ 30 h 30"/>
                  <a:gd name="T30" fmla="*/ 20 w 21"/>
                  <a:gd name="T31" fmla="*/ 23 h 30"/>
                  <a:gd name="T32" fmla="*/ 17 w 21"/>
                  <a:gd name="T33" fmla="*/ 17 h 30"/>
                  <a:gd name="T34" fmla="*/ 11 w 21"/>
                  <a:gd name="T35" fmla="*/ 8 h 30"/>
                  <a:gd name="T36" fmla="*/ 11 w 21"/>
                  <a:gd name="T37" fmla="*/ 0 h 30"/>
                  <a:gd name="T38" fmla="*/ 9 w 21"/>
                  <a:gd name="T39" fmla="*/ 1 h 30"/>
                  <a:gd name="T40" fmla="*/ 9 w 21"/>
                  <a:gd name="T41" fmla="*/ 1 h 30"/>
                  <a:gd name="T42" fmla="*/ 9 w 21"/>
                  <a:gd name="T43" fmla="*/ 1 h 30"/>
                  <a:gd name="T44" fmla="*/ 8 w 21"/>
                  <a:gd name="T45" fmla="*/ 0 h 30"/>
                  <a:gd name="T46" fmla="*/ 8 w 21"/>
                  <a:gd name="T47" fmla="*/ 0 h 30"/>
                  <a:gd name="T48" fmla="*/ 7 w 21"/>
                  <a:gd name="T49" fmla="*/ 1 h 30"/>
                  <a:gd name="T50" fmla="*/ 7 w 21"/>
                  <a:gd name="T51" fmla="*/ 1 h 30"/>
                  <a:gd name="T52" fmla="*/ 7 w 21"/>
                  <a:gd name="T53" fmla="*/ 1 h 30"/>
                  <a:gd name="T54" fmla="*/ 7 w 21"/>
                  <a:gd name="T55" fmla="*/ 1 h 30"/>
                  <a:gd name="T56" fmla="*/ 6 w 21"/>
                  <a:gd name="T57" fmla="*/ 1 h 30"/>
                  <a:gd name="T58" fmla="*/ 6 w 21"/>
                  <a:gd name="T59" fmla="*/ 2 h 30"/>
                  <a:gd name="T60" fmla="*/ 6 w 21"/>
                  <a:gd name="T61" fmla="*/ 2 h 30"/>
                  <a:gd name="T62" fmla="*/ 5 w 21"/>
                  <a:gd name="T63" fmla="*/ 3 h 30"/>
                  <a:gd name="T64" fmla="*/ 4 w 21"/>
                  <a:gd name="T65" fmla="*/ 4 h 30"/>
                  <a:gd name="T66" fmla="*/ 4 w 21"/>
                  <a:gd name="T67" fmla="*/ 5 h 30"/>
                  <a:gd name="T68" fmla="*/ 4 w 21"/>
                  <a:gd name="T69" fmla="*/ 5 h 30"/>
                  <a:gd name="T70" fmla="*/ 4 w 21"/>
                  <a:gd name="T71" fmla="*/ 5 h 30"/>
                  <a:gd name="T72" fmla="*/ 2 w 21"/>
                  <a:gd name="T73" fmla="*/ 7 h 30"/>
                  <a:gd name="T74" fmla="*/ 3 w 21"/>
                  <a:gd name="T75" fmla="*/ 8 h 30"/>
                  <a:gd name="T76" fmla="*/ 3 w 21"/>
                  <a:gd name="T77" fmla="*/ 8 h 30"/>
                  <a:gd name="T78" fmla="*/ 3 w 21"/>
                  <a:gd name="T79" fmla="*/ 8 h 30"/>
                  <a:gd name="T80" fmla="*/ 0 w 21"/>
                  <a:gd name="T81" fmla="*/ 11 h 30"/>
                  <a:gd name="T82" fmla="*/ 0 w 21"/>
                  <a:gd name="T83" fmla="*/ 11 h 30"/>
                  <a:gd name="T84" fmla="*/ 0 w 21"/>
                  <a:gd name="T85" fmla="*/ 12 h 30"/>
                  <a:gd name="T86" fmla="*/ 0 w 21"/>
                  <a:gd name="T87" fmla="*/ 15 h 30"/>
                  <a:gd name="T88" fmla="*/ 0 w 21"/>
                  <a:gd name="T8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" h="30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7" y="17"/>
                      <a:pt x="17" y="17"/>
                    </a:cubicBezTo>
                    <a:cubicBezTo>
                      <a:pt x="16" y="16"/>
                      <a:pt x="13" y="15"/>
                      <a:pt x="13" y="1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2" name="Freeform 123"/>
              <p:cNvSpPr>
                <a:spLocks/>
              </p:cNvSpPr>
              <p:nvPr/>
            </p:nvSpPr>
            <p:spPr bwMode="auto">
              <a:xfrm>
                <a:off x="1348" y="2793"/>
                <a:ext cx="283" cy="441"/>
              </a:xfrm>
              <a:custGeom>
                <a:avLst/>
                <a:gdLst>
                  <a:gd name="T0" fmla="*/ 56 w 141"/>
                  <a:gd name="T1" fmla="*/ 208 h 220"/>
                  <a:gd name="T2" fmla="*/ 56 w 141"/>
                  <a:gd name="T3" fmla="*/ 198 h 220"/>
                  <a:gd name="T4" fmla="*/ 61 w 141"/>
                  <a:gd name="T5" fmla="*/ 191 h 220"/>
                  <a:gd name="T6" fmla="*/ 73 w 141"/>
                  <a:gd name="T7" fmla="*/ 182 h 220"/>
                  <a:gd name="T8" fmla="*/ 80 w 141"/>
                  <a:gd name="T9" fmla="*/ 180 h 220"/>
                  <a:gd name="T10" fmla="*/ 74 w 141"/>
                  <a:gd name="T11" fmla="*/ 170 h 220"/>
                  <a:gd name="T12" fmla="*/ 71 w 141"/>
                  <a:gd name="T13" fmla="*/ 163 h 220"/>
                  <a:gd name="T14" fmla="*/ 76 w 141"/>
                  <a:gd name="T15" fmla="*/ 154 h 220"/>
                  <a:gd name="T16" fmla="*/ 90 w 141"/>
                  <a:gd name="T17" fmla="*/ 141 h 220"/>
                  <a:gd name="T18" fmla="*/ 86 w 141"/>
                  <a:gd name="T19" fmla="*/ 139 h 220"/>
                  <a:gd name="T20" fmla="*/ 82 w 141"/>
                  <a:gd name="T21" fmla="*/ 128 h 220"/>
                  <a:gd name="T22" fmla="*/ 80 w 141"/>
                  <a:gd name="T23" fmla="*/ 118 h 220"/>
                  <a:gd name="T24" fmla="*/ 77 w 141"/>
                  <a:gd name="T25" fmla="*/ 109 h 220"/>
                  <a:gd name="T26" fmla="*/ 88 w 141"/>
                  <a:gd name="T27" fmla="*/ 109 h 220"/>
                  <a:gd name="T28" fmla="*/ 97 w 141"/>
                  <a:gd name="T29" fmla="*/ 109 h 220"/>
                  <a:gd name="T30" fmla="*/ 103 w 141"/>
                  <a:gd name="T31" fmla="*/ 100 h 220"/>
                  <a:gd name="T32" fmla="*/ 100 w 141"/>
                  <a:gd name="T33" fmla="*/ 92 h 220"/>
                  <a:gd name="T34" fmla="*/ 108 w 141"/>
                  <a:gd name="T35" fmla="*/ 85 h 220"/>
                  <a:gd name="T36" fmla="*/ 110 w 141"/>
                  <a:gd name="T37" fmla="*/ 73 h 220"/>
                  <a:gd name="T38" fmla="*/ 112 w 141"/>
                  <a:gd name="T39" fmla="*/ 65 h 220"/>
                  <a:gd name="T40" fmla="*/ 111 w 141"/>
                  <a:gd name="T41" fmla="*/ 55 h 220"/>
                  <a:gd name="T42" fmla="*/ 122 w 141"/>
                  <a:gd name="T43" fmla="*/ 49 h 220"/>
                  <a:gd name="T44" fmla="*/ 130 w 141"/>
                  <a:gd name="T45" fmla="*/ 46 h 220"/>
                  <a:gd name="T46" fmla="*/ 139 w 141"/>
                  <a:gd name="T47" fmla="*/ 39 h 220"/>
                  <a:gd name="T48" fmla="*/ 135 w 141"/>
                  <a:gd name="T49" fmla="*/ 34 h 220"/>
                  <a:gd name="T50" fmla="*/ 132 w 141"/>
                  <a:gd name="T51" fmla="*/ 25 h 220"/>
                  <a:gd name="T52" fmla="*/ 129 w 141"/>
                  <a:gd name="T53" fmla="*/ 20 h 220"/>
                  <a:gd name="T54" fmla="*/ 120 w 141"/>
                  <a:gd name="T55" fmla="*/ 17 h 220"/>
                  <a:gd name="T56" fmla="*/ 111 w 141"/>
                  <a:gd name="T57" fmla="*/ 20 h 220"/>
                  <a:gd name="T58" fmla="*/ 101 w 141"/>
                  <a:gd name="T59" fmla="*/ 19 h 220"/>
                  <a:gd name="T60" fmla="*/ 95 w 141"/>
                  <a:gd name="T61" fmla="*/ 14 h 220"/>
                  <a:gd name="T62" fmla="*/ 90 w 141"/>
                  <a:gd name="T63" fmla="*/ 13 h 220"/>
                  <a:gd name="T64" fmla="*/ 82 w 141"/>
                  <a:gd name="T65" fmla="*/ 14 h 220"/>
                  <a:gd name="T66" fmla="*/ 79 w 141"/>
                  <a:gd name="T67" fmla="*/ 9 h 220"/>
                  <a:gd name="T68" fmla="*/ 83 w 141"/>
                  <a:gd name="T69" fmla="*/ 1 h 220"/>
                  <a:gd name="T70" fmla="*/ 76 w 141"/>
                  <a:gd name="T71" fmla="*/ 1 h 220"/>
                  <a:gd name="T72" fmla="*/ 70 w 141"/>
                  <a:gd name="T73" fmla="*/ 1 h 220"/>
                  <a:gd name="T74" fmla="*/ 65 w 141"/>
                  <a:gd name="T75" fmla="*/ 3 h 220"/>
                  <a:gd name="T76" fmla="*/ 59 w 141"/>
                  <a:gd name="T77" fmla="*/ 5 h 220"/>
                  <a:gd name="T78" fmla="*/ 59 w 141"/>
                  <a:gd name="T79" fmla="*/ 16 h 220"/>
                  <a:gd name="T80" fmla="*/ 57 w 141"/>
                  <a:gd name="T81" fmla="*/ 27 h 220"/>
                  <a:gd name="T82" fmla="*/ 53 w 141"/>
                  <a:gd name="T83" fmla="*/ 51 h 220"/>
                  <a:gd name="T84" fmla="*/ 34 w 141"/>
                  <a:gd name="T85" fmla="*/ 89 h 220"/>
                  <a:gd name="T86" fmla="*/ 25 w 141"/>
                  <a:gd name="T87" fmla="*/ 102 h 220"/>
                  <a:gd name="T88" fmla="*/ 16 w 141"/>
                  <a:gd name="T89" fmla="*/ 106 h 220"/>
                  <a:gd name="T90" fmla="*/ 12 w 141"/>
                  <a:gd name="T91" fmla="*/ 116 h 220"/>
                  <a:gd name="T92" fmla="*/ 7 w 141"/>
                  <a:gd name="T93" fmla="*/ 127 h 220"/>
                  <a:gd name="T94" fmla="*/ 7 w 141"/>
                  <a:gd name="T95" fmla="*/ 136 h 220"/>
                  <a:gd name="T96" fmla="*/ 11 w 141"/>
                  <a:gd name="T97" fmla="*/ 139 h 220"/>
                  <a:gd name="T98" fmla="*/ 12 w 141"/>
                  <a:gd name="T99" fmla="*/ 148 h 220"/>
                  <a:gd name="T100" fmla="*/ 22 w 141"/>
                  <a:gd name="T101" fmla="*/ 150 h 220"/>
                  <a:gd name="T102" fmla="*/ 20 w 141"/>
                  <a:gd name="T103" fmla="*/ 165 h 220"/>
                  <a:gd name="T104" fmla="*/ 15 w 141"/>
                  <a:gd name="T105" fmla="*/ 184 h 220"/>
                  <a:gd name="T106" fmla="*/ 9 w 141"/>
                  <a:gd name="T107" fmla="*/ 199 h 220"/>
                  <a:gd name="T108" fmla="*/ 0 w 141"/>
                  <a:gd name="T109" fmla="*/ 210 h 220"/>
                  <a:gd name="T110" fmla="*/ 13 w 141"/>
                  <a:gd name="T111" fmla="*/ 210 h 220"/>
                  <a:gd name="T112" fmla="*/ 25 w 141"/>
                  <a:gd name="T113" fmla="*/ 213 h 220"/>
                  <a:gd name="T114" fmla="*/ 36 w 141"/>
                  <a:gd name="T115" fmla="*/ 220 h 220"/>
                  <a:gd name="T116" fmla="*/ 55 w 141"/>
                  <a:gd name="T117" fmla="*/ 21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1" h="220">
                    <a:moveTo>
                      <a:pt x="55" y="215"/>
                    </a:moveTo>
                    <a:cubicBezTo>
                      <a:pt x="55" y="213"/>
                      <a:pt x="55" y="213"/>
                      <a:pt x="55" y="213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6" y="209"/>
                      <a:pt x="56" y="209"/>
                      <a:pt x="56" y="209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2"/>
                      <a:pt x="55" y="202"/>
                    </a:cubicBezTo>
                    <a:cubicBezTo>
                      <a:pt x="55" y="201"/>
                      <a:pt x="55" y="200"/>
                      <a:pt x="56" y="199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7" y="198"/>
                      <a:pt x="57" y="197"/>
                    </a:cubicBezTo>
                    <a:cubicBezTo>
                      <a:pt x="57" y="197"/>
                      <a:pt x="58" y="197"/>
                      <a:pt x="58" y="197"/>
                    </a:cubicBezTo>
                    <a:cubicBezTo>
                      <a:pt x="58" y="197"/>
                      <a:pt x="58" y="196"/>
                      <a:pt x="59" y="196"/>
                    </a:cubicBezTo>
                    <a:cubicBezTo>
                      <a:pt x="59" y="195"/>
                      <a:pt x="60" y="194"/>
                      <a:pt x="60" y="194"/>
                    </a:cubicBezTo>
                    <a:cubicBezTo>
                      <a:pt x="60" y="193"/>
                      <a:pt x="60" y="192"/>
                      <a:pt x="61" y="191"/>
                    </a:cubicBezTo>
                    <a:cubicBezTo>
                      <a:pt x="61" y="191"/>
                      <a:pt x="61" y="191"/>
                      <a:pt x="61" y="191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70" y="182"/>
                      <a:pt x="70" y="182"/>
                      <a:pt x="70" y="182"/>
                    </a:cubicBezTo>
                    <a:cubicBezTo>
                      <a:pt x="71" y="182"/>
                      <a:pt x="73" y="182"/>
                      <a:pt x="73" y="182"/>
                    </a:cubicBezTo>
                    <a:cubicBezTo>
                      <a:pt x="73" y="182"/>
                      <a:pt x="74" y="182"/>
                      <a:pt x="74" y="182"/>
                    </a:cubicBezTo>
                    <a:cubicBezTo>
                      <a:pt x="74" y="182"/>
                      <a:pt x="74" y="182"/>
                      <a:pt x="74" y="182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79" y="181"/>
                      <a:pt x="79" y="181"/>
                      <a:pt x="79" y="181"/>
                    </a:cubicBezTo>
                    <a:cubicBezTo>
                      <a:pt x="79" y="180"/>
                      <a:pt x="79" y="180"/>
                      <a:pt x="79" y="180"/>
                    </a:cubicBezTo>
                    <a:cubicBezTo>
                      <a:pt x="80" y="180"/>
                      <a:pt x="80" y="180"/>
                      <a:pt x="80" y="180"/>
                    </a:cubicBezTo>
                    <a:cubicBezTo>
                      <a:pt x="80" y="180"/>
                      <a:pt x="79" y="180"/>
                      <a:pt x="79" y="180"/>
                    </a:cubicBezTo>
                    <a:cubicBezTo>
                      <a:pt x="78" y="179"/>
                      <a:pt x="76" y="179"/>
                      <a:pt x="76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5" y="175"/>
                      <a:pt x="75" y="173"/>
                      <a:pt x="74" y="172"/>
                    </a:cubicBezTo>
                    <a:cubicBezTo>
                      <a:pt x="74" y="172"/>
                      <a:pt x="74" y="171"/>
                      <a:pt x="75" y="171"/>
                    </a:cubicBezTo>
                    <a:cubicBezTo>
                      <a:pt x="75" y="171"/>
                      <a:pt x="74" y="170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3" y="169"/>
                      <a:pt x="73" y="168"/>
                      <a:pt x="73" y="168"/>
                    </a:cubicBezTo>
                    <a:cubicBezTo>
                      <a:pt x="73" y="167"/>
                      <a:pt x="73" y="167"/>
                      <a:pt x="72" y="166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3"/>
                      <a:pt x="71" y="163"/>
                      <a:pt x="71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74" y="157"/>
                      <a:pt x="75" y="157"/>
                      <a:pt x="75" y="157"/>
                    </a:cubicBezTo>
                    <a:cubicBezTo>
                      <a:pt x="75" y="156"/>
                      <a:pt x="76" y="154"/>
                      <a:pt x="76" y="154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80" y="149"/>
                      <a:pt x="80" y="149"/>
                      <a:pt x="80" y="149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0" y="140"/>
                      <a:pt x="89" y="140"/>
                      <a:pt x="89" y="139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6" y="139"/>
                      <a:pt x="86" y="139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4" y="137"/>
                      <a:pt x="84" y="136"/>
                      <a:pt x="85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1"/>
                      <a:pt x="82" y="131"/>
                      <a:pt x="82" y="131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1" y="121"/>
                      <a:pt x="81" y="120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7"/>
                      <a:pt x="80" y="117"/>
                      <a:pt x="79" y="117"/>
                    </a:cubicBezTo>
                    <a:cubicBezTo>
                      <a:pt x="79" y="116"/>
                      <a:pt x="79" y="116"/>
                      <a:pt x="78" y="114"/>
                    </a:cubicBezTo>
                    <a:cubicBezTo>
                      <a:pt x="78" y="114"/>
                      <a:pt x="78" y="113"/>
                      <a:pt x="78" y="113"/>
                    </a:cubicBezTo>
                    <a:cubicBezTo>
                      <a:pt x="78" y="112"/>
                      <a:pt x="77" y="112"/>
                      <a:pt x="77" y="111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3" y="111"/>
                    </a:cubicBezTo>
                    <a:cubicBezTo>
                      <a:pt x="93" y="111"/>
                      <a:pt x="94" y="111"/>
                      <a:pt x="94" y="111"/>
                    </a:cubicBezTo>
                    <a:cubicBezTo>
                      <a:pt x="94" y="111"/>
                      <a:pt x="95" y="111"/>
                      <a:pt x="95" y="111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7"/>
                      <a:pt x="98" y="106"/>
                      <a:pt x="98" y="106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2" y="101"/>
                      <a:pt x="102" y="100"/>
                      <a:pt x="103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1" y="96"/>
                      <a:pt x="101" y="96"/>
                      <a:pt x="101" y="95"/>
                    </a:cubicBezTo>
                    <a:cubicBezTo>
                      <a:pt x="100" y="95"/>
                      <a:pt x="100" y="93"/>
                      <a:pt x="100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0"/>
                      <a:pt x="112" y="70"/>
                      <a:pt x="112" y="69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112" y="63"/>
                      <a:pt x="112" y="61"/>
                      <a:pt x="112" y="60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6" y="54"/>
                      <a:pt x="116" y="54"/>
                    </a:cubicBezTo>
                    <a:cubicBezTo>
                      <a:pt x="116" y="54"/>
                      <a:pt x="116" y="53"/>
                      <a:pt x="117" y="53"/>
                    </a:cubicBezTo>
                    <a:cubicBezTo>
                      <a:pt x="117" y="53"/>
                      <a:pt x="118" y="53"/>
                      <a:pt x="118" y="53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7" y="40"/>
                      <a:pt x="137" y="40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39" y="36"/>
                      <a:pt x="138" y="35"/>
                      <a:pt x="138" y="34"/>
                    </a:cubicBezTo>
                    <a:cubicBezTo>
                      <a:pt x="138" y="34"/>
                      <a:pt x="137" y="34"/>
                      <a:pt x="137" y="33"/>
                    </a:cubicBezTo>
                    <a:cubicBezTo>
                      <a:pt x="136" y="33"/>
                      <a:pt x="136" y="33"/>
                      <a:pt x="136" y="33"/>
                    </a:cubicBezTo>
                    <a:cubicBezTo>
                      <a:pt x="136" y="33"/>
                      <a:pt x="135" y="33"/>
                      <a:pt x="135" y="34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0" y="30"/>
                      <a:pt x="130" y="29"/>
                      <a:pt x="131" y="28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2" y="25"/>
                      <a:pt x="133" y="24"/>
                      <a:pt x="133" y="24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32" y="22"/>
                      <a:pt x="132" y="21"/>
                      <a:pt x="132" y="21"/>
                    </a:cubicBezTo>
                    <a:cubicBezTo>
                      <a:pt x="131" y="20"/>
                      <a:pt x="130" y="20"/>
                      <a:pt x="129" y="20"/>
                    </a:cubicBezTo>
                    <a:cubicBezTo>
                      <a:pt x="129" y="20"/>
                      <a:pt x="128" y="20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3" y="19"/>
                      <a:pt x="123" y="18"/>
                      <a:pt x="122" y="18"/>
                    </a:cubicBezTo>
                    <a:cubicBezTo>
                      <a:pt x="121" y="18"/>
                      <a:pt x="121" y="17"/>
                      <a:pt x="121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8" y="16"/>
                      <a:pt x="117" y="16"/>
                      <a:pt x="117" y="15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4" y="20"/>
                      <a:pt x="112" y="20"/>
                      <a:pt x="111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8" y="20"/>
                      <a:pt x="108" y="20"/>
                    </a:cubicBezTo>
                    <a:cubicBezTo>
                      <a:pt x="107" y="20"/>
                      <a:pt x="106" y="20"/>
                      <a:pt x="106" y="20"/>
                    </a:cubicBezTo>
                    <a:cubicBezTo>
                      <a:pt x="105" y="20"/>
                      <a:pt x="104" y="19"/>
                      <a:pt x="103" y="18"/>
                    </a:cubicBezTo>
                    <a:cubicBezTo>
                      <a:pt x="103" y="18"/>
                      <a:pt x="102" y="19"/>
                      <a:pt x="101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9" y="18"/>
                      <a:pt x="98" y="17"/>
                      <a:pt x="98" y="15"/>
                    </a:cubicBezTo>
                    <a:cubicBezTo>
                      <a:pt x="98" y="14"/>
                      <a:pt x="97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4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3" y="15"/>
                      <a:pt x="92" y="15"/>
                      <a:pt x="92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4"/>
                      <a:pt x="90" y="14"/>
                      <a:pt x="90" y="13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4"/>
                      <a:pt x="87" y="14"/>
                      <a:pt x="86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3" y="15"/>
                      <a:pt x="82" y="14"/>
                      <a:pt x="82" y="14"/>
                    </a:cubicBezTo>
                    <a:cubicBezTo>
                      <a:pt x="80" y="13"/>
                      <a:pt x="80" y="12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8"/>
                      <a:pt x="79" y="7"/>
                      <a:pt x="80" y="6"/>
                    </a:cubicBezTo>
                    <a:cubicBezTo>
                      <a:pt x="80" y="5"/>
                      <a:pt x="81" y="5"/>
                      <a:pt x="81" y="5"/>
                    </a:cubicBezTo>
                    <a:cubicBezTo>
                      <a:pt x="81" y="5"/>
                      <a:pt x="81" y="4"/>
                      <a:pt x="81" y="4"/>
                    </a:cubicBezTo>
                    <a:cubicBezTo>
                      <a:pt x="82" y="4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2"/>
                      <a:pt x="83" y="2"/>
                      <a:pt x="83" y="1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1"/>
                      <a:pt x="77" y="1"/>
                      <a:pt x="76" y="1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7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3" y="5"/>
                      <a:pt x="62" y="5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4"/>
                      <a:pt x="28" y="97"/>
                      <a:pt x="28" y="97"/>
                    </a:cubicBezTo>
                    <a:cubicBezTo>
                      <a:pt x="28" y="98"/>
                      <a:pt x="27" y="99"/>
                      <a:pt x="27" y="99"/>
                    </a:cubicBezTo>
                    <a:cubicBezTo>
                      <a:pt x="27" y="100"/>
                      <a:pt x="26" y="100"/>
                      <a:pt x="26" y="100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2" y="104"/>
                      <a:pt x="22" y="104"/>
                    </a:cubicBezTo>
                    <a:cubicBezTo>
                      <a:pt x="22" y="104"/>
                      <a:pt x="21" y="104"/>
                      <a:pt x="21" y="104"/>
                    </a:cubicBezTo>
                    <a:cubicBezTo>
                      <a:pt x="20" y="104"/>
                      <a:pt x="19" y="105"/>
                      <a:pt x="19" y="106"/>
                    </a:cubicBezTo>
                    <a:cubicBezTo>
                      <a:pt x="18" y="106"/>
                      <a:pt x="17" y="106"/>
                      <a:pt x="17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12"/>
                      <a:pt x="15" y="112"/>
                    </a:cubicBezTo>
                    <a:cubicBezTo>
                      <a:pt x="15" y="112"/>
                      <a:pt x="14" y="114"/>
                      <a:pt x="14" y="114"/>
                    </a:cubicBezTo>
                    <a:cubicBezTo>
                      <a:pt x="14" y="114"/>
                      <a:pt x="12" y="116"/>
                      <a:pt x="12" y="116"/>
                    </a:cubicBezTo>
                    <a:cubicBezTo>
                      <a:pt x="12" y="116"/>
                      <a:pt x="11" y="118"/>
                      <a:pt x="11" y="118"/>
                    </a:cubicBezTo>
                    <a:cubicBezTo>
                      <a:pt x="11" y="118"/>
                      <a:pt x="10" y="119"/>
                      <a:pt x="10" y="119"/>
                    </a:cubicBezTo>
                    <a:cubicBezTo>
                      <a:pt x="10" y="120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9" y="123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6"/>
                      <a:pt x="8" y="126"/>
                      <a:pt x="7" y="127"/>
                    </a:cubicBezTo>
                    <a:cubicBezTo>
                      <a:pt x="6" y="127"/>
                      <a:pt x="6" y="128"/>
                      <a:pt x="5" y="129"/>
                    </a:cubicBezTo>
                    <a:cubicBezTo>
                      <a:pt x="5" y="129"/>
                      <a:pt x="5" y="130"/>
                      <a:pt x="4" y="131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3"/>
                      <a:pt x="4" y="134"/>
                      <a:pt x="4" y="134"/>
                    </a:cubicBezTo>
                    <a:cubicBezTo>
                      <a:pt x="4" y="134"/>
                      <a:pt x="6" y="135"/>
                      <a:pt x="6" y="135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7"/>
                      <a:pt x="9" y="136"/>
                      <a:pt x="9" y="136"/>
                    </a:cubicBezTo>
                    <a:cubicBezTo>
                      <a:pt x="10" y="136"/>
                      <a:pt x="11" y="136"/>
                      <a:pt x="11" y="136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2" y="137"/>
                      <a:pt x="11" y="137"/>
                      <a:pt x="11" y="138"/>
                    </a:cubicBezTo>
                    <a:cubicBezTo>
                      <a:pt x="10" y="138"/>
                      <a:pt x="11" y="139"/>
                      <a:pt x="11" y="139"/>
                    </a:cubicBezTo>
                    <a:cubicBezTo>
                      <a:pt x="11" y="139"/>
                      <a:pt x="12" y="142"/>
                      <a:pt x="12" y="142"/>
                    </a:cubicBezTo>
                    <a:cubicBezTo>
                      <a:pt x="12" y="142"/>
                      <a:pt x="12" y="144"/>
                      <a:pt x="12" y="145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5"/>
                      <a:pt x="10" y="148"/>
                      <a:pt x="9" y="148"/>
                    </a:cubicBezTo>
                    <a:cubicBezTo>
                      <a:pt x="9" y="149"/>
                      <a:pt x="10" y="149"/>
                      <a:pt x="10" y="149"/>
                    </a:cubicBezTo>
                    <a:cubicBezTo>
                      <a:pt x="11" y="149"/>
                      <a:pt x="12" y="148"/>
                      <a:pt x="12" y="148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6" y="148"/>
                      <a:pt x="19" y="148"/>
                      <a:pt x="19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3" y="151"/>
                      <a:pt x="23" y="151"/>
                    </a:cubicBezTo>
                    <a:cubicBezTo>
                      <a:pt x="23" y="151"/>
                      <a:pt x="23" y="152"/>
                      <a:pt x="23" y="152"/>
                    </a:cubicBezTo>
                    <a:cubicBezTo>
                      <a:pt x="23" y="152"/>
                      <a:pt x="23" y="154"/>
                      <a:pt x="23" y="155"/>
                    </a:cubicBezTo>
                    <a:cubicBezTo>
                      <a:pt x="23" y="155"/>
                      <a:pt x="23" y="157"/>
                      <a:pt x="23" y="157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8" y="175"/>
                      <a:pt x="18" y="177"/>
                      <a:pt x="17" y="178"/>
                    </a:cubicBezTo>
                    <a:cubicBezTo>
                      <a:pt x="17" y="178"/>
                      <a:pt x="16" y="180"/>
                      <a:pt x="16" y="180"/>
                    </a:cubicBezTo>
                    <a:cubicBezTo>
                      <a:pt x="16" y="180"/>
                      <a:pt x="15" y="183"/>
                      <a:pt x="15" y="184"/>
                    </a:cubicBezTo>
                    <a:cubicBezTo>
                      <a:pt x="15" y="185"/>
                      <a:pt x="14" y="187"/>
                      <a:pt x="14" y="187"/>
                    </a:cubicBezTo>
                    <a:cubicBezTo>
                      <a:pt x="14" y="187"/>
                      <a:pt x="14" y="190"/>
                      <a:pt x="14" y="190"/>
                    </a:cubicBezTo>
                    <a:cubicBezTo>
                      <a:pt x="14" y="191"/>
                      <a:pt x="13" y="192"/>
                      <a:pt x="13" y="192"/>
                    </a:cubicBezTo>
                    <a:cubicBezTo>
                      <a:pt x="13" y="193"/>
                      <a:pt x="12" y="194"/>
                      <a:pt x="12" y="195"/>
                    </a:cubicBezTo>
                    <a:cubicBezTo>
                      <a:pt x="12" y="196"/>
                      <a:pt x="11" y="196"/>
                      <a:pt x="11" y="196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6" y="203"/>
                      <a:pt x="6" y="203"/>
                      <a:pt x="6" y="203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4" y="207"/>
                      <a:pt x="4" y="207"/>
                      <a:pt x="4" y="207"/>
                    </a:cubicBezTo>
                    <a:cubicBezTo>
                      <a:pt x="2" y="209"/>
                      <a:pt x="2" y="209"/>
                      <a:pt x="2" y="209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" y="211"/>
                      <a:pt x="3" y="211"/>
                      <a:pt x="3" y="211"/>
                    </a:cubicBezTo>
                    <a:cubicBezTo>
                      <a:pt x="4" y="210"/>
                      <a:pt x="4" y="210"/>
                      <a:pt x="4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3" y="212"/>
                      <a:pt x="23" y="212"/>
                      <a:pt x="23" y="212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26" y="214"/>
                      <a:pt x="26" y="214"/>
                      <a:pt x="26" y="214"/>
                    </a:cubicBezTo>
                    <a:cubicBezTo>
                      <a:pt x="28" y="214"/>
                      <a:pt x="28" y="214"/>
                      <a:pt x="28" y="214"/>
                    </a:cubicBezTo>
                    <a:cubicBezTo>
                      <a:pt x="30" y="215"/>
                      <a:pt x="30" y="215"/>
                      <a:pt x="30" y="215"/>
                    </a:cubicBezTo>
                    <a:cubicBezTo>
                      <a:pt x="32" y="217"/>
                      <a:pt x="32" y="217"/>
                      <a:pt x="32" y="217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9" y="220"/>
                      <a:pt x="39" y="220"/>
                      <a:pt x="39" y="220"/>
                    </a:cubicBezTo>
                    <a:cubicBezTo>
                      <a:pt x="42" y="220"/>
                      <a:pt x="42" y="220"/>
                      <a:pt x="42" y="220"/>
                    </a:cubicBezTo>
                    <a:cubicBezTo>
                      <a:pt x="47" y="219"/>
                      <a:pt x="47" y="219"/>
                      <a:pt x="47" y="219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3" y="217"/>
                      <a:pt x="53" y="217"/>
                      <a:pt x="53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6" y="217"/>
                      <a:pt x="56" y="217"/>
                      <a:pt x="56" y="217"/>
                    </a:cubicBezTo>
                    <a:lnTo>
                      <a:pt x="55" y="2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3" name="Freeform 124"/>
              <p:cNvSpPr>
                <a:spLocks/>
              </p:cNvSpPr>
              <p:nvPr/>
            </p:nvSpPr>
            <p:spPr bwMode="auto">
              <a:xfrm>
                <a:off x="2468" y="2435"/>
                <a:ext cx="264" cy="167"/>
              </a:xfrm>
              <a:custGeom>
                <a:avLst/>
                <a:gdLst>
                  <a:gd name="T0" fmla="*/ 23 w 132"/>
                  <a:gd name="T1" fmla="*/ 68 h 83"/>
                  <a:gd name="T2" fmla="*/ 24 w 132"/>
                  <a:gd name="T3" fmla="*/ 76 h 83"/>
                  <a:gd name="T4" fmla="*/ 29 w 132"/>
                  <a:gd name="T5" fmla="*/ 83 h 83"/>
                  <a:gd name="T6" fmla="*/ 37 w 132"/>
                  <a:gd name="T7" fmla="*/ 82 h 83"/>
                  <a:gd name="T8" fmla="*/ 44 w 132"/>
                  <a:gd name="T9" fmla="*/ 79 h 83"/>
                  <a:gd name="T10" fmla="*/ 49 w 132"/>
                  <a:gd name="T11" fmla="*/ 80 h 83"/>
                  <a:gd name="T12" fmla="*/ 54 w 132"/>
                  <a:gd name="T13" fmla="*/ 79 h 83"/>
                  <a:gd name="T14" fmla="*/ 57 w 132"/>
                  <a:gd name="T15" fmla="*/ 72 h 83"/>
                  <a:gd name="T16" fmla="*/ 60 w 132"/>
                  <a:gd name="T17" fmla="*/ 64 h 83"/>
                  <a:gd name="T18" fmla="*/ 69 w 132"/>
                  <a:gd name="T19" fmla="*/ 57 h 83"/>
                  <a:gd name="T20" fmla="*/ 71 w 132"/>
                  <a:gd name="T21" fmla="*/ 67 h 83"/>
                  <a:gd name="T22" fmla="*/ 75 w 132"/>
                  <a:gd name="T23" fmla="*/ 72 h 83"/>
                  <a:gd name="T24" fmla="*/ 84 w 132"/>
                  <a:gd name="T25" fmla="*/ 74 h 83"/>
                  <a:gd name="T26" fmla="*/ 86 w 132"/>
                  <a:gd name="T27" fmla="*/ 79 h 83"/>
                  <a:gd name="T28" fmla="*/ 88 w 132"/>
                  <a:gd name="T29" fmla="*/ 72 h 83"/>
                  <a:gd name="T30" fmla="*/ 91 w 132"/>
                  <a:gd name="T31" fmla="*/ 70 h 83"/>
                  <a:gd name="T32" fmla="*/ 93 w 132"/>
                  <a:gd name="T33" fmla="*/ 64 h 83"/>
                  <a:gd name="T34" fmla="*/ 94 w 132"/>
                  <a:gd name="T35" fmla="*/ 56 h 83"/>
                  <a:gd name="T36" fmla="*/ 100 w 132"/>
                  <a:gd name="T37" fmla="*/ 55 h 83"/>
                  <a:gd name="T38" fmla="*/ 104 w 132"/>
                  <a:gd name="T39" fmla="*/ 63 h 83"/>
                  <a:gd name="T40" fmla="*/ 110 w 132"/>
                  <a:gd name="T41" fmla="*/ 62 h 83"/>
                  <a:gd name="T42" fmla="*/ 117 w 132"/>
                  <a:gd name="T43" fmla="*/ 59 h 83"/>
                  <a:gd name="T44" fmla="*/ 118 w 132"/>
                  <a:gd name="T45" fmla="*/ 53 h 83"/>
                  <a:gd name="T46" fmla="*/ 124 w 132"/>
                  <a:gd name="T47" fmla="*/ 49 h 83"/>
                  <a:gd name="T48" fmla="*/ 128 w 132"/>
                  <a:gd name="T49" fmla="*/ 47 h 83"/>
                  <a:gd name="T50" fmla="*/ 130 w 132"/>
                  <a:gd name="T51" fmla="*/ 40 h 83"/>
                  <a:gd name="T52" fmla="*/ 130 w 132"/>
                  <a:gd name="T53" fmla="*/ 37 h 83"/>
                  <a:gd name="T54" fmla="*/ 125 w 132"/>
                  <a:gd name="T55" fmla="*/ 38 h 83"/>
                  <a:gd name="T56" fmla="*/ 118 w 132"/>
                  <a:gd name="T57" fmla="*/ 40 h 83"/>
                  <a:gd name="T58" fmla="*/ 112 w 132"/>
                  <a:gd name="T59" fmla="*/ 34 h 83"/>
                  <a:gd name="T60" fmla="*/ 101 w 132"/>
                  <a:gd name="T61" fmla="*/ 33 h 83"/>
                  <a:gd name="T62" fmla="*/ 101 w 132"/>
                  <a:gd name="T63" fmla="*/ 31 h 83"/>
                  <a:gd name="T64" fmla="*/ 101 w 132"/>
                  <a:gd name="T65" fmla="*/ 28 h 83"/>
                  <a:gd name="T66" fmla="*/ 104 w 132"/>
                  <a:gd name="T67" fmla="*/ 20 h 83"/>
                  <a:gd name="T68" fmla="*/ 104 w 132"/>
                  <a:gd name="T69" fmla="*/ 14 h 83"/>
                  <a:gd name="T70" fmla="*/ 96 w 132"/>
                  <a:gd name="T71" fmla="*/ 8 h 83"/>
                  <a:gd name="T72" fmla="*/ 88 w 132"/>
                  <a:gd name="T73" fmla="*/ 6 h 83"/>
                  <a:gd name="T74" fmla="*/ 80 w 132"/>
                  <a:gd name="T75" fmla="*/ 4 h 83"/>
                  <a:gd name="T76" fmla="*/ 78 w 132"/>
                  <a:gd name="T77" fmla="*/ 5 h 83"/>
                  <a:gd name="T78" fmla="*/ 76 w 132"/>
                  <a:gd name="T79" fmla="*/ 1 h 83"/>
                  <a:gd name="T80" fmla="*/ 70 w 132"/>
                  <a:gd name="T81" fmla="*/ 2 h 83"/>
                  <a:gd name="T82" fmla="*/ 73 w 132"/>
                  <a:gd name="T83" fmla="*/ 7 h 83"/>
                  <a:gd name="T84" fmla="*/ 70 w 132"/>
                  <a:gd name="T85" fmla="*/ 10 h 83"/>
                  <a:gd name="T86" fmla="*/ 60 w 132"/>
                  <a:gd name="T87" fmla="*/ 11 h 83"/>
                  <a:gd name="T88" fmla="*/ 48 w 132"/>
                  <a:gd name="T89" fmla="*/ 11 h 83"/>
                  <a:gd name="T90" fmla="*/ 44 w 132"/>
                  <a:gd name="T91" fmla="*/ 12 h 83"/>
                  <a:gd name="T92" fmla="*/ 40 w 132"/>
                  <a:gd name="T93" fmla="*/ 18 h 83"/>
                  <a:gd name="T94" fmla="*/ 34 w 132"/>
                  <a:gd name="T95" fmla="*/ 20 h 83"/>
                  <a:gd name="T96" fmla="*/ 29 w 132"/>
                  <a:gd name="T97" fmla="*/ 17 h 83"/>
                  <a:gd name="T98" fmla="*/ 27 w 132"/>
                  <a:gd name="T99" fmla="*/ 25 h 83"/>
                  <a:gd name="T100" fmla="*/ 19 w 132"/>
                  <a:gd name="T101" fmla="*/ 33 h 83"/>
                  <a:gd name="T102" fmla="*/ 13 w 132"/>
                  <a:gd name="T103" fmla="*/ 39 h 83"/>
                  <a:gd name="T104" fmla="*/ 12 w 132"/>
                  <a:gd name="T105" fmla="*/ 46 h 83"/>
                  <a:gd name="T106" fmla="*/ 2 w 132"/>
                  <a:gd name="T107" fmla="*/ 54 h 83"/>
                  <a:gd name="T108" fmla="*/ 2 w 132"/>
                  <a:gd name="T109" fmla="*/ 61 h 83"/>
                  <a:gd name="T110" fmla="*/ 17 w 132"/>
                  <a:gd name="T111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2" h="83">
                    <a:moveTo>
                      <a:pt x="17" y="57"/>
                    </a:move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3"/>
                      <a:pt x="22" y="64"/>
                      <a:pt x="22" y="64"/>
                    </a:cubicBezTo>
                    <a:cubicBezTo>
                      <a:pt x="23" y="65"/>
                      <a:pt x="23" y="67"/>
                      <a:pt x="23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3" y="70"/>
                      <a:pt x="22" y="71"/>
                      <a:pt x="22" y="72"/>
                    </a:cubicBezTo>
                    <a:cubicBezTo>
                      <a:pt x="22" y="72"/>
                      <a:pt x="23" y="72"/>
                      <a:pt x="23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5" y="77"/>
                      <a:pt x="25" y="77"/>
                    </a:cubicBezTo>
                    <a:cubicBezTo>
                      <a:pt x="26" y="78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0" y="83"/>
                      <a:pt x="30" y="83"/>
                      <a:pt x="31" y="82"/>
                    </a:cubicBezTo>
                    <a:cubicBezTo>
                      <a:pt x="31" y="82"/>
                      <a:pt x="32" y="81"/>
                      <a:pt x="33" y="81"/>
                    </a:cubicBezTo>
                    <a:cubicBezTo>
                      <a:pt x="34" y="81"/>
                      <a:pt x="34" y="81"/>
                      <a:pt x="35" y="82"/>
                    </a:cubicBezTo>
                    <a:cubicBezTo>
                      <a:pt x="35" y="82"/>
                      <a:pt x="35" y="82"/>
                      <a:pt x="36" y="82"/>
                    </a:cubicBezTo>
                    <a:cubicBezTo>
                      <a:pt x="36" y="82"/>
                      <a:pt x="36" y="82"/>
                      <a:pt x="37" y="82"/>
                    </a:cubicBezTo>
                    <a:cubicBezTo>
                      <a:pt x="37" y="81"/>
                      <a:pt x="38" y="80"/>
                      <a:pt x="39" y="80"/>
                    </a:cubicBezTo>
                    <a:cubicBezTo>
                      <a:pt x="39" y="80"/>
                      <a:pt x="39" y="79"/>
                      <a:pt x="39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79"/>
                      <a:pt x="43" y="79"/>
                      <a:pt x="44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6" y="79"/>
                      <a:pt x="47" y="80"/>
                      <a:pt x="47" y="80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1"/>
                      <a:pt x="49" y="81"/>
                      <a:pt x="49" y="80"/>
                    </a:cubicBezTo>
                    <a:cubicBezTo>
                      <a:pt x="50" y="79"/>
                      <a:pt x="51" y="79"/>
                      <a:pt x="52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4" y="78"/>
                      <a:pt x="54" y="77"/>
                      <a:pt x="54" y="77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7" y="73"/>
                      <a:pt x="57" y="73"/>
                    </a:cubicBezTo>
                    <a:cubicBezTo>
                      <a:pt x="57" y="73"/>
                      <a:pt x="57" y="72"/>
                      <a:pt x="57" y="72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60" y="64"/>
                    </a:cubicBezTo>
                    <a:cubicBezTo>
                      <a:pt x="61" y="64"/>
                      <a:pt x="62" y="63"/>
                      <a:pt x="62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1"/>
                      <a:pt x="63" y="60"/>
                      <a:pt x="64" y="59"/>
                    </a:cubicBezTo>
                    <a:cubicBezTo>
                      <a:pt x="65" y="59"/>
                      <a:pt x="68" y="58"/>
                      <a:pt x="68" y="58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9"/>
                      <a:pt x="71" y="60"/>
                      <a:pt x="71" y="62"/>
                    </a:cubicBezTo>
                    <a:cubicBezTo>
                      <a:pt x="71" y="62"/>
                      <a:pt x="71" y="62"/>
                      <a:pt x="71" y="63"/>
                    </a:cubicBezTo>
                    <a:cubicBezTo>
                      <a:pt x="71" y="63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6"/>
                    </a:cubicBezTo>
                    <a:cubicBezTo>
                      <a:pt x="71" y="66"/>
                      <a:pt x="71" y="67"/>
                      <a:pt x="71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2" y="68"/>
                      <a:pt x="72" y="68"/>
                      <a:pt x="72" y="69"/>
                    </a:cubicBezTo>
                    <a:cubicBezTo>
                      <a:pt x="72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71"/>
                      <a:pt x="75" y="71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5" y="72"/>
                      <a:pt x="76" y="72"/>
                      <a:pt x="76" y="72"/>
                    </a:cubicBezTo>
                    <a:cubicBezTo>
                      <a:pt x="77" y="72"/>
                      <a:pt x="78" y="72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80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5" y="76"/>
                      <a:pt x="85" y="77"/>
                      <a:pt x="85" y="78"/>
                    </a:cubicBezTo>
                    <a:cubicBezTo>
                      <a:pt x="84" y="78"/>
                      <a:pt x="84" y="78"/>
                      <a:pt x="84" y="79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5" y="80"/>
                      <a:pt x="85" y="80"/>
                    </a:cubicBezTo>
                    <a:cubicBezTo>
                      <a:pt x="85" y="80"/>
                      <a:pt x="85" y="80"/>
                      <a:pt x="86" y="79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6" y="79"/>
                      <a:pt x="86" y="79"/>
                      <a:pt x="86" y="78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4"/>
                      <a:pt x="87" y="73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1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8"/>
                      <a:pt x="92" y="67"/>
                      <a:pt x="93" y="6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5"/>
                      <a:pt x="96" y="55"/>
                      <a:pt x="97" y="55"/>
                    </a:cubicBezTo>
                    <a:cubicBezTo>
                      <a:pt x="97" y="55"/>
                      <a:pt x="98" y="55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2" y="55"/>
                      <a:pt x="103" y="56"/>
                      <a:pt x="103" y="57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03" y="60"/>
                      <a:pt x="104" y="61"/>
                      <a:pt x="104" y="61"/>
                    </a:cubicBezTo>
                    <a:cubicBezTo>
                      <a:pt x="104" y="62"/>
                      <a:pt x="104" y="62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4"/>
                      <a:pt x="105" y="64"/>
                      <a:pt x="105" y="64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6" y="63"/>
                      <a:pt x="107" y="6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13" y="60"/>
                      <a:pt x="114" y="60"/>
                      <a:pt x="114" y="60"/>
                    </a:cubicBezTo>
                    <a:cubicBezTo>
                      <a:pt x="117" y="60"/>
                      <a:pt x="117" y="60"/>
                      <a:pt x="117" y="60"/>
                    </a:cubicBezTo>
                    <a:cubicBezTo>
                      <a:pt x="117" y="60"/>
                      <a:pt x="117" y="60"/>
                      <a:pt x="117" y="59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4"/>
                      <a:pt x="118" y="53"/>
                    </a:cubicBezTo>
                    <a:cubicBezTo>
                      <a:pt x="118" y="52"/>
                      <a:pt x="118" y="52"/>
                      <a:pt x="119" y="52"/>
                    </a:cubicBezTo>
                    <a:cubicBezTo>
                      <a:pt x="119" y="51"/>
                      <a:pt x="120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2" y="50"/>
                      <a:pt x="122" y="50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3" y="49"/>
                      <a:pt x="124" y="49"/>
                      <a:pt x="124" y="49"/>
                    </a:cubicBezTo>
                    <a:cubicBezTo>
                      <a:pt x="125" y="49"/>
                      <a:pt x="126" y="50"/>
                      <a:pt x="126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6" y="50"/>
                      <a:pt x="126" y="49"/>
                      <a:pt x="126" y="49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8" y="47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9" y="41"/>
                      <a:pt x="129" y="40"/>
                      <a:pt x="130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1" y="38"/>
                    </a:cubicBezTo>
                    <a:cubicBezTo>
                      <a:pt x="132" y="38"/>
                      <a:pt x="130" y="37"/>
                      <a:pt x="130" y="37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29" y="35"/>
                      <a:pt x="129" y="35"/>
                    </a:cubicBezTo>
                    <a:cubicBezTo>
                      <a:pt x="128" y="35"/>
                      <a:pt x="127" y="35"/>
                      <a:pt x="127" y="35"/>
                    </a:cubicBezTo>
                    <a:cubicBezTo>
                      <a:pt x="127" y="35"/>
                      <a:pt x="127" y="37"/>
                      <a:pt x="127" y="37"/>
                    </a:cubicBezTo>
                    <a:cubicBezTo>
                      <a:pt x="127" y="37"/>
                      <a:pt x="126" y="38"/>
                      <a:pt x="126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3" y="40"/>
                      <a:pt x="122" y="41"/>
                      <a:pt x="121" y="41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6"/>
                      <a:pt x="113" y="36"/>
                      <a:pt x="113" y="36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04" y="33"/>
                      <a:pt x="102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0"/>
                    </a:cubicBezTo>
                    <a:cubicBezTo>
                      <a:pt x="101" y="30"/>
                      <a:pt x="101" y="30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23"/>
                      <a:pt x="103" y="22"/>
                      <a:pt x="104" y="21"/>
                    </a:cubicBezTo>
                    <a:cubicBezTo>
                      <a:pt x="104" y="21"/>
                      <a:pt x="104" y="20"/>
                      <a:pt x="104" y="20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6" y="19"/>
                      <a:pt x="106" y="18"/>
                      <a:pt x="106" y="18"/>
                    </a:cubicBezTo>
                    <a:cubicBezTo>
                      <a:pt x="106" y="18"/>
                      <a:pt x="105" y="17"/>
                      <a:pt x="105" y="17"/>
                    </a:cubicBezTo>
                    <a:cubicBezTo>
                      <a:pt x="105" y="16"/>
                      <a:pt x="106" y="15"/>
                      <a:pt x="106" y="15"/>
                    </a:cubicBezTo>
                    <a:cubicBezTo>
                      <a:pt x="106" y="15"/>
                      <a:pt x="105" y="14"/>
                      <a:pt x="105" y="14"/>
                    </a:cubicBezTo>
                    <a:cubicBezTo>
                      <a:pt x="105" y="14"/>
                      <a:pt x="104" y="14"/>
                      <a:pt x="104" y="14"/>
                    </a:cubicBezTo>
                    <a:cubicBezTo>
                      <a:pt x="104" y="13"/>
                      <a:pt x="103" y="12"/>
                      <a:pt x="103" y="12"/>
                    </a:cubicBezTo>
                    <a:cubicBezTo>
                      <a:pt x="103" y="12"/>
                      <a:pt x="103" y="11"/>
                      <a:pt x="103" y="11"/>
                    </a:cubicBezTo>
                    <a:cubicBezTo>
                      <a:pt x="102" y="11"/>
                      <a:pt x="102" y="11"/>
                      <a:pt x="101" y="10"/>
                    </a:cubicBezTo>
                    <a:cubicBezTo>
                      <a:pt x="100" y="10"/>
                      <a:pt x="99" y="9"/>
                      <a:pt x="99" y="9"/>
                    </a:cubicBezTo>
                    <a:cubicBezTo>
                      <a:pt x="99" y="9"/>
                      <a:pt x="97" y="8"/>
                      <a:pt x="97" y="8"/>
                    </a:cubicBezTo>
                    <a:cubicBezTo>
                      <a:pt x="97" y="8"/>
                      <a:pt x="96" y="8"/>
                      <a:pt x="96" y="8"/>
                    </a:cubicBezTo>
                    <a:cubicBezTo>
                      <a:pt x="96" y="8"/>
                      <a:pt x="95" y="7"/>
                      <a:pt x="95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3" y="6"/>
                    </a:cubicBezTo>
                    <a:cubicBezTo>
                      <a:pt x="91" y="6"/>
                      <a:pt x="92" y="6"/>
                      <a:pt x="91" y="6"/>
                    </a:cubicBezTo>
                    <a:cubicBezTo>
                      <a:pt x="89" y="6"/>
                      <a:pt x="88" y="6"/>
                      <a:pt x="88" y="6"/>
                    </a:cubicBezTo>
                    <a:cubicBezTo>
                      <a:pt x="88" y="6"/>
                      <a:pt x="88" y="6"/>
                      <a:pt x="86" y="6"/>
                    </a:cubicBezTo>
                    <a:cubicBezTo>
                      <a:pt x="85" y="6"/>
                      <a:pt x="84" y="7"/>
                      <a:pt x="83" y="7"/>
                    </a:cubicBezTo>
                    <a:cubicBezTo>
                      <a:pt x="83" y="7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5"/>
                    </a:cubicBezTo>
                    <a:cubicBezTo>
                      <a:pt x="82" y="5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80" y="4"/>
                      <a:pt x="79" y="4"/>
                      <a:pt x="80" y="4"/>
                    </a:cubicBezTo>
                    <a:cubicBezTo>
                      <a:pt x="80" y="5"/>
                      <a:pt x="81" y="6"/>
                      <a:pt x="80" y="5"/>
                    </a:cubicBezTo>
                    <a:cubicBezTo>
                      <a:pt x="79" y="5"/>
                      <a:pt x="78" y="5"/>
                      <a:pt x="78" y="5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8" y="5"/>
                      <a:pt x="78" y="5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3"/>
                      <a:pt x="78" y="3"/>
                    </a:cubicBezTo>
                    <a:cubicBezTo>
                      <a:pt x="78" y="3"/>
                      <a:pt x="79" y="3"/>
                      <a:pt x="78" y="2"/>
                    </a:cubicBezTo>
                    <a:cubicBezTo>
                      <a:pt x="78" y="2"/>
                      <a:pt x="77" y="2"/>
                      <a:pt x="77" y="2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6" y="0"/>
                      <a:pt x="76" y="1"/>
                    </a:cubicBezTo>
                    <a:cubicBezTo>
                      <a:pt x="76" y="1"/>
                      <a:pt x="76" y="2"/>
                      <a:pt x="75" y="2"/>
                    </a:cubicBezTo>
                    <a:cubicBezTo>
                      <a:pt x="75" y="2"/>
                      <a:pt x="75" y="2"/>
                      <a:pt x="75" y="1"/>
                    </a:cubicBezTo>
                    <a:cubicBezTo>
                      <a:pt x="75" y="1"/>
                      <a:pt x="75" y="1"/>
                      <a:pt x="75" y="0"/>
                    </a:cubicBezTo>
                    <a:cubicBezTo>
                      <a:pt x="74" y="0"/>
                      <a:pt x="73" y="0"/>
                      <a:pt x="73" y="0"/>
                    </a:cubicBezTo>
                    <a:cubicBezTo>
                      <a:pt x="73" y="0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9" y="4"/>
                      <a:pt x="68" y="5"/>
                      <a:pt x="68" y="5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0" y="6"/>
                      <a:pt x="70" y="7"/>
                      <a:pt x="71" y="7"/>
                    </a:cubicBezTo>
                    <a:cubicBezTo>
                      <a:pt x="72" y="7"/>
                      <a:pt x="72" y="6"/>
                      <a:pt x="72" y="6"/>
                    </a:cubicBezTo>
                    <a:cubicBezTo>
                      <a:pt x="72" y="6"/>
                      <a:pt x="72" y="6"/>
                      <a:pt x="73" y="7"/>
                    </a:cubicBezTo>
                    <a:cubicBezTo>
                      <a:pt x="74" y="7"/>
                      <a:pt x="74" y="6"/>
                      <a:pt x="74" y="7"/>
                    </a:cubicBezTo>
                    <a:cubicBezTo>
                      <a:pt x="74" y="8"/>
                      <a:pt x="75" y="9"/>
                      <a:pt x="74" y="9"/>
                    </a:cubicBezTo>
                    <a:cubicBezTo>
                      <a:pt x="74" y="9"/>
                      <a:pt x="73" y="9"/>
                      <a:pt x="73" y="9"/>
                    </a:cubicBezTo>
                    <a:cubicBezTo>
                      <a:pt x="73" y="9"/>
                      <a:pt x="73" y="8"/>
                      <a:pt x="72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8" y="10"/>
                      <a:pt x="69" y="10"/>
                      <a:pt x="68" y="10"/>
                    </a:cubicBezTo>
                    <a:cubicBezTo>
                      <a:pt x="66" y="10"/>
                      <a:pt x="66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3" y="8"/>
                      <a:pt x="62" y="9"/>
                    </a:cubicBezTo>
                    <a:cubicBezTo>
                      <a:pt x="61" y="10"/>
                      <a:pt x="60" y="11"/>
                      <a:pt x="6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2"/>
                      <a:pt x="53" y="10"/>
                      <a:pt x="53" y="10"/>
                    </a:cubicBezTo>
                    <a:cubicBezTo>
                      <a:pt x="53" y="10"/>
                      <a:pt x="54" y="8"/>
                      <a:pt x="52" y="9"/>
                    </a:cubicBezTo>
                    <a:cubicBezTo>
                      <a:pt x="49" y="11"/>
                      <a:pt x="49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3" y="15"/>
                      <a:pt x="43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9"/>
                      <a:pt x="31" y="18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4"/>
                      <a:pt x="28" y="24"/>
                    </a:cubicBezTo>
                    <a:cubicBezTo>
                      <a:pt x="28" y="24"/>
                      <a:pt x="27" y="25"/>
                      <a:pt x="27" y="25"/>
                    </a:cubicBezTo>
                    <a:cubicBezTo>
                      <a:pt x="27" y="26"/>
                      <a:pt x="26" y="27"/>
                      <a:pt x="25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4"/>
                      <a:pt x="11" y="44"/>
                      <a:pt x="11" y="44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1" y="48"/>
                      <a:pt x="11" y="48"/>
                      <a:pt x="10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0"/>
                      <a:pt x="8" y="50"/>
                      <a:pt x="7" y="50"/>
                    </a:cubicBezTo>
                    <a:cubicBezTo>
                      <a:pt x="7" y="50"/>
                      <a:pt x="6" y="51"/>
                      <a:pt x="6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6"/>
                      <a:pt x="1" y="57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7"/>
                      <a:pt x="13" y="57"/>
                      <a:pt x="13" y="57"/>
                    </a:cubicBezTo>
                    <a:lnTo>
                      <a:pt x="17" y="5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4" name="Freeform 125"/>
              <p:cNvSpPr>
                <a:spLocks/>
              </p:cNvSpPr>
              <p:nvPr/>
            </p:nvSpPr>
            <p:spPr bwMode="auto">
              <a:xfrm>
                <a:off x="2670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5" name="Freeform 126"/>
              <p:cNvSpPr>
                <a:spLocks/>
              </p:cNvSpPr>
              <p:nvPr/>
            </p:nvSpPr>
            <p:spPr bwMode="auto">
              <a:xfrm>
                <a:off x="2668" y="249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0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6" name="Rectangle 127"/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7" name="Freeform 128"/>
              <p:cNvSpPr>
                <a:spLocks/>
              </p:cNvSpPr>
              <p:nvPr/>
            </p:nvSpPr>
            <p:spPr bwMode="auto">
              <a:xfrm>
                <a:off x="2913" y="2498"/>
                <a:ext cx="183" cy="140"/>
              </a:xfrm>
              <a:custGeom>
                <a:avLst/>
                <a:gdLst>
                  <a:gd name="T0" fmla="*/ 85 w 91"/>
                  <a:gd name="T1" fmla="*/ 6 h 70"/>
                  <a:gd name="T2" fmla="*/ 84 w 91"/>
                  <a:gd name="T3" fmla="*/ 3 h 70"/>
                  <a:gd name="T4" fmla="*/ 83 w 91"/>
                  <a:gd name="T5" fmla="*/ 2 h 70"/>
                  <a:gd name="T6" fmla="*/ 81 w 91"/>
                  <a:gd name="T7" fmla="*/ 0 h 70"/>
                  <a:gd name="T8" fmla="*/ 75 w 91"/>
                  <a:gd name="T9" fmla="*/ 6 h 70"/>
                  <a:gd name="T10" fmla="*/ 66 w 91"/>
                  <a:gd name="T11" fmla="*/ 11 h 70"/>
                  <a:gd name="T12" fmla="*/ 53 w 91"/>
                  <a:gd name="T13" fmla="*/ 14 h 70"/>
                  <a:gd name="T14" fmla="*/ 40 w 91"/>
                  <a:gd name="T15" fmla="*/ 21 h 70"/>
                  <a:gd name="T16" fmla="*/ 32 w 91"/>
                  <a:gd name="T17" fmla="*/ 27 h 70"/>
                  <a:gd name="T18" fmla="*/ 14 w 91"/>
                  <a:gd name="T19" fmla="*/ 25 h 70"/>
                  <a:gd name="T20" fmla="*/ 5 w 91"/>
                  <a:gd name="T21" fmla="*/ 28 h 70"/>
                  <a:gd name="T22" fmla="*/ 3 w 91"/>
                  <a:gd name="T23" fmla="*/ 30 h 70"/>
                  <a:gd name="T24" fmla="*/ 0 w 91"/>
                  <a:gd name="T25" fmla="*/ 32 h 70"/>
                  <a:gd name="T26" fmla="*/ 3 w 91"/>
                  <a:gd name="T27" fmla="*/ 35 h 70"/>
                  <a:gd name="T28" fmla="*/ 8 w 91"/>
                  <a:gd name="T29" fmla="*/ 37 h 70"/>
                  <a:gd name="T30" fmla="*/ 4 w 91"/>
                  <a:gd name="T31" fmla="*/ 44 h 70"/>
                  <a:gd name="T32" fmla="*/ 7 w 91"/>
                  <a:gd name="T33" fmla="*/ 45 h 70"/>
                  <a:gd name="T34" fmla="*/ 7 w 91"/>
                  <a:gd name="T35" fmla="*/ 51 h 70"/>
                  <a:gd name="T36" fmla="*/ 7 w 91"/>
                  <a:gd name="T37" fmla="*/ 56 h 70"/>
                  <a:gd name="T38" fmla="*/ 14 w 91"/>
                  <a:gd name="T39" fmla="*/ 62 h 70"/>
                  <a:gd name="T40" fmla="*/ 11 w 91"/>
                  <a:gd name="T41" fmla="*/ 63 h 70"/>
                  <a:gd name="T42" fmla="*/ 11 w 91"/>
                  <a:gd name="T43" fmla="*/ 65 h 70"/>
                  <a:gd name="T44" fmla="*/ 7 w 91"/>
                  <a:gd name="T45" fmla="*/ 66 h 70"/>
                  <a:gd name="T46" fmla="*/ 6 w 91"/>
                  <a:gd name="T47" fmla="*/ 68 h 70"/>
                  <a:gd name="T48" fmla="*/ 10 w 91"/>
                  <a:gd name="T49" fmla="*/ 69 h 70"/>
                  <a:gd name="T50" fmla="*/ 15 w 91"/>
                  <a:gd name="T51" fmla="*/ 70 h 70"/>
                  <a:gd name="T52" fmla="*/ 17 w 91"/>
                  <a:gd name="T53" fmla="*/ 69 h 70"/>
                  <a:gd name="T54" fmla="*/ 18 w 91"/>
                  <a:gd name="T55" fmla="*/ 67 h 70"/>
                  <a:gd name="T56" fmla="*/ 20 w 91"/>
                  <a:gd name="T57" fmla="*/ 66 h 70"/>
                  <a:gd name="T58" fmla="*/ 24 w 91"/>
                  <a:gd name="T59" fmla="*/ 67 h 70"/>
                  <a:gd name="T60" fmla="*/ 30 w 91"/>
                  <a:gd name="T61" fmla="*/ 66 h 70"/>
                  <a:gd name="T62" fmla="*/ 34 w 91"/>
                  <a:gd name="T63" fmla="*/ 63 h 70"/>
                  <a:gd name="T64" fmla="*/ 35 w 91"/>
                  <a:gd name="T65" fmla="*/ 59 h 70"/>
                  <a:gd name="T66" fmla="*/ 37 w 91"/>
                  <a:gd name="T67" fmla="*/ 59 h 70"/>
                  <a:gd name="T68" fmla="*/ 39 w 91"/>
                  <a:gd name="T69" fmla="*/ 62 h 70"/>
                  <a:gd name="T70" fmla="*/ 42 w 91"/>
                  <a:gd name="T71" fmla="*/ 65 h 70"/>
                  <a:gd name="T72" fmla="*/ 47 w 91"/>
                  <a:gd name="T73" fmla="*/ 64 h 70"/>
                  <a:gd name="T74" fmla="*/ 50 w 91"/>
                  <a:gd name="T75" fmla="*/ 64 h 70"/>
                  <a:gd name="T76" fmla="*/ 54 w 91"/>
                  <a:gd name="T77" fmla="*/ 66 h 70"/>
                  <a:gd name="T78" fmla="*/ 57 w 91"/>
                  <a:gd name="T79" fmla="*/ 65 h 70"/>
                  <a:gd name="T80" fmla="*/ 61 w 91"/>
                  <a:gd name="T81" fmla="*/ 63 h 70"/>
                  <a:gd name="T82" fmla="*/ 58 w 91"/>
                  <a:gd name="T83" fmla="*/ 59 h 70"/>
                  <a:gd name="T84" fmla="*/ 60 w 91"/>
                  <a:gd name="T85" fmla="*/ 57 h 70"/>
                  <a:gd name="T86" fmla="*/ 59 w 91"/>
                  <a:gd name="T87" fmla="*/ 53 h 70"/>
                  <a:gd name="T88" fmla="*/ 57 w 91"/>
                  <a:gd name="T89" fmla="*/ 53 h 70"/>
                  <a:gd name="T90" fmla="*/ 62 w 91"/>
                  <a:gd name="T91" fmla="*/ 50 h 70"/>
                  <a:gd name="T92" fmla="*/ 65 w 91"/>
                  <a:gd name="T93" fmla="*/ 48 h 70"/>
                  <a:gd name="T94" fmla="*/ 69 w 91"/>
                  <a:gd name="T95" fmla="*/ 47 h 70"/>
                  <a:gd name="T96" fmla="*/ 69 w 91"/>
                  <a:gd name="T97" fmla="*/ 43 h 70"/>
                  <a:gd name="T98" fmla="*/ 69 w 91"/>
                  <a:gd name="T99" fmla="*/ 38 h 70"/>
                  <a:gd name="T100" fmla="*/ 65 w 91"/>
                  <a:gd name="T101" fmla="*/ 35 h 70"/>
                  <a:gd name="T102" fmla="*/ 66 w 91"/>
                  <a:gd name="T103" fmla="*/ 30 h 70"/>
                  <a:gd name="T104" fmla="*/ 70 w 91"/>
                  <a:gd name="T105" fmla="*/ 29 h 70"/>
                  <a:gd name="T106" fmla="*/ 75 w 91"/>
                  <a:gd name="T107" fmla="*/ 26 h 70"/>
                  <a:gd name="T108" fmla="*/ 79 w 91"/>
                  <a:gd name="T109" fmla="*/ 24 h 70"/>
                  <a:gd name="T110" fmla="*/ 80 w 91"/>
                  <a:gd name="T111" fmla="*/ 21 h 70"/>
                  <a:gd name="T112" fmla="*/ 84 w 91"/>
                  <a:gd name="T113" fmla="*/ 18 h 70"/>
                  <a:gd name="T114" fmla="*/ 85 w 91"/>
                  <a:gd name="T115" fmla="*/ 16 h 70"/>
                  <a:gd name="T116" fmla="*/ 91 w 91"/>
                  <a:gd name="T117" fmla="*/ 1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" h="70">
                    <a:moveTo>
                      <a:pt x="86" y="7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5"/>
                      <a:pt x="85" y="5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7" y="28"/>
                      <a:pt x="6" y="28"/>
                      <a:pt x="5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2" y="31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4" y="43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6" y="44"/>
                      <a:pt x="7" y="45"/>
                    </a:cubicBezTo>
                    <a:cubicBezTo>
                      <a:pt x="7" y="45"/>
                      <a:pt x="8" y="46"/>
                      <a:pt x="8" y="46"/>
                    </a:cubicBezTo>
                    <a:cubicBezTo>
                      <a:pt x="8" y="47"/>
                      <a:pt x="8" y="48"/>
                      <a:pt x="8" y="49"/>
                    </a:cubicBezTo>
                    <a:cubicBezTo>
                      <a:pt x="8" y="50"/>
                      <a:pt x="8" y="50"/>
                      <a:pt x="7" y="5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10" y="54"/>
                      <a:pt x="10" y="5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9"/>
                      <a:pt x="9" y="59"/>
                      <a:pt x="11" y="61"/>
                    </a:cubicBezTo>
                    <a:cubicBezTo>
                      <a:pt x="12" y="62"/>
                      <a:pt x="15" y="62"/>
                      <a:pt x="14" y="62"/>
                    </a:cubicBezTo>
                    <a:cubicBezTo>
                      <a:pt x="14" y="63"/>
                      <a:pt x="14" y="63"/>
                      <a:pt x="13" y="63"/>
                    </a:cubicBezTo>
                    <a:cubicBezTo>
                      <a:pt x="13" y="63"/>
                      <a:pt x="13" y="63"/>
                      <a:pt x="12" y="63"/>
                    </a:cubicBezTo>
                    <a:cubicBezTo>
                      <a:pt x="12" y="63"/>
                      <a:pt x="11" y="63"/>
                      <a:pt x="11" y="63"/>
                    </a:cubicBezTo>
                    <a:cubicBezTo>
                      <a:pt x="10" y="63"/>
                      <a:pt x="10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4"/>
                      <a:pt x="10" y="64"/>
                      <a:pt x="11" y="65"/>
                    </a:cubicBezTo>
                    <a:cubicBezTo>
                      <a:pt x="11" y="66"/>
                      <a:pt x="10" y="65"/>
                      <a:pt x="10" y="65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9" y="66"/>
                      <a:pt x="8" y="66"/>
                      <a:pt x="7" y="66"/>
                    </a:cubicBezTo>
                    <a:cubicBezTo>
                      <a:pt x="7" y="66"/>
                      <a:pt x="6" y="66"/>
                      <a:pt x="5" y="66"/>
                    </a:cubicBezTo>
                    <a:cubicBezTo>
                      <a:pt x="5" y="66"/>
                      <a:pt x="6" y="67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6" y="69"/>
                      <a:pt x="7" y="69"/>
                      <a:pt x="7" y="69"/>
                    </a:cubicBezTo>
                    <a:cubicBezTo>
                      <a:pt x="7" y="69"/>
                      <a:pt x="8" y="69"/>
                      <a:pt x="9" y="69"/>
                    </a:cubicBezTo>
                    <a:cubicBezTo>
                      <a:pt x="9" y="69"/>
                      <a:pt x="10" y="69"/>
                      <a:pt x="10" y="69"/>
                    </a:cubicBezTo>
                    <a:cubicBezTo>
                      <a:pt x="10" y="69"/>
                      <a:pt x="12" y="69"/>
                      <a:pt x="12" y="69"/>
                    </a:cubicBezTo>
                    <a:cubicBezTo>
                      <a:pt x="13" y="69"/>
                      <a:pt x="14" y="70"/>
                      <a:pt x="14" y="70"/>
                    </a:cubicBezTo>
                    <a:cubicBezTo>
                      <a:pt x="14" y="70"/>
                      <a:pt x="15" y="70"/>
                      <a:pt x="15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20" y="66"/>
                      <a:pt x="20" y="66"/>
                    </a:cubicBezTo>
                    <a:cubicBezTo>
                      <a:pt x="21" y="66"/>
                      <a:pt x="21" y="67"/>
                      <a:pt x="22" y="67"/>
                    </a:cubicBezTo>
                    <a:cubicBezTo>
                      <a:pt x="22" y="67"/>
                      <a:pt x="23" y="67"/>
                      <a:pt x="23" y="67"/>
                    </a:cubicBezTo>
                    <a:cubicBezTo>
                      <a:pt x="23" y="67"/>
                      <a:pt x="24" y="67"/>
                      <a:pt x="24" y="67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1" y="65"/>
                      <a:pt x="32" y="65"/>
                    </a:cubicBezTo>
                    <a:cubicBezTo>
                      <a:pt x="32" y="64"/>
                      <a:pt x="32" y="64"/>
                      <a:pt x="33" y="64"/>
                    </a:cubicBezTo>
                    <a:cubicBezTo>
                      <a:pt x="33" y="64"/>
                      <a:pt x="34" y="63"/>
                      <a:pt x="34" y="63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3" y="61"/>
                      <a:pt x="34" y="61"/>
                      <a:pt x="34" y="60"/>
                    </a:cubicBezTo>
                    <a:cubicBezTo>
                      <a:pt x="34" y="60"/>
                      <a:pt x="35" y="59"/>
                      <a:pt x="35" y="59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60"/>
                      <a:pt x="38" y="60"/>
                    </a:cubicBezTo>
                    <a:cubicBezTo>
                      <a:pt x="38" y="61"/>
                      <a:pt x="39" y="61"/>
                      <a:pt x="39" y="61"/>
                    </a:cubicBezTo>
                    <a:cubicBezTo>
                      <a:pt x="40" y="61"/>
                      <a:pt x="39" y="61"/>
                      <a:pt x="39" y="62"/>
                    </a:cubicBezTo>
                    <a:cubicBezTo>
                      <a:pt x="39" y="63"/>
                      <a:pt x="39" y="63"/>
                      <a:pt x="40" y="63"/>
                    </a:cubicBezTo>
                    <a:cubicBezTo>
                      <a:pt x="40" y="63"/>
                      <a:pt x="40" y="63"/>
                      <a:pt x="41" y="63"/>
                    </a:cubicBezTo>
                    <a:cubicBezTo>
                      <a:pt x="41" y="63"/>
                      <a:pt x="42" y="64"/>
                      <a:pt x="42" y="65"/>
                    </a:cubicBezTo>
                    <a:cubicBezTo>
                      <a:pt x="43" y="65"/>
                      <a:pt x="44" y="66"/>
                      <a:pt x="45" y="66"/>
                    </a:cubicBezTo>
                    <a:cubicBezTo>
                      <a:pt x="46" y="66"/>
                      <a:pt x="45" y="66"/>
                      <a:pt x="46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1" y="64"/>
                      <a:pt x="51" y="64"/>
                    </a:cubicBezTo>
                    <a:cubicBezTo>
                      <a:pt x="51" y="64"/>
                      <a:pt x="52" y="65"/>
                      <a:pt x="52" y="65"/>
                    </a:cubicBezTo>
                    <a:cubicBezTo>
                      <a:pt x="52" y="65"/>
                      <a:pt x="53" y="65"/>
                      <a:pt x="54" y="66"/>
                    </a:cubicBezTo>
                    <a:cubicBezTo>
                      <a:pt x="56" y="66"/>
                      <a:pt x="55" y="66"/>
                      <a:pt x="55" y="66"/>
                    </a:cubicBezTo>
                    <a:cubicBezTo>
                      <a:pt x="55" y="66"/>
                      <a:pt x="56" y="66"/>
                      <a:pt x="56" y="66"/>
                    </a:cubicBezTo>
                    <a:cubicBezTo>
                      <a:pt x="56" y="66"/>
                      <a:pt x="57" y="65"/>
                      <a:pt x="57" y="65"/>
                    </a:cubicBezTo>
                    <a:cubicBezTo>
                      <a:pt x="57" y="64"/>
                      <a:pt x="59" y="65"/>
                      <a:pt x="59" y="65"/>
                    </a:cubicBezTo>
                    <a:cubicBezTo>
                      <a:pt x="59" y="65"/>
                      <a:pt x="61" y="64"/>
                      <a:pt x="61" y="64"/>
                    </a:cubicBezTo>
                    <a:cubicBezTo>
                      <a:pt x="61" y="64"/>
                      <a:pt x="61" y="63"/>
                      <a:pt x="61" y="63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58" y="61"/>
                      <a:pt x="58" y="61"/>
                    </a:cubicBezTo>
                    <a:cubicBezTo>
                      <a:pt x="58" y="60"/>
                      <a:pt x="58" y="59"/>
                      <a:pt x="58" y="59"/>
                    </a:cubicBezTo>
                    <a:cubicBezTo>
                      <a:pt x="58" y="59"/>
                      <a:pt x="58" y="58"/>
                      <a:pt x="58" y="58"/>
                    </a:cubicBezTo>
                    <a:cubicBezTo>
                      <a:pt x="58" y="58"/>
                      <a:pt x="58" y="58"/>
                      <a:pt x="59" y="57"/>
                    </a:cubicBezTo>
                    <a:cubicBezTo>
                      <a:pt x="59" y="57"/>
                      <a:pt x="59" y="57"/>
                      <a:pt x="60" y="57"/>
                    </a:cubicBezTo>
                    <a:cubicBezTo>
                      <a:pt x="60" y="56"/>
                      <a:pt x="61" y="56"/>
                      <a:pt x="61" y="56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59" y="54"/>
                      <a:pt x="59" y="53"/>
                    </a:cubicBezTo>
                    <a:cubicBezTo>
                      <a:pt x="59" y="53"/>
                      <a:pt x="59" y="54"/>
                      <a:pt x="59" y="54"/>
                    </a:cubicBezTo>
                    <a:cubicBezTo>
                      <a:pt x="59" y="54"/>
                      <a:pt x="58" y="54"/>
                      <a:pt x="58" y="54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6" y="48"/>
                      <a:pt x="66" y="48"/>
                    </a:cubicBezTo>
                    <a:cubicBezTo>
                      <a:pt x="66" y="48"/>
                      <a:pt x="67" y="48"/>
                      <a:pt x="68" y="48"/>
                    </a:cubicBezTo>
                    <a:cubicBezTo>
                      <a:pt x="68" y="48"/>
                      <a:pt x="69" y="47"/>
                      <a:pt x="69" y="47"/>
                    </a:cubicBezTo>
                    <a:cubicBezTo>
                      <a:pt x="70" y="46"/>
                      <a:pt x="69" y="46"/>
                      <a:pt x="69" y="46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1"/>
                      <a:pt x="69" y="39"/>
                      <a:pt x="69" y="39"/>
                    </a:cubicBezTo>
                    <a:cubicBezTo>
                      <a:pt x="69" y="39"/>
                      <a:pt x="69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7"/>
                      <a:pt x="67" y="37"/>
                      <a:pt x="67" y="36"/>
                    </a:cubicBezTo>
                    <a:cubicBezTo>
                      <a:pt x="67" y="36"/>
                      <a:pt x="65" y="35"/>
                      <a:pt x="65" y="35"/>
                    </a:cubicBezTo>
                    <a:cubicBezTo>
                      <a:pt x="65" y="35"/>
                      <a:pt x="65" y="33"/>
                      <a:pt x="65" y="33"/>
                    </a:cubicBezTo>
                    <a:cubicBezTo>
                      <a:pt x="65" y="33"/>
                      <a:pt x="66" y="32"/>
                      <a:pt x="66" y="32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8" y="30"/>
                      <a:pt x="68" y="30"/>
                    </a:cubicBezTo>
                    <a:cubicBezTo>
                      <a:pt x="68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2"/>
                      <a:pt x="79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6" y="22"/>
                      <a:pt x="86" y="22"/>
                      <a:pt x="84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7"/>
                      <a:pt x="85" y="16"/>
                      <a:pt x="85" y="16"/>
                    </a:cubicBezTo>
                    <a:cubicBezTo>
                      <a:pt x="86" y="15"/>
                      <a:pt x="87" y="15"/>
                      <a:pt x="87" y="15"/>
                    </a:cubicBezTo>
                    <a:cubicBezTo>
                      <a:pt x="87" y="15"/>
                      <a:pt x="89" y="15"/>
                      <a:pt x="89" y="15"/>
                    </a:cubicBezTo>
                    <a:cubicBezTo>
                      <a:pt x="89" y="15"/>
                      <a:pt x="90" y="15"/>
                      <a:pt x="91" y="15"/>
                    </a:cubicBezTo>
                    <a:cubicBezTo>
                      <a:pt x="86" y="9"/>
                      <a:pt x="86" y="9"/>
                      <a:pt x="86" y="9"/>
                    </a:cubicBezTo>
                    <a:lnTo>
                      <a:pt x="86" y="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8" name="Freeform 129"/>
              <p:cNvSpPr>
                <a:spLocks/>
              </p:cNvSpPr>
              <p:nvPr/>
            </p:nvSpPr>
            <p:spPr bwMode="auto">
              <a:xfrm>
                <a:off x="2674" y="2317"/>
                <a:ext cx="444" cy="229"/>
              </a:xfrm>
              <a:custGeom>
                <a:avLst/>
                <a:gdLst>
                  <a:gd name="T0" fmla="*/ 219 w 221"/>
                  <a:gd name="T1" fmla="*/ 34 h 114"/>
                  <a:gd name="T2" fmla="*/ 214 w 221"/>
                  <a:gd name="T3" fmla="*/ 29 h 114"/>
                  <a:gd name="T4" fmla="*/ 211 w 221"/>
                  <a:gd name="T5" fmla="*/ 22 h 114"/>
                  <a:gd name="T6" fmla="*/ 213 w 221"/>
                  <a:gd name="T7" fmla="*/ 14 h 114"/>
                  <a:gd name="T8" fmla="*/ 201 w 221"/>
                  <a:gd name="T9" fmla="*/ 6 h 114"/>
                  <a:gd name="T10" fmla="*/ 178 w 221"/>
                  <a:gd name="T11" fmla="*/ 5 h 114"/>
                  <a:gd name="T12" fmla="*/ 162 w 221"/>
                  <a:gd name="T13" fmla="*/ 3 h 114"/>
                  <a:gd name="T14" fmla="*/ 153 w 221"/>
                  <a:gd name="T15" fmla="*/ 11 h 114"/>
                  <a:gd name="T16" fmla="*/ 140 w 221"/>
                  <a:gd name="T17" fmla="*/ 18 h 114"/>
                  <a:gd name="T18" fmla="*/ 125 w 221"/>
                  <a:gd name="T19" fmla="*/ 16 h 114"/>
                  <a:gd name="T20" fmla="*/ 123 w 221"/>
                  <a:gd name="T21" fmla="*/ 23 h 114"/>
                  <a:gd name="T22" fmla="*/ 115 w 221"/>
                  <a:gd name="T23" fmla="*/ 25 h 114"/>
                  <a:gd name="T24" fmla="*/ 108 w 221"/>
                  <a:gd name="T25" fmla="*/ 36 h 114"/>
                  <a:gd name="T26" fmla="*/ 102 w 221"/>
                  <a:gd name="T27" fmla="*/ 39 h 114"/>
                  <a:gd name="T28" fmla="*/ 94 w 221"/>
                  <a:gd name="T29" fmla="*/ 44 h 114"/>
                  <a:gd name="T30" fmla="*/ 99 w 221"/>
                  <a:gd name="T31" fmla="*/ 59 h 114"/>
                  <a:gd name="T32" fmla="*/ 105 w 221"/>
                  <a:gd name="T33" fmla="*/ 61 h 114"/>
                  <a:gd name="T34" fmla="*/ 102 w 221"/>
                  <a:gd name="T35" fmla="*/ 74 h 114"/>
                  <a:gd name="T36" fmla="*/ 93 w 221"/>
                  <a:gd name="T37" fmla="*/ 65 h 114"/>
                  <a:gd name="T38" fmla="*/ 87 w 221"/>
                  <a:gd name="T39" fmla="*/ 67 h 114"/>
                  <a:gd name="T40" fmla="*/ 79 w 221"/>
                  <a:gd name="T41" fmla="*/ 64 h 114"/>
                  <a:gd name="T42" fmla="*/ 76 w 221"/>
                  <a:gd name="T43" fmla="*/ 69 h 114"/>
                  <a:gd name="T44" fmla="*/ 65 w 221"/>
                  <a:gd name="T45" fmla="*/ 71 h 114"/>
                  <a:gd name="T46" fmla="*/ 55 w 221"/>
                  <a:gd name="T47" fmla="*/ 74 h 114"/>
                  <a:gd name="T48" fmla="*/ 47 w 221"/>
                  <a:gd name="T49" fmla="*/ 77 h 114"/>
                  <a:gd name="T50" fmla="*/ 41 w 221"/>
                  <a:gd name="T51" fmla="*/ 79 h 114"/>
                  <a:gd name="T52" fmla="*/ 34 w 221"/>
                  <a:gd name="T53" fmla="*/ 73 h 114"/>
                  <a:gd name="T54" fmla="*/ 27 w 221"/>
                  <a:gd name="T55" fmla="*/ 73 h 114"/>
                  <a:gd name="T56" fmla="*/ 27 w 221"/>
                  <a:gd name="T57" fmla="*/ 77 h 114"/>
                  <a:gd name="T58" fmla="*/ 24 w 221"/>
                  <a:gd name="T59" fmla="*/ 83 h 114"/>
                  <a:gd name="T60" fmla="*/ 15 w 221"/>
                  <a:gd name="T61" fmla="*/ 81 h 114"/>
                  <a:gd name="T62" fmla="*/ 9 w 221"/>
                  <a:gd name="T63" fmla="*/ 73 h 114"/>
                  <a:gd name="T64" fmla="*/ 5 w 221"/>
                  <a:gd name="T65" fmla="*/ 75 h 114"/>
                  <a:gd name="T66" fmla="*/ 2 w 221"/>
                  <a:gd name="T67" fmla="*/ 82 h 114"/>
                  <a:gd name="T68" fmla="*/ 0 w 221"/>
                  <a:gd name="T69" fmla="*/ 87 h 114"/>
                  <a:gd name="T70" fmla="*/ 1 w 221"/>
                  <a:gd name="T71" fmla="*/ 90 h 114"/>
                  <a:gd name="T72" fmla="*/ 12 w 221"/>
                  <a:gd name="T73" fmla="*/ 96 h 114"/>
                  <a:gd name="T74" fmla="*/ 17 w 221"/>
                  <a:gd name="T75" fmla="*/ 98 h 114"/>
                  <a:gd name="T76" fmla="*/ 22 w 221"/>
                  <a:gd name="T77" fmla="*/ 95 h 114"/>
                  <a:gd name="T78" fmla="*/ 23 w 221"/>
                  <a:gd name="T79" fmla="*/ 93 h 114"/>
                  <a:gd name="T80" fmla="*/ 29 w 221"/>
                  <a:gd name="T81" fmla="*/ 94 h 114"/>
                  <a:gd name="T82" fmla="*/ 32 w 221"/>
                  <a:gd name="T83" fmla="*/ 100 h 114"/>
                  <a:gd name="T84" fmla="*/ 43 w 221"/>
                  <a:gd name="T85" fmla="*/ 96 h 114"/>
                  <a:gd name="T86" fmla="*/ 65 w 221"/>
                  <a:gd name="T87" fmla="*/ 90 h 114"/>
                  <a:gd name="T88" fmla="*/ 80 w 221"/>
                  <a:gd name="T89" fmla="*/ 93 h 114"/>
                  <a:gd name="T90" fmla="*/ 86 w 221"/>
                  <a:gd name="T91" fmla="*/ 104 h 114"/>
                  <a:gd name="T92" fmla="*/ 121 w 221"/>
                  <a:gd name="T93" fmla="*/ 109 h 114"/>
                  <a:gd name="T94" fmla="*/ 149 w 221"/>
                  <a:gd name="T95" fmla="*/ 114 h 114"/>
                  <a:gd name="T96" fmla="*/ 158 w 221"/>
                  <a:gd name="T97" fmla="*/ 108 h 114"/>
                  <a:gd name="T98" fmla="*/ 177 w 221"/>
                  <a:gd name="T99" fmla="*/ 103 h 114"/>
                  <a:gd name="T100" fmla="*/ 192 w 221"/>
                  <a:gd name="T101" fmla="*/ 96 h 114"/>
                  <a:gd name="T102" fmla="*/ 204 w 221"/>
                  <a:gd name="T103" fmla="*/ 80 h 114"/>
                  <a:gd name="T104" fmla="*/ 206 w 221"/>
                  <a:gd name="T105" fmla="*/ 66 h 114"/>
                  <a:gd name="T106" fmla="*/ 204 w 221"/>
                  <a:gd name="T107" fmla="*/ 53 h 114"/>
                  <a:gd name="T108" fmla="*/ 219 w 221"/>
                  <a:gd name="T109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114">
                    <a:moveTo>
                      <a:pt x="219" y="49"/>
                    </a:moveTo>
                    <a:cubicBezTo>
                      <a:pt x="219" y="47"/>
                      <a:pt x="219" y="45"/>
                      <a:pt x="219" y="45"/>
                    </a:cubicBezTo>
                    <a:cubicBezTo>
                      <a:pt x="219" y="41"/>
                      <a:pt x="219" y="41"/>
                      <a:pt x="219" y="41"/>
                    </a:cubicBezTo>
                    <a:cubicBezTo>
                      <a:pt x="219" y="41"/>
                      <a:pt x="219" y="35"/>
                      <a:pt x="219" y="35"/>
                    </a:cubicBezTo>
                    <a:cubicBezTo>
                      <a:pt x="219" y="35"/>
                      <a:pt x="219" y="35"/>
                      <a:pt x="219" y="34"/>
                    </a:cubicBezTo>
                    <a:cubicBezTo>
                      <a:pt x="218" y="34"/>
                      <a:pt x="217" y="34"/>
                      <a:pt x="217" y="34"/>
                    </a:cubicBezTo>
                    <a:cubicBezTo>
                      <a:pt x="217" y="34"/>
                      <a:pt x="215" y="33"/>
                      <a:pt x="215" y="33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4" y="30"/>
                      <a:pt x="214" y="29"/>
                      <a:pt x="214" y="29"/>
                    </a:cubicBezTo>
                    <a:cubicBezTo>
                      <a:pt x="214" y="29"/>
                      <a:pt x="214" y="29"/>
                      <a:pt x="214" y="29"/>
                    </a:cubicBezTo>
                    <a:cubicBezTo>
                      <a:pt x="213" y="29"/>
                      <a:pt x="212" y="28"/>
                      <a:pt x="212" y="28"/>
                    </a:cubicBezTo>
                    <a:cubicBezTo>
                      <a:pt x="212" y="28"/>
                      <a:pt x="213" y="26"/>
                      <a:pt x="212" y="26"/>
                    </a:cubicBezTo>
                    <a:cubicBezTo>
                      <a:pt x="212" y="26"/>
                      <a:pt x="211" y="26"/>
                      <a:pt x="211" y="26"/>
                    </a:cubicBezTo>
                    <a:cubicBezTo>
                      <a:pt x="211" y="26"/>
                      <a:pt x="211" y="23"/>
                      <a:pt x="211" y="23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12" y="20"/>
                      <a:pt x="212" y="20"/>
                      <a:pt x="212" y="20"/>
                    </a:cubicBezTo>
                    <a:cubicBezTo>
                      <a:pt x="212" y="20"/>
                      <a:pt x="212" y="19"/>
                      <a:pt x="212" y="19"/>
                    </a:cubicBezTo>
                    <a:cubicBezTo>
                      <a:pt x="212" y="18"/>
                      <a:pt x="213" y="17"/>
                      <a:pt x="213" y="17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07" y="9"/>
                      <a:pt x="205" y="9"/>
                    </a:cubicBezTo>
                    <a:cubicBezTo>
                      <a:pt x="203" y="8"/>
                      <a:pt x="201" y="6"/>
                      <a:pt x="201" y="6"/>
                    </a:cubicBezTo>
                    <a:cubicBezTo>
                      <a:pt x="200" y="6"/>
                      <a:pt x="197" y="6"/>
                      <a:pt x="197" y="6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4" y="4"/>
                      <a:pt x="173" y="4"/>
                    </a:cubicBezTo>
                    <a:cubicBezTo>
                      <a:pt x="172" y="4"/>
                      <a:pt x="169" y="4"/>
                      <a:pt x="169" y="4"/>
                    </a:cubicBezTo>
                    <a:cubicBezTo>
                      <a:pt x="169" y="4"/>
                      <a:pt x="166" y="2"/>
                      <a:pt x="165" y="2"/>
                    </a:cubicBezTo>
                    <a:cubicBezTo>
                      <a:pt x="164" y="2"/>
                      <a:pt x="162" y="3"/>
                      <a:pt x="162" y="3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2"/>
                      <a:pt x="156" y="0"/>
                      <a:pt x="155" y="1"/>
                    </a:cubicBezTo>
                    <a:cubicBezTo>
                      <a:pt x="153" y="1"/>
                      <a:pt x="154" y="3"/>
                      <a:pt x="154" y="3"/>
                    </a:cubicBezTo>
                    <a:cubicBezTo>
                      <a:pt x="154" y="3"/>
                      <a:pt x="154" y="7"/>
                      <a:pt x="154" y="8"/>
                    </a:cubicBezTo>
                    <a:cubicBezTo>
                      <a:pt x="154" y="9"/>
                      <a:pt x="153" y="11"/>
                      <a:pt x="153" y="11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50" y="12"/>
                      <a:pt x="149" y="15"/>
                      <a:pt x="148" y="15"/>
                    </a:cubicBezTo>
                    <a:cubicBezTo>
                      <a:pt x="147" y="15"/>
                      <a:pt x="147" y="19"/>
                      <a:pt x="147" y="19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0" y="18"/>
                      <a:pt x="140" y="18"/>
                      <a:pt x="140" y="18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33" y="21"/>
                      <a:pt x="133" y="21"/>
                    </a:cubicBezTo>
                    <a:cubicBezTo>
                      <a:pt x="133" y="21"/>
                      <a:pt x="129" y="19"/>
                      <a:pt x="129" y="19"/>
                    </a:cubicBezTo>
                    <a:cubicBezTo>
                      <a:pt x="129" y="19"/>
                      <a:pt x="126" y="17"/>
                      <a:pt x="125" y="16"/>
                    </a:cubicBezTo>
                    <a:cubicBezTo>
                      <a:pt x="125" y="16"/>
                      <a:pt x="123" y="15"/>
                      <a:pt x="122" y="1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4"/>
                      <a:pt x="121" y="25"/>
                      <a:pt x="121" y="25"/>
                    </a:cubicBezTo>
                    <a:cubicBezTo>
                      <a:pt x="120" y="25"/>
                      <a:pt x="119" y="26"/>
                      <a:pt x="118" y="26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5" y="25"/>
                      <a:pt x="115" y="25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3" y="25"/>
                      <a:pt x="113" y="26"/>
                      <a:pt x="113" y="2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105" y="37"/>
                      <a:pt x="103" y="38"/>
                      <a:pt x="102" y="39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8" y="42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101" y="57"/>
                      <a:pt x="99" y="58"/>
                      <a:pt x="99" y="59"/>
                    </a:cubicBezTo>
                    <a:cubicBezTo>
                      <a:pt x="100" y="59"/>
                      <a:pt x="100" y="59"/>
                      <a:pt x="101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4" y="60"/>
                      <a:pt x="104" y="61"/>
                      <a:pt x="104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65"/>
                      <a:pt x="104" y="67"/>
                      <a:pt x="104" y="69"/>
                    </a:cubicBezTo>
                    <a:cubicBezTo>
                      <a:pt x="105" y="71"/>
                      <a:pt x="104" y="72"/>
                      <a:pt x="104" y="73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1" y="74"/>
                      <a:pt x="101" y="74"/>
                      <a:pt x="100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5" y="71"/>
                      <a:pt x="94" y="70"/>
                      <a:pt x="94" y="70"/>
                    </a:cubicBezTo>
                    <a:cubicBezTo>
                      <a:pt x="93" y="69"/>
                      <a:pt x="92" y="67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2" y="65"/>
                      <a:pt x="92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1" y="65"/>
                      <a:pt x="91" y="65"/>
                      <a:pt x="90" y="65"/>
                    </a:cubicBezTo>
                    <a:cubicBezTo>
                      <a:pt x="90" y="65"/>
                      <a:pt x="89" y="66"/>
                      <a:pt x="89" y="66"/>
                    </a:cubicBezTo>
                    <a:cubicBezTo>
                      <a:pt x="89" y="67"/>
                      <a:pt x="88" y="67"/>
                      <a:pt x="87" y="67"/>
                    </a:cubicBezTo>
                    <a:cubicBezTo>
                      <a:pt x="86" y="67"/>
                      <a:pt x="86" y="67"/>
                      <a:pt x="85" y="67"/>
                    </a:cubicBezTo>
                    <a:cubicBezTo>
                      <a:pt x="84" y="66"/>
                      <a:pt x="83" y="66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81" y="64"/>
                      <a:pt x="80" y="64"/>
                      <a:pt x="80" y="64"/>
                    </a:cubicBezTo>
                    <a:cubicBezTo>
                      <a:pt x="80" y="64"/>
                      <a:pt x="79" y="64"/>
                      <a:pt x="79" y="64"/>
                    </a:cubicBezTo>
                    <a:cubicBezTo>
                      <a:pt x="79" y="64"/>
                      <a:pt x="79" y="65"/>
                      <a:pt x="79" y="65"/>
                    </a:cubicBezTo>
                    <a:cubicBezTo>
                      <a:pt x="79" y="65"/>
                      <a:pt x="80" y="67"/>
                      <a:pt x="79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7" y="69"/>
                      <a:pt x="77" y="69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0" y="69"/>
                      <a:pt x="70" y="69"/>
                    </a:cubicBezTo>
                    <a:cubicBezTo>
                      <a:pt x="69" y="71"/>
                      <a:pt x="67" y="71"/>
                      <a:pt x="65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2"/>
                      <a:pt x="61" y="72"/>
                    </a:cubicBezTo>
                    <a:cubicBezTo>
                      <a:pt x="60" y="73"/>
                      <a:pt x="58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5"/>
                      <a:pt x="54" y="75"/>
                      <a:pt x="53" y="76"/>
                    </a:cubicBezTo>
                    <a:cubicBezTo>
                      <a:pt x="52" y="77"/>
                      <a:pt x="51" y="78"/>
                      <a:pt x="50" y="78"/>
                    </a:cubicBezTo>
                    <a:cubicBezTo>
                      <a:pt x="50" y="78"/>
                      <a:pt x="49" y="78"/>
                      <a:pt x="49" y="78"/>
                    </a:cubicBezTo>
                    <a:cubicBezTo>
                      <a:pt x="49" y="78"/>
                      <a:pt x="48" y="78"/>
                      <a:pt x="47" y="78"/>
                    </a:cubicBezTo>
                    <a:cubicBezTo>
                      <a:pt x="47" y="78"/>
                      <a:pt x="47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9"/>
                      <a:pt x="44" y="80"/>
                      <a:pt x="43" y="80"/>
                    </a:cubicBezTo>
                    <a:cubicBezTo>
                      <a:pt x="43" y="80"/>
                      <a:pt x="42" y="79"/>
                      <a:pt x="42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39" y="79"/>
                      <a:pt x="38" y="77"/>
                      <a:pt x="38" y="75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6" y="74"/>
                      <a:pt x="35" y="73"/>
                      <a:pt x="34" y="73"/>
                    </a:cubicBezTo>
                    <a:cubicBezTo>
                      <a:pt x="34" y="73"/>
                      <a:pt x="33" y="73"/>
                      <a:pt x="33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3"/>
                      <a:pt x="29" y="73"/>
                      <a:pt x="28" y="73"/>
                    </a:cubicBezTo>
                    <a:cubicBezTo>
                      <a:pt x="28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6"/>
                      <a:pt x="27" y="76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2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3" y="86"/>
                      <a:pt x="21" y="86"/>
                    </a:cubicBezTo>
                    <a:cubicBezTo>
                      <a:pt x="20" y="86"/>
                      <a:pt x="19" y="85"/>
                      <a:pt x="19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7" y="84"/>
                      <a:pt x="16" y="84"/>
                      <a:pt x="15" y="83"/>
                    </a:cubicBezTo>
                    <a:cubicBezTo>
                      <a:pt x="15" y="82"/>
                      <a:pt x="15" y="82"/>
                      <a:pt x="15" y="81"/>
                    </a:cubicBezTo>
                    <a:cubicBezTo>
                      <a:pt x="15" y="81"/>
                      <a:pt x="14" y="81"/>
                      <a:pt x="13" y="80"/>
                    </a:cubicBezTo>
                    <a:cubicBezTo>
                      <a:pt x="12" y="79"/>
                      <a:pt x="12" y="77"/>
                      <a:pt x="13" y="76"/>
                    </a:cubicBezTo>
                    <a:cubicBezTo>
                      <a:pt x="13" y="75"/>
                      <a:pt x="12" y="75"/>
                      <a:pt x="12" y="75"/>
                    </a:cubicBezTo>
                    <a:cubicBezTo>
                      <a:pt x="11" y="75"/>
                      <a:pt x="10" y="74"/>
                      <a:pt x="10" y="74"/>
                    </a:cubicBezTo>
                    <a:cubicBezTo>
                      <a:pt x="9" y="74"/>
                      <a:pt x="9" y="73"/>
                      <a:pt x="9" y="73"/>
                    </a:cubicBezTo>
                    <a:cubicBezTo>
                      <a:pt x="8" y="72"/>
                      <a:pt x="7" y="72"/>
                      <a:pt x="7" y="71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4"/>
                      <a:pt x="5" y="75"/>
                      <a:pt x="5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7"/>
                      <a:pt x="5" y="78"/>
                      <a:pt x="4" y="79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1"/>
                      <a:pt x="3" y="81"/>
                      <a:pt x="2" y="82"/>
                    </a:cubicBezTo>
                    <a:cubicBezTo>
                      <a:pt x="2" y="82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8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4"/>
                      <a:pt x="22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4" y="92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2"/>
                      <a:pt x="27" y="92"/>
                      <a:pt x="28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1" y="96"/>
                      <a:pt x="30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8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6" y="89"/>
                      <a:pt x="72" y="88"/>
                      <a:pt x="72" y="88"/>
                    </a:cubicBezTo>
                    <a:cubicBezTo>
                      <a:pt x="73" y="88"/>
                      <a:pt x="75" y="87"/>
                      <a:pt x="77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4" y="101"/>
                      <a:pt x="85" y="102"/>
                      <a:pt x="85" y="102"/>
                    </a:cubicBezTo>
                    <a:cubicBezTo>
                      <a:pt x="85" y="103"/>
                      <a:pt x="86" y="103"/>
                      <a:pt x="86" y="104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6" y="108"/>
                      <a:pt x="111" y="109"/>
                      <a:pt x="113" y="109"/>
                    </a:cubicBezTo>
                    <a:cubicBezTo>
                      <a:pt x="113" y="109"/>
                      <a:pt x="115" y="109"/>
                      <a:pt x="115" y="109"/>
                    </a:cubicBezTo>
                    <a:cubicBezTo>
                      <a:pt x="117" y="109"/>
                      <a:pt x="120" y="109"/>
                      <a:pt x="121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7" y="111"/>
                      <a:pt x="127" y="111"/>
                      <a:pt x="127" y="111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7" y="103"/>
                      <a:pt x="167" y="103"/>
                      <a:pt x="167" y="103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77" y="103"/>
                      <a:pt x="177" y="103"/>
                      <a:pt x="177" y="10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69"/>
                      <a:pt x="202" y="68"/>
                      <a:pt x="203" y="68"/>
                    </a:cubicBezTo>
                    <a:cubicBezTo>
                      <a:pt x="204" y="68"/>
                      <a:pt x="206" y="66"/>
                      <a:pt x="206" y="66"/>
                    </a:cubicBezTo>
                    <a:cubicBezTo>
                      <a:pt x="211" y="63"/>
                      <a:pt x="211" y="63"/>
                      <a:pt x="211" y="63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55"/>
                      <a:pt x="200" y="55"/>
                      <a:pt x="200" y="55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4" y="54"/>
                      <a:pt x="213" y="53"/>
                    </a:cubicBezTo>
                    <a:cubicBezTo>
                      <a:pt x="213" y="51"/>
                      <a:pt x="214" y="52"/>
                      <a:pt x="214" y="53"/>
                    </a:cubicBezTo>
                    <a:cubicBezTo>
                      <a:pt x="215" y="54"/>
                      <a:pt x="217" y="52"/>
                      <a:pt x="219" y="52"/>
                    </a:cubicBezTo>
                    <a:cubicBezTo>
                      <a:pt x="221" y="52"/>
                      <a:pt x="219" y="50"/>
                      <a:pt x="219" y="4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9" name="Freeform 130"/>
              <p:cNvSpPr>
                <a:spLocks/>
              </p:cNvSpPr>
              <p:nvPr/>
            </p:nvSpPr>
            <p:spPr bwMode="auto">
              <a:xfrm>
                <a:off x="2480" y="1819"/>
                <a:ext cx="495" cy="667"/>
              </a:xfrm>
              <a:custGeom>
                <a:avLst/>
                <a:gdLst>
                  <a:gd name="T0" fmla="*/ 233 w 247"/>
                  <a:gd name="T1" fmla="*/ 133 h 332"/>
                  <a:gd name="T2" fmla="*/ 230 w 247"/>
                  <a:gd name="T3" fmla="*/ 100 h 332"/>
                  <a:gd name="T4" fmla="*/ 219 w 247"/>
                  <a:gd name="T5" fmla="*/ 59 h 332"/>
                  <a:gd name="T6" fmla="*/ 211 w 247"/>
                  <a:gd name="T7" fmla="*/ 41 h 332"/>
                  <a:gd name="T8" fmla="*/ 190 w 247"/>
                  <a:gd name="T9" fmla="*/ 29 h 332"/>
                  <a:gd name="T10" fmla="*/ 195 w 247"/>
                  <a:gd name="T11" fmla="*/ 17 h 332"/>
                  <a:gd name="T12" fmla="*/ 189 w 247"/>
                  <a:gd name="T13" fmla="*/ 13 h 332"/>
                  <a:gd name="T14" fmla="*/ 184 w 247"/>
                  <a:gd name="T15" fmla="*/ 15 h 332"/>
                  <a:gd name="T16" fmla="*/ 170 w 247"/>
                  <a:gd name="T17" fmla="*/ 23 h 332"/>
                  <a:gd name="T18" fmla="*/ 166 w 247"/>
                  <a:gd name="T19" fmla="*/ 24 h 332"/>
                  <a:gd name="T20" fmla="*/ 143 w 247"/>
                  <a:gd name="T21" fmla="*/ 40 h 332"/>
                  <a:gd name="T22" fmla="*/ 126 w 247"/>
                  <a:gd name="T23" fmla="*/ 40 h 332"/>
                  <a:gd name="T24" fmla="*/ 134 w 247"/>
                  <a:gd name="T25" fmla="*/ 25 h 332"/>
                  <a:gd name="T26" fmla="*/ 133 w 247"/>
                  <a:gd name="T27" fmla="*/ 24 h 332"/>
                  <a:gd name="T28" fmla="*/ 114 w 247"/>
                  <a:gd name="T29" fmla="*/ 23 h 332"/>
                  <a:gd name="T30" fmla="*/ 106 w 247"/>
                  <a:gd name="T31" fmla="*/ 8 h 332"/>
                  <a:gd name="T32" fmla="*/ 86 w 247"/>
                  <a:gd name="T33" fmla="*/ 4 h 332"/>
                  <a:gd name="T34" fmla="*/ 75 w 247"/>
                  <a:gd name="T35" fmla="*/ 12 h 332"/>
                  <a:gd name="T36" fmla="*/ 81 w 247"/>
                  <a:gd name="T37" fmla="*/ 19 h 332"/>
                  <a:gd name="T38" fmla="*/ 78 w 247"/>
                  <a:gd name="T39" fmla="*/ 33 h 332"/>
                  <a:gd name="T40" fmla="*/ 85 w 247"/>
                  <a:gd name="T41" fmla="*/ 44 h 332"/>
                  <a:gd name="T42" fmla="*/ 69 w 247"/>
                  <a:gd name="T43" fmla="*/ 52 h 332"/>
                  <a:gd name="T44" fmla="*/ 62 w 247"/>
                  <a:gd name="T45" fmla="*/ 63 h 332"/>
                  <a:gd name="T46" fmla="*/ 52 w 247"/>
                  <a:gd name="T47" fmla="*/ 49 h 332"/>
                  <a:gd name="T48" fmla="*/ 33 w 247"/>
                  <a:gd name="T49" fmla="*/ 54 h 332"/>
                  <a:gd name="T50" fmla="*/ 33 w 247"/>
                  <a:gd name="T51" fmla="*/ 70 h 332"/>
                  <a:gd name="T52" fmla="*/ 36 w 247"/>
                  <a:gd name="T53" fmla="*/ 86 h 332"/>
                  <a:gd name="T54" fmla="*/ 23 w 247"/>
                  <a:gd name="T55" fmla="*/ 104 h 332"/>
                  <a:gd name="T56" fmla="*/ 31 w 247"/>
                  <a:gd name="T57" fmla="*/ 119 h 332"/>
                  <a:gd name="T58" fmla="*/ 25 w 247"/>
                  <a:gd name="T59" fmla="*/ 126 h 332"/>
                  <a:gd name="T60" fmla="*/ 6 w 247"/>
                  <a:gd name="T61" fmla="*/ 133 h 332"/>
                  <a:gd name="T62" fmla="*/ 7 w 247"/>
                  <a:gd name="T63" fmla="*/ 143 h 332"/>
                  <a:gd name="T64" fmla="*/ 4 w 247"/>
                  <a:gd name="T65" fmla="*/ 158 h 332"/>
                  <a:gd name="T66" fmla="*/ 2 w 247"/>
                  <a:gd name="T67" fmla="*/ 169 h 332"/>
                  <a:gd name="T68" fmla="*/ 3 w 247"/>
                  <a:gd name="T69" fmla="*/ 178 h 332"/>
                  <a:gd name="T70" fmla="*/ 10 w 247"/>
                  <a:gd name="T71" fmla="*/ 189 h 332"/>
                  <a:gd name="T72" fmla="*/ 4 w 247"/>
                  <a:gd name="T73" fmla="*/ 201 h 332"/>
                  <a:gd name="T74" fmla="*/ 11 w 247"/>
                  <a:gd name="T75" fmla="*/ 217 h 332"/>
                  <a:gd name="T76" fmla="*/ 15 w 247"/>
                  <a:gd name="T77" fmla="*/ 241 h 332"/>
                  <a:gd name="T78" fmla="*/ 43 w 247"/>
                  <a:gd name="T79" fmla="*/ 252 h 332"/>
                  <a:gd name="T80" fmla="*/ 45 w 247"/>
                  <a:gd name="T81" fmla="*/ 277 h 332"/>
                  <a:gd name="T82" fmla="*/ 38 w 247"/>
                  <a:gd name="T83" fmla="*/ 311 h 332"/>
                  <a:gd name="T84" fmla="*/ 51 w 247"/>
                  <a:gd name="T85" fmla="*/ 316 h 332"/>
                  <a:gd name="T86" fmla="*/ 60 w 247"/>
                  <a:gd name="T87" fmla="*/ 313 h 332"/>
                  <a:gd name="T88" fmla="*/ 74 w 247"/>
                  <a:gd name="T89" fmla="*/ 307 h 332"/>
                  <a:gd name="T90" fmla="*/ 87 w 247"/>
                  <a:gd name="T91" fmla="*/ 311 h 332"/>
                  <a:gd name="T92" fmla="*/ 99 w 247"/>
                  <a:gd name="T93" fmla="*/ 318 h 332"/>
                  <a:gd name="T94" fmla="*/ 113 w 247"/>
                  <a:gd name="T95" fmla="*/ 327 h 332"/>
                  <a:gd name="T96" fmla="*/ 122 w 247"/>
                  <a:gd name="T97" fmla="*/ 321 h 332"/>
                  <a:gd name="T98" fmla="*/ 141 w 247"/>
                  <a:gd name="T99" fmla="*/ 325 h 332"/>
                  <a:gd name="T100" fmla="*/ 165 w 247"/>
                  <a:gd name="T101" fmla="*/ 316 h 332"/>
                  <a:gd name="T102" fmla="*/ 185 w 247"/>
                  <a:gd name="T103" fmla="*/ 313 h 332"/>
                  <a:gd name="T104" fmla="*/ 199 w 247"/>
                  <a:gd name="T105" fmla="*/ 313 h 332"/>
                  <a:gd name="T106" fmla="*/ 190 w 247"/>
                  <a:gd name="T107" fmla="*/ 296 h 332"/>
                  <a:gd name="T108" fmla="*/ 203 w 247"/>
                  <a:gd name="T109" fmla="*/ 283 h 332"/>
                  <a:gd name="T110" fmla="*/ 218 w 247"/>
                  <a:gd name="T111" fmla="*/ 270 h 332"/>
                  <a:gd name="T112" fmla="*/ 206 w 247"/>
                  <a:gd name="T113" fmla="*/ 254 h 332"/>
                  <a:gd name="T114" fmla="*/ 183 w 247"/>
                  <a:gd name="T115" fmla="*/ 234 h 332"/>
                  <a:gd name="T116" fmla="*/ 167 w 247"/>
                  <a:gd name="T117" fmla="*/ 200 h 332"/>
                  <a:gd name="T118" fmla="*/ 190 w 247"/>
                  <a:gd name="T119" fmla="*/ 193 h 332"/>
                  <a:gd name="T120" fmla="*/ 216 w 247"/>
                  <a:gd name="T121" fmla="*/ 172 h 332"/>
                  <a:gd name="T122" fmla="*/ 236 w 247"/>
                  <a:gd name="T123" fmla="*/ 17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332">
                    <a:moveTo>
                      <a:pt x="247" y="154"/>
                    </a:moveTo>
                    <a:cubicBezTo>
                      <a:pt x="247" y="154"/>
                      <a:pt x="245" y="151"/>
                      <a:pt x="244" y="151"/>
                    </a:cubicBezTo>
                    <a:cubicBezTo>
                      <a:pt x="244" y="151"/>
                      <a:pt x="242" y="148"/>
                      <a:pt x="242" y="147"/>
                    </a:cubicBezTo>
                    <a:cubicBezTo>
                      <a:pt x="242" y="147"/>
                      <a:pt x="242" y="145"/>
                      <a:pt x="242" y="145"/>
                    </a:cubicBezTo>
                    <a:cubicBezTo>
                      <a:pt x="242" y="145"/>
                      <a:pt x="240" y="144"/>
                      <a:pt x="239" y="144"/>
                    </a:cubicBezTo>
                    <a:cubicBezTo>
                      <a:pt x="239" y="143"/>
                      <a:pt x="236" y="143"/>
                      <a:pt x="236" y="143"/>
                    </a:cubicBezTo>
                    <a:cubicBezTo>
                      <a:pt x="236" y="140"/>
                      <a:pt x="236" y="140"/>
                      <a:pt x="236" y="140"/>
                    </a:cubicBezTo>
                    <a:cubicBezTo>
                      <a:pt x="237" y="136"/>
                      <a:pt x="237" y="136"/>
                      <a:pt x="237" y="136"/>
                    </a:cubicBezTo>
                    <a:cubicBezTo>
                      <a:pt x="233" y="133"/>
                      <a:pt x="233" y="133"/>
                      <a:pt x="233" y="133"/>
                    </a:cubicBezTo>
                    <a:cubicBezTo>
                      <a:pt x="232" y="130"/>
                      <a:pt x="232" y="130"/>
                      <a:pt x="232" y="130"/>
                    </a:cubicBezTo>
                    <a:cubicBezTo>
                      <a:pt x="232" y="130"/>
                      <a:pt x="233" y="128"/>
                      <a:pt x="233" y="127"/>
                    </a:cubicBezTo>
                    <a:cubicBezTo>
                      <a:pt x="234" y="126"/>
                      <a:pt x="235" y="123"/>
                      <a:pt x="235" y="123"/>
                    </a:cubicBezTo>
                    <a:cubicBezTo>
                      <a:pt x="233" y="120"/>
                      <a:pt x="233" y="120"/>
                      <a:pt x="233" y="120"/>
                    </a:cubicBezTo>
                    <a:cubicBezTo>
                      <a:pt x="233" y="120"/>
                      <a:pt x="232" y="119"/>
                      <a:pt x="233" y="118"/>
                    </a:cubicBezTo>
                    <a:cubicBezTo>
                      <a:pt x="233" y="118"/>
                      <a:pt x="232" y="113"/>
                      <a:pt x="232" y="113"/>
                    </a:cubicBezTo>
                    <a:cubicBezTo>
                      <a:pt x="232" y="113"/>
                      <a:pt x="232" y="109"/>
                      <a:pt x="230" y="109"/>
                    </a:cubicBezTo>
                    <a:cubicBezTo>
                      <a:pt x="229" y="109"/>
                      <a:pt x="228" y="106"/>
                      <a:pt x="228" y="106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30" y="100"/>
                      <a:pt x="231" y="96"/>
                      <a:pt x="228" y="95"/>
                    </a:cubicBezTo>
                    <a:cubicBezTo>
                      <a:pt x="225" y="94"/>
                      <a:pt x="221" y="92"/>
                      <a:pt x="220" y="91"/>
                    </a:cubicBezTo>
                    <a:cubicBezTo>
                      <a:pt x="220" y="90"/>
                      <a:pt x="218" y="88"/>
                      <a:pt x="217" y="87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217" y="80"/>
                      <a:pt x="217" y="80"/>
                      <a:pt x="217" y="80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1" y="70"/>
                      <a:pt x="221" y="70"/>
                      <a:pt x="221" y="70"/>
                    </a:cubicBezTo>
                    <a:cubicBezTo>
                      <a:pt x="221" y="63"/>
                      <a:pt x="221" y="63"/>
                      <a:pt x="221" y="63"/>
                    </a:cubicBezTo>
                    <a:cubicBezTo>
                      <a:pt x="221" y="63"/>
                      <a:pt x="222" y="61"/>
                      <a:pt x="219" y="59"/>
                    </a:cubicBezTo>
                    <a:cubicBezTo>
                      <a:pt x="217" y="56"/>
                      <a:pt x="217" y="53"/>
                      <a:pt x="217" y="52"/>
                    </a:cubicBezTo>
                    <a:cubicBezTo>
                      <a:pt x="217" y="52"/>
                      <a:pt x="216" y="49"/>
                      <a:pt x="216" y="48"/>
                    </a:cubicBezTo>
                    <a:cubicBezTo>
                      <a:pt x="216" y="47"/>
                      <a:pt x="215" y="47"/>
                      <a:pt x="215" y="46"/>
                    </a:cubicBezTo>
                    <a:cubicBezTo>
                      <a:pt x="212" y="46"/>
                      <a:pt x="208" y="47"/>
                      <a:pt x="208" y="47"/>
                    </a:cubicBezTo>
                    <a:cubicBezTo>
                      <a:pt x="208" y="47"/>
                      <a:pt x="207" y="46"/>
                      <a:pt x="206" y="46"/>
                    </a:cubicBezTo>
                    <a:cubicBezTo>
                      <a:pt x="206" y="46"/>
                      <a:pt x="204" y="44"/>
                      <a:pt x="204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6"/>
                      <a:pt x="206" y="34"/>
                      <a:pt x="206" y="33"/>
                    </a:cubicBezTo>
                    <a:cubicBezTo>
                      <a:pt x="206" y="33"/>
                      <a:pt x="205" y="31"/>
                      <a:pt x="205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3" y="31"/>
                      <a:pt x="197" y="31"/>
                      <a:pt x="197" y="31"/>
                    </a:cubicBezTo>
                    <a:cubicBezTo>
                      <a:pt x="197" y="32"/>
                      <a:pt x="193" y="31"/>
                      <a:pt x="193" y="31"/>
                    </a:cubicBezTo>
                    <a:cubicBezTo>
                      <a:pt x="193" y="31"/>
                      <a:pt x="191" y="30"/>
                      <a:pt x="190" y="29"/>
                    </a:cubicBezTo>
                    <a:cubicBezTo>
                      <a:pt x="190" y="28"/>
                      <a:pt x="190" y="27"/>
                      <a:pt x="190" y="26"/>
                    </a:cubicBezTo>
                    <a:cubicBezTo>
                      <a:pt x="190" y="25"/>
                      <a:pt x="190" y="26"/>
                      <a:pt x="192" y="25"/>
                    </a:cubicBezTo>
                    <a:cubicBezTo>
                      <a:pt x="193" y="24"/>
                      <a:pt x="194" y="24"/>
                      <a:pt x="195" y="24"/>
                    </a:cubicBezTo>
                    <a:cubicBezTo>
                      <a:pt x="195" y="23"/>
                      <a:pt x="195" y="23"/>
                      <a:pt x="195" y="23"/>
                    </a:cubicBezTo>
                    <a:cubicBezTo>
                      <a:pt x="195" y="23"/>
                      <a:pt x="199" y="23"/>
                      <a:pt x="199" y="23"/>
                    </a:cubicBezTo>
                    <a:cubicBezTo>
                      <a:pt x="199" y="23"/>
                      <a:pt x="199" y="21"/>
                      <a:pt x="199" y="21"/>
                    </a:cubicBezTo>
                    <a:cubicBezTo>
                      <a:pt x="197" y="20"/>
                      <a:pt x="197" y="20"/>
                      <a:pt x="197" y="20"/>
                    </a:cubicBezTo>
                    <a:cubicBezTo>
                      <a:pt x="197" y="20"/>
                      <a:pt x="195" y="18"/>
                      <a:pt x="195" y="18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17"/>
                      <a:pt x="197" y="15"/>
                      <a:pt x="197" y="15"/>
                    </a:cubicBezTo>
                    <a:cubicBezTo>
                      <a:pt x="198" y="14"/>
                      <a:pt x="197" y="13"/>
                      <a:pt x="197" y="13"/>
                    </a:cubicBezTo>
                    <a:cubicBezTo>
                      <a:pt x="197" y="13"/>
                      <a:pt x="196" y="12"/>
                      <a:pt x="195" y="12"/>
                    </a:cubicBezTo>
                    <a:cubicBezTo>
                      <a:pt x="195" y="12"/>
                      <a:pt x="194" y="14"/>
                      <a:pt x="194" y="14"/>
                    </a:cubicBezTo>
                    <a:cubicBezTo>
                      <a:pt x="193" y="14"/>
                      <a:pt x="193" y="16"/>
                      <a:pt x="193" y="16"/>
                    </a:cubicBezTo>
                    <a:cubicBezTo>
                      <a:pt x="193" y="16"/>
                      <a:pt x="191" y="17"/>
                      <a:pt x="191" y="17"/>
                    </a:cubicBezTo>
                    <a:cubicBezTo>
                      <a:pt x="190" y="16"/>
                      <a:pt x="191" y="16"/>
                      <a:pt x="191" y="15"/>
                    </a:cubicBezTo>
                    <a:cubicBezTo>
                      <a:pt x="191" y="15"/>
                      <a:pt x="190" y="14"/>
                      <a:pt x="190" y="14"/>
                    </a:cubicBezTo>
                    <a:cubicBezTo>
                      <a:pt x="190" y="14"/>
                      <a:pt x="189" y="13"/>
                      <a:pt x="189" y="13"/>
                    </a:cubicBezTo>
                    <a:cubicBezTo>
                      <a:pt x="189" y="12"/>
                      <a:pt x="190" y="12"/>
                      <a:pt x="191" y="12"/>
                    </a:cubicBezTo>
                    <a:cubicBezTo>
                      <a:pt x="191" y="11"/>
                      <a:pt x="191" y="10"/>
                      <a:pt x="191" y="10"/>
                    </a:cubicBezTo>
                    <a:cubicBezTo>
                      <a:pt x="191" y="10"/>
                      <a:pt x="191" y="9"/>
                      <a:pt x="190" y="9"/>
                    </a:cubicBezTo>
                    <a:cubicBezTo>
                      <a:pt x="190" y="8"/>
                      <a:pt x="189" y="9"/>
                      <a:pt x="189" y="9"/>
                    </a:cubicBezTo>
                    <a:cubicBezTo>
                      <a:pt x="189" y="9"/>
                      <a:pt x="187" y="11"/>
                      <a:pt x="187" y="11"/>
                    </a:cubicBezTo>
                    <a:cubicBezTo>
                      <a:pt x="187" y="11"/>
                      <a:pt x="186" y="12"/>
                      <a:pt x="186" y="12"/>
                    </a:cubicBezTo>
                    <a:cubicBezTo>
                      <a:pt x="186" y="12"/>
                      <a:pt x="186" y="14"/>
                      <a:pt x="186" y="14"/>
                    </a:cubicBezTo>
                    <a:cubicBezTo>
                      <a:pt x="186" y="14"/>
                      <a:pt x="184" y="15"/>
                      <a:pt x="184" y="15"/>
                    </a:cubicBezTo>
                    <a:cubicBezTo>
                      <a:pt x="184" y="15"/>
                      <a:pt x="184" y="15"/>
                      <a:pt x="184" y="15"/>
                    </a:cubicBezTo>
                    <a:cubicBezTo>
                      <a:pt x="184" y="15"/>
                      <a:pt x="183" y="17"/>
                      <a:pt x="183" y="17"/>
                    </a:cubicBezTo>
                    <a:cubicBezTo>
                      <a:pt x="183" y="17"/>
                      <a:pt x="183" y="19"/>
                      <a:pt x="183" y="19"/>
                    </a:cubicBezTo>
                    <a:cubicBezTo>
                      <a:pt x="183" y="19"/>
                      <a:pt x="182" y="20"/>
                      <a:pt x="181" y="21"/>
                    </a:cubicBezTo>
                    <a:cubicBezTo>
                      <a:pt x="180" y="21"/>
                      <a:pt x="180" y="22"/>
                      <a:pt x="180" y="22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7" y="24"/>
                      <a:pt x="175" y="23"/>
                      <a:pt x="175" y="23"/>
                    </a:cubicBezTo>
                    <a:cubicBezTo>
                      <a:pt x="175" y="23"/>
                      <a:pt x="173" y="23"/>
                      <a:pt x="173" y="23"/>
                    </a:cubicBezTo>
                    <a:cubicBezTo>
                      <a:pt x="173" y="23"/>
                      <a:pt x="170" y="23"/>
                      <a:pt x="170" y="23"/>
                    </a:cubicBezTo>
                    <a:cubicBezTo>
                      <a:pt x="170" y="23"/>
                      <a:pt x="169" y="24"/>
                      <a:pt x="169" y="24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6"/>
                      <a:pt x="168" y="24"/>
                      <a:pt x="168" y="24"/>
                    </a:cubicBezTo>
                    <a:cubicBezTo>
                      <a:pt x="169" y="23"/>
                      <a:pt x="170" y="22"/>
                      <a:pt x="170" y="22"/>
                    </a:cubicBezTo>
                    <a:cubicBezTo>
                      <a:pt x="171" y="22"/>
                      <a:pt x="171" y="21"/>
                      <a:pt x="171" y="20"/>
                    </a:cubicBezTo>
                    <a:cubicBezTo>
                      <a:pt x="171" y="20"/>
                      <a:pt x="170" y="19"/>
                      <a:pt x="170" y="19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20"/>
                      <a:pt x="167" y="22"/>
                      <a:pt x="167" y="23"/>
                    </a:cubicBezTo>
                    <a:cubicBezTo>
                      <a:pt x="167" y="24"/>
                      <a:pt x="166" y="24"/>
                      <a:pt x="166" y="24"/>
                    </a:cubicBezTo>
                    <a:cubicBezTo>
                      <a:pt x="164" y="26"/>
                      <a:pt x="164" y="26"/>
                      <a:pt x="164" y="26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28"/>
                      <a:pt x="160" y="31"/>
                      <a:pt x="159" y="31"/>
                    </a:cubicBezTo>
                    <a:cubicBezTo>
                      <a:pt x="159" y="32"/>
                      <a:pt x="156" y="33"/>
                      <a:pt x="156" y="33"/>
                    </a:cubicBezTo>
                    <a:cubicBezTo>
                      <a:pt x="156" y="33"/>
                      <a:pt x="151" y="33"/>
                      <a:pt x="150" y="33"/>
                    </a:cubicBezTo>
                    <a:cubicBezTo>
                      <a:pt x="149" y="33"/>
                      <a:pt x="148" y="35"/>
                      <a:pt x="148" y="35"/>
                    </a:cubicBezTo>
                    <a:cubicBezTo>
                      <a:pt x="148" y="35"/>
                      <a:pt x="147" y="36"/>
                      <a:pt x="147" y="37"/>
                    </a:cubicBezTo>
                    <a:cubicBezTo>
                      <a:pt x="146" y="37"/>
                      <a:pt x="145" y="38"/>
                      <a:pt x="145" y="38"/>
                    </a:cubicBezTo>
                    <a:cubicBezTo>
                      <a:pt x="144" y="39"/>
                      <a:pt x="143" y="40"/>
                      <a:pt x="143" y="40"/>
                    </a:cubicBezTo>
                    <a:cubicBezTo>
                      <a:pt x="143" y="40"/>
                      <a:pt x="142" y="42"/>
                      <a:pt x="142" y="42"/>
                    </a:cubicBezTo>
                    <a:cubicBezTo>
                      <a:pt x="142" y="43"/>
                      <a:pt x="139" y="42"/>
                      <a:pt x="139" y="42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5" y="40"/>
                      <a:pt x="135" y="40"/>
                      <a:pt x="135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3" y="33"/>
                      <a:pt x="133" y="33"/>
                    </a:cubicBezTo>
                    <a:cubicBezTo>
                      <a:pt x="134" y="33"/>
                      <a:pt x="134" y="31"/>
                      <a:pt x="134" y="31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7"/>
                      <a:pt x="133" y="17"/>
                      <a:pt x="133" y="17"/>
                    </a:cubicBezTo>
                    <a:cubicBezTo>
                      <a:pt x="132" y="17"/>
                      <a:pt x="131" y="18"/>
                      <a:pt x="131" y="18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5" y="23"/>
                      <a:pt x="115" y="23"/>
                      <a:pt x="115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18"/>
                      <a:pt x="106" y="15"/>
                      <a:pt x="106" y="14"/>
                    </a:cubicBezTo>
                    <a:cubicBezTo>
                      <a:pt x="107" y="14"/>
                      <a:pt x="107" y="12"/>
                      <a:pt x="107" y="12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6" y="2"/>
                      <a:pt x="95" y="1"/>
                      <a:pt x="95" y="2"/>
                    </a:cubicBezTo>
                    <a:cubicBezTo>
                      <a:pt x="94" y="2"/>
                      <a:pt x="91" y="4"/>
                      <a:pt x="91" y="4"/>
                    </a:cubicBezTo>
                    <a:cubicBezTo>
                      <a:pt x="91" y="4"/>
                      <a:pt x="90" y="4"/>
                      <a:pt x="89" y="4"/>
                    </a:cubicBezTo>
                    <a:cubicBezTo>
                      <a:pt x="89" y="4"/>
                      <a:pt x="88" y="5"/>
                      <a:pt x="88" y="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1" y="2"/>
                      <a:pt x="80" y="2"/>
                    </a:cubicBezTo>
                    <a:cubicBezTo>
                      <a:pt x="79" y="2"/>
                      <a:pt x="76" y="0"/>
                      <a:pt x="76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1"/>
                      <a:pt x="78" y="21"/>
                    </a:cubicBezTo>
                    <a:cubicBezTo>
                      <a:pt x="79" y="21"/>
                      <a:pt x="80" y="20"/>
                      <a:pt x="80" y="20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30"/>
                      <a:pt x="77" y="31"/>
                    </a:cubicBezTo>
                    <a:cubicBezTo>
                      <a:pt x="77" y="33"/>
                      <a:pt x="78" y="33"/>
                      <a:pt x="78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0" y="33"/>
                      <a:pt x="80" y="34"/>
                      <a:pt x="79" y="35"/>
                    </a:cubicBezTo>
                    <a:cubicBezTo>
                      <a:pt x="78" y="35"/>
                      <a:pt x="78" y="38"/>
                      <a:pt x="78" y="38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9" y="43"/>
                      <a:pt x="81" y="45"/>
                      <a:pt x="81" y="46"/>
                    </a:cubicBezTo>
                    <a:cubicBezTo>
                      <a:pt x="81" y="46"/>
                      <a:pt x="84" y="46"/>
                      <a:pt x="84" y="46"/>
                    </a:cubicBezTo>
                    <a:cubicBezTo>
                      <a:pt x="84" y="46"/>
                      <a:pt x="85" y="44"/>
                      <a:pt x="85" y="44"/>
                    </a:cubicBezTo>
                    <a:cubicBezTo>
                      <a:pt x="85" y="44"/>
                      <a:pt x="87" y="45"/>
                      <a:pt x="87" y="45"/>
                    </a:cubicBezTo>
                    <a:cubicBezTo>
                      <a:pt x="88" y="45"/>
                      <a:pt x="89" y="47"/>
                      <a:pt x="89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6"/>
                      <a:pt x="70" y="60"/>
                      <a:pt x="71" y="60"/>
                    </a:cubicBezTo>
                    <a:cubicBezTo>
                      <a:pt x="71" y="60"/>
                      <a:pt x="68" y="61"/>
                      <a:pt x="68" y="61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0"/>
                      <a:pt x="64" y="58"/>
                      <a:pt x="63" y="58"/>
                    </a:cubicBezTo>
                    <a:cubicBezTo>
                      <a:pt x="62" y="57"/>
                      <a:pt x="61" y="58"/>
                      <a:pt x="61" y="58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60" y="66"/>
                      <a:pt x="59" y="65"/>
                      <a:pt x="59" y="64"/>
                    </a:cubicBezTo>
                    <a:cubicBezTo>
                      <a:pt x="59" y="64"/>
                      <a:pt x="58" y="61"/>
                      <a:pt x="58" y="61"/>
                    </a:cubicBezTo>
                    <a:cubicBezTo>
                      <a:pt x="58" y="60"/>
                      <a:pt x="58" y="58"/>
                      <a:pt x="58" y="58"/>
                    </a:cubicBezTo>
                    <a:cubicBezTo>
                      <a:pt x="58" y="58"/>
                      <a:pt x="57" y="56"/>
                      <a:pt x="57" y="56"/>
                    </a:cubicBezTo>
                    <a:cubicBezTo>
                      <a:pt x="58" y="55"/>
                      <a:pt x="56" y="54"/>
                      <a:pt x="56" y="53"/>
                    </a:cubicBezTo>
                    <a:cubicBezTo>
                      <a:pt x="56" y="53"/>
                      <a:pt x="54" y="51"/>
                      <a:pt x="54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0" y="64"/>
                      <a:pt x="29" y="64"/>
                    </a:cubicBezTo>
                    <a:cubicBezTo>
                      <a:pt x="29" y="64"/>
                      <a:pt x="29" y="65"/>
                      <a:pt x="28" y="67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2"/>
                      <a:pt x="33" y="72"/>
                    </a:cubicBezTo>
                    <a:cubicBezTo>
                      <a:pt x="34" y="72"/>
                      <a:pt x="36" y="73"/>
                      <a:pt x="36" y="73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7"/>
                    </a:cubicBezTo>
                    <a:cubicBezTo>
                      <a:pt x="36" y="77"/>
                      <a:pt x="36" y="79"/>
                      <a:pt x="36" y="79"/>
                    </a:cubicBezTo>
                    <a:cubicBezTo>
                      <a:pt x="36" y="80"/>
                      <a:pt x="36" y="85"/>
                      <a:pt x="36" y="85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4" y="89"/>
                      <a:pt x="33" y="91"/>
                    </a:cubicBezTo>
                    <a:cubicBezTo>
                      <a:pt x="33" y="92"/>
                      <a:pt x="33" y="92"/>
                      <a:pt x="33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9"/>
                      <a:pt x="31" y="103"/>
                      <a:pt x="29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7" y="103"/>
                      <a:pt x="27" y="102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4"/>
                      <a:pt x="31" y="115"/>
                      <a:pt x="31" y="116"/>
                    </a:cubicBezTo>
                    <a:cubicBezTo>
                      <a:pt x="32" y="117"/>
                      <a:pt x="32" y="118"/>
                      <a:pt x="31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29" y="119"/>
                      <a:pt x="29" y="120"/>
                      <a:pt x="29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7" y="122"/>
                      <a:pt x="25" y="123"/>
                    </a:cubicBezTo>
                    <a:cubicBezTo>
                      <a:pt x="25" y="123"/>
                      <a:pt x="24" y="124"/>
                      <a:pt x="22" y="124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5"/>
                      <a:pt x="4" y="135"/>
                      <a:pt x="4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6" y="140"/>
                      <a:pt x="6" y="140"/>
                      <a:pt x="6" y="140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7" y="143"/>
                      <a:pt x="7" y="143"/>
                      <a:pt x="7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2"/>
                      <a:pt x="8" y="153"/>
                      <a:pt x="8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7" y="155"/>
                      <a:pt x="6" y="156"/>
                      <a:pt x="6" y="156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6" y="159"/>
                      <a:pt x="8" y="160"/>
                      <a:pt x="7" y="162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5" y="164"/>
                      <a:pt x="4" y="164"/>
                      <a:pt x="2" y="164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5"/>
                      <a:pt x="1" y="165"/>
                      <a:pt x="1" y="16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2" y="167"/>
                      <a:pt x="2" y="167"/>
                    </a:cubicBezTo>
                    <a:cubicBezTo>
                      <a:pt x="2" y="167"/>
                      <a:pt x="2" y="169"/>
                      <a:pt x="2" y="169"/>
                    </a:cubicBezTo>
                    <a:cubicBezTo>
                      <a:pt x="3" y="169"/>
                      <a:pt x="3" y="170"/>
                      <a:pt x="3" y="170"/>
                    </a:cubicBezTo>
                    <a:cubicBezTo>
                      <a:pt x="4" y="170"/>
                      <a:pt x="4" y="170"/>
                      <a:pt x="4" y="170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4" y="171"/>
                      <a:pt x="4" y="173"/>
                      <a:pt x="3" y="174"/>
                    </a:cubicBezTo>
                    <a:cubicBezTo>
                      <a:pt x="3" y="175"/>
                      <a:pt x="3" y="176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2" y="177"/>
                      <a:pt x="2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6" y="181"/>
                      <a:pt x="6" y="181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7" y="183"/>
                      <a:pt x="7" y="183"/>
                      <a:pt x="7" y="183"/>
                    </a:cubicBezTo>
                    <a:cubicBezTo>
                      <a:pt x="7" y="183"/>
                      <a:pt x="7" y="185"/>
                      <a:pt x="6" y="186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8" y="187"/>
                      <a:pt x="10" y="188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1" y="191"/>
                      <a:pt x="11" y="192"/>
                    </a:cubicBezTo>
                    <a:cubicBezTo>
                      <a:pt x="11" y="193"/>
                      <a:pt x="10" y="194"/>
                      <a:pt x="10" y="195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97"/>
                      <a:pt x="10" y="198"/>
                      <a:pt x="8" y="199"/>
                    </a:cubicBezTo>
                    <a:cubicBezTo>
                      <a:pt x="8" y="199"/>
                      <a:pt x="7" y="200"/>
                      <a:pt x="7" y="200"/>
                    </a:cubicBezTo>
                    <a:cubicBezTo>
                      <a:pt x="7" y="201"/>
                      <a:pt x="6" y="201"/>
                      <a:pt x="5" y="201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5" y="201"/>
                      <a:pt x="5" y="201"/>
                      <a:pt x="4" y="201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7"/>
                      <a:pt x="2" y="207"/>
                      <a:pt x="2" y="207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5" y="215"/>
                      <a:pt x="6" y="215"/>
                      <a:pt x="6" y="216"/>
                    </a:cubicBezTo>
                    <a:cubicBezTo>
                      <a:pt x="7" y="216"/>
                      <a:pt x="7" y="216"/>
                      <a:pt x="8" y="217"/>
                    </a:cubicBezTo>
                    <a:cubicBezTo>
                      <a:pt x="8" y="217"/>
                      <a:pt x="9" y="217"/>
                      <a:pt x="11" y="217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3" y="222"/>
                      <a:pt x="13" y="222"/>
                      <a:pt x="13" y="222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0" y="228"/>
                      <a:pt x="10" y="228"/>
                      <a:pt x="10" y="22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14" y="237"/>
                      <a:pt x="14" y="237"/>
                      <a:pt x="14" y="237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7" y="244"/>
                      <a:pt x="17" y="244"/>
                      <a:pt x="17" y="244"/>
                    </a:cubicBezTo>
                    <a:cubicBezTo>
                      <a:pt x="18" y="245"/>
                      <a:pt x="18" y="245"/>
                      <a:pt x="18" y="245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27" y="247"/>
                      <a:pt x="27" y="247"/>
                      <a:pt x="27" y="247"/>
                    </a:cubicBezTo>
                    <a:cubicBezTo>
                      <a:pt x="30" y="248"/>
                      <a:pt x="30" y="248"/>
                      <a:pt x="30" y="248"/>
                    </a:cubicBezTo>
                    <a:cubicBezTo>
                      <a:pt x="32" y="247"/>
                      <a:pt x="32" y="247"/>
                      <a:pt x="32" y="247"/>
                    </a:cubicBezTo>
                    <a:cubicBezTo>
                      <a:pt x="37" y="245"/>
                      <a:pt x="37" y="245"/>
                      <a:pt x="37" y="245"/>
                    </a:cubicBezTo>
                    <a:cubicBezTo>
                      <a:pt x="40" y="250"/>
                      <a:pt x="40" y="250"/>
                      <a:pt x="40" y="250"/>
                    </a:cubicBezTo>
                    <a:cubicBezTo>
                      <a:pt x="43" y="252"/>
                      <a:pt x="43" y="252"/>
                      <a:pt x="43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62" y="256"/>
                      <a:pt x="62" y="256"/>
                      <a:pt x="62" y="256"/>
                    </a:cubicBezTo>
                    <a:cubicBezTo>
                      <a:pt x="54" y="265"/>
                      <a:pt x="54" y="265"/>
                      <a:pt x="54" y="265"/>
                    </a:cubicBezTo>
                    <a:cubicBezTo>
                      <a:pt x="54" y="265"/>
                      <a:pt x="48" y="273"/>
                      <a:pt x="45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6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5" y="277"/>
                      <a:pt x="45" y="277"/>
                      <a:pt x="45" y="277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4" y="286"/>
                      <a:pt x="44" y="286"/>
                      <a:pt x="44" y="286"/>
                    </a:cubicBezTo>
                    <a:cubicBezTo>
                      <a:pt x="44" y="286"/>
                      <a:pt x="42" y="291"/>
                      <a:pt x="40" y="294"/>
                    </a:cubicBezTo>
                    <a:cubicBezTo>
                      <a:pt x="40" y="294"/>
                      <a:pt x="40" y="294"/>
                      <a:pt x="39" y="294"/>
                    </a:cubicBezTo>
                    <a:cubicBezTo>
                      <a:pt x="40" y="294"/>
                      <a:pt x="40" y="294"/>
                      <a:pt x="40" y="294"/>
                    </a:cubicBezTo>
                    <a:cubicBezTo>
                      <a:pt x="41" y="295"/>
                      <a:pt x="41" y="301"/>
                      <a:pt x="41" y="301"/>
                    </a:cubicBezTo>
                    <a:cubicBezTo>
                      <a:pt x="41" y="303"/>
                      <a:pt x="40" y="308"/>
                      <a:pt x="40" y="309"/>
                    </a:cubicBezTo>
                    <a:cubicBezTo>
                      <a:pt x="40" y="309"/>
                      <a:pt x="40" y="309"/>
                      <a:pt x="40" y="309"/>
                    </a:cubicBezTo>
                    <a:cubicBezTo>
                      <a:pt x="38" y="311"/>
                      <a:pt x="38" y="311"/>
                      <a:pt x="38" y="311"/>
                    </a:cubicBezTo>
                    <a:cubicBezTo>
                      <a:pt x="39" y="312"/>
                      <a:pt x="41" y="313"/>
                      <a:pt x="42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2" y="316"/>
                      <a:pt x="42" y="316"/>
                      <a:pt x="42" y="316"/>
                    </a:cubicBezTo>
                    <a:cubicBezTo>
                      <a:pt x="43" y="315"/>
                      <a:pt x="43" y="315"/>
                      <a:pt x="44" y="315"/>
                    </a:cubicBezTo>
                    <a:cubicBezTo>
                      <a:pt x="45" y="314"/>
                      <a:pt x="46" y="313"/>
                      <a:pt x="47" y="313"/>
                    </a:cubicBezTo>
                    <a:cubicBezTo>
                      <a:pt x="48" y="313"/>
                      <a:pt x="48" y="313"/>
                      <a:pt x="48" y="313"/>
                    </a:cubicBezTo>
                    <a:cubicBezTo>
                      <a:pt x="48" y="314"/>
                      <a:pt x="48" y="314"/>
                      <a:pt x="48" y="314"/>
                    </a:cubicBezTo>
                    <a:cubicBezTo>
                      <a:pt x="49" y="314"/>
                      <a:pt x="49" y="315"/>
                      <a:pt x="50" y="316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53" y="316"/>
                      <a:pt x="53" y="316"/>
                      <a:pt x="53" y="316"/>
                    </a:cubicBezTo>
                    <a:cubicBezTo>
                      <a:pt x="54" y="315"/>
                      <a:pt x="54" y="315"/>
                      <a:pt x="55" y="314"/>
                    </a:cubicBezTo>
                    <a:cubicBezTo>
                      <a:pt x="55" y="314"/>
                      <a:pt x="56" y="313"/>
                      <a:pt x="57" y="313"/>
                    </a:cubicBezTo>
                    <a:cubicBezTo>
                      <a:pt x="58" y="313"/>
                      <a:pt x="59" y="314"/>
                      <a:pt x="59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1" y="315"/>
                      <a:pt x="61" y="315"/>
                      <a:pt x="61" y="315"/>
                    </a:cubicBezTo>
                    <a:cubicBezTo>
                      <a:pt x="61" y="314"/>
                      <a:pt x="60" y="314"/>
                      <a:pt x="60" y="313"/>
                    </a:cubicBezTo>
                    <a:cubicBezTo>
                      <a:pt x="60" y="312"/>
                      <a:pt x="59" y="311"/>
                      <a:pt x="61" y="310"/>
                    </a:cubicBezTo>
                    <a:cubicBezTo>
                      <a:pt x="61" y="310"/>
                      <a:pt x="61" y="310"/>
                      <a:pt x="61" y="310"/>
                    </a:cubicBezTo>
                    <a:cubicBezTo>
                      <a:pt x="61" y="309"/>
                      <a:pt x="62" y="308"/>
                      <a:pt x="63" y="307"/>
                    </a:cubicBezTo>
                    <a:cubicBezTo>
                      <a:pt x="63" y="307"/>
                      <a:pt x="64" y="307"/>
                      <a:pt x="64" y="307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70" y="305"/>
                      <a:pt x="70" y="305"/>
                      <a:pt x="70" y="305"/>
                    </a:cubicBezTo>
                    <a:cubicBezTo>
                      <a:pt x="70" y="306"/>
                      <a:pt x="70" y="306"/>
                      <a:pt x="70" y="306"/>
                    </a:cubicBezTo>
                    <a:cubicBezTo>
                      <a:pt x="71" y="306"/>
                      <a:pt x="72" y="306"/>
                      <a:pt x="73" y="307"/>
                    </a:cubicBezTo>
                    <a:cubicBezTo>
                      <a:pt x="73" y="307"/>
                      <a:pt x="74" y="307"/>
                      <a:pt x="74" y="307"/>
                    </a:cubicBezTo>
                    <a:cubicBezTo>
                      <a:pt x="74" y="307"/>
                      <a:pt x="74" y="308"/>
                      <a:pt x="74" y="308"/>
                    </a:cubicBezTo>
                    <a:cubicBezTo>
                      <a:pt x="74" y="308"/>
                      <a:pt x="74" y="308"/>
                      <a:pt x="74" y="308"/>
                    </a:cubicBezTo>
                    <a:cubicBezTo>
                      <a:pt x="75" y="308"/>
                      <a:pt x="75" y="309"/>
                      <a:pt x="76" y="309"/>
                    </a:cubicBezTo>
                    <a:cubicBezTo>
                      <a:pt x="76" y="309"/>
                      <a:pt x="77" y="310"/>
                      <a:pt x="78" y="311"/>
                    </a:cubicBezTo>
                    <a:cubicBezTo>
                      <a:pt x="79" y="311"/>
                      <a:pt x="79" y="311"/>
                      <a:pt x="80" y="310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2" y="310"/>
                      <a:pt x="83" y="310"/>
                      <a:pt x="83" y="311"/>
                    </a:cubicBezTo>
                    <a:cubicBezTo>
                      <a:pt x="84" y="311"/>
                      <a:pt x="84" y="311"/>
                      <a:pt x="85" y="311"/>
                    </a:cubicBezTo>
                    <a:cubicBezTo>
                      <a:pt x="87" y="311"/>
                      <a:pt x="87" y="311"/>
                      <a:pt x="87" y="311"/>
                    </a:cubicBezTo>
                    <a:cubicBezTo>
                      <a:pt x="87" y="311"/>
                      <a:pt x="88" y="311"/>
                      <a:pt x="88" y="311"/>
                    </a:cubicBezTo>
                    <a:cubicBezTo>
                      <a:pt x="89" y="311"/>
                      <a:pt x="89" y="312"/>
                      <a:pt x="90" y="312"/>
                    </a:cubicBezTo>
                    <a:cubicBezTo>
                      <a:pt x="91" y="313"/>
                      <a:pt x="91" y="313"/>
                      <a:pt x="91" y="313"/>
                    </a:cubicBezTo>
                    <a:cubicBezTo>
                      <a:pt x="91" y="313"/>
                      <a:pt x="92" y="313"/>
                      <a:pt x="92" y="313"/>
                    </a:cubicBezTo>
                    <a:cubicBezTo>
                      <a:pt x="93" y="314"/>
                      <a:pt x="93" y="314"/>
                      <a:pt x="94" y="314"/>
                    </a:cubicBezTo>
                    <a:cubicBezTo>
                      <a:pt x="94" y="314"/>
                      <a:pt x="94" y="314"/>
                      <a:pt x="95" y="315"/>
                    </a:cubicBezTo>
                    <a:cubicBezTo>
                      <a:pt x="96" y="315"/>
                      <a:pt x="96" y="315"/>
                      <a:pt x="96" y="315"/>
                    </a:cubicBezTo>
                    <a:cubicBezTo>
                      <a:pt x="97" y="316"/>
                      <a:pt x="97" y="316"/>
                      <a:pt x="98" y="316"/>
                    </a:cubicBezTo>
                    <a:cubicBezTo>
                      <a:pt x="99" y="317"/>
                      <a:pt x="99" y="318"/>
                      <a:pt x="99" y="318"/>
                    </a:cubicBezTo>
                    <a:cubicBezTo>
                      <a:pt x="99" y="319"/>
                      <a:pt x="100" y="319"/>
                      <a:pt x="100" y="319"/>
                    </a:cubicBezTo>
                    <a:cubicBezTo>
                      <a:pt x="100" y="319"/>
                      <a:pt x="100" y="319"/>
                      <a:pt x="100" y="319"/>
                    </a:cubicBezTo>
                    <a:cubicBezTo>
                      <a:pt x="101" y="318"/>
                      <a:pt x="102" y="318"/>
                      <a:pt x="102" y="318"/>
                    </a:cubicBezTo>
                    <a:cubicBezTo>
                      <a:pt x="102" y="318"/>
                      <a:pt x="104" y="316"/>
                      <a:pt x="105" y="317"/>
                    </a:cubicBezTo>
                    <a:cubicBezTo>
                      <a:pt x="106" y="318"/>
                      <a:pt x="108" y="320"/>
                      <a:pt x="108" y="320"/>
                    </a:cubicBezTo>
                    <a:cubicBezTo>
                      <a:pt x="108" y="320"/>
                      <a:pt x="109" y="321"/>
                      <a:pt x="110" y="321"/>
                    </a:cubicBezTo>
                    <a:cubicBezTo>
                      <a:pt x="110" y="321"/>
                      <a:pt x="111" y="322"/>
                      <a:pt x="112" y="322"/>
                    </a:cubicBezTo>
                    <a:cubicBezTo>
                      <a:pt x="112" y="323"/>
                      <a:pt x="112" y="322"/>
                      <a:pt x="112" y="324"/>
                    </a:cubicBezTo>
                    <a:cubicBezTo>
                      <a:pt x="112" y="325"/>
                      <a:pt x="111" y="327"/>
                      <a:pt x="113" y="327"/>
                    </a:cubicBezTo>
                    <a:cubicBezTo>
                      <a:pt x="114" y="326"/>
                      <a:pt x="114" y="326"/>
                      <a:pt x="115" y="326"/>
                    </a:cubicBezTo>
                    <a:cubicBezTo>
                      <a:pt x="115" y="327"/>
                      <a:pt x="116" y="326"/>
                      <a:pt x="115" y="328"/>
                    </a:cubicBezTo>
                    <a:cubicBezTo>
                      <a:pt x="115" y="330"/>
                      <a:pt x="114" y="330"/>
                      <a:pt x="115" y="330"/>
                    </a:cubicBezTo>
                    <a:cubicBezTo>
                      <a:pt x="117" y="331"/>
                      <a:pt x="118" y="332"/>
                      <a:pt x="119" y="331"/>
                    </a:cubicBezTo>
                    <a:cubicBezTo>
                      <a:pt x="119" y="329"/>
                      <a:pt x="119" y="331"/>
                      <a:pt x="120" y="329"/>
                    </a:cubicBezTo>
                    <a:cubicBezTo>
                      <a:pt x="121" y="327"/>
                      <a:pt x="120" y="327"/>
                      <a:pt x="121" y="327"/>
                    </a:cubicBezTo>
                    <a:cubicBezTo>
                      <a:pt x="122" y="326"/>
                      <a:pt x="121" y="326"/>
                      <a:pt x="122" y="325"/>
                    </a:cubicBezTo>
                    <a:cubicBezTo>
                      <a:pt x="122" y="323"/>
                      <a:pt x="123" y="324"/>
                      <a:pt x="122" y="323"/>
                    </a:cubicBezTo>
                    <a:cubicBezTo>
                      <a:pt x="122" y="323"/>
                      <a:pt x="122" y="322"/>
                      <a:pt x="122" y="321"/>
                    </a:cubicBezTo>
                    <a:cubicBezTo>
                      <a:pt x="121" y="320"/>
                      <a:pt x="120" y="320"/>
                      <a:pt x="122" y="320"/>
                    </a:cubicBezTo>
                    <a:cubicBezTo>
                      <a:pt x="124" y="319"/>
                      <a:pt x="124" y="319"/>
                      <a:pt x="124" y="319"/>
                    </a:cubicBezTo>
                    <a:cubicBezTo>
                      <a:pt x="125" y="318"/>
                      <a:pt x="127" y="318"/>
                      <a:pt x="127" y="318"/>
                    </a:cubicBezTo>
                    <a:cubicBezTo>
                      <a:pt x="127" y="318"/>
                      <a:pt x="129" y="318"/>
                      <a:pt x="130" y="318"/>
                    </a:cubicBezTo>
                    <a:cubicBezTo>
                      <a:pt x="130" y="318"/>
                      <a:pt x="133" y="318"/>
                      <a:pt x="133" y="319"/>
                    </a:cubicBezTo>
                    <a:cubicBezTo>
                      <a:pt x="133" y="320"/>
                      <a:pt x="135" y="320"/>
                      <a:pt x="135" y="320"/>
                    </a:cubicBezTo>
                    <a:cubicBezTo>
                      <a:pt x="135" y="320"/>
                      <a:pt x="137" y="320"/>
                      <a:pt x="137" y="322"/>
                    </a:cubicBezTo>
                    <a:cubicBezTo>
                      <a:pt x="138" y="323"/>
                      <a:pt x="138" y="325"/>
                      <a:pt x="138" y="325"/>
                    </a:cubicBezTo>
                    <a:cubicBezTo>
                      <a:pt x="139" y="325"/>
                      <a:pt x="140" y="326"/>
                      <a:pt x="141" y="325"/>
                    </a:cubicBezTo>
                    <a:cubicBezTo>
                      <a:pt x="142" y="324"/>
                      <a:pt x="142" y="324"/>
                      <a:pt x="143" y="324"/>
                    </a:cubicBezTo>
                    <a:cubicBezTo>
                      <a:pt x="144" y="323"/>
                      <a:pt x="142" y="323"/>
                      <a:pt x="145" y="323"/>
                    </a:cubicBezTo>
                    <a:cubicBezTo>
                      <a:pt x="148" y="324"/>
                      <a:pt x="147" y="324"/>
                      <a:pt x="148" y="323"/>
                    </a:cubicBezTo>
                    <a:cubicBezTo>
                      <a:pt x="150" y="321"/>
                      <a:pt x="150" y="321"/>
                      <a:pt x="151" y="320"/>
                    </a:cubicBezTo>
                    <a:cubicBezTo>
                      <a:pt x="152" y="320"/>
                      <a:pt x="152" y="319"/>
                      <a:pt x="152" y="319"/>
                    </a:cubicBezTo>
                    <a:cubicBezTo>
                      <a:pt x="153" y="319"/>
                      <a:pt x="155" y="319"/>
                      <a:pt x="156" y="319"/>
                    </a:cubicBezTo>
                    <a:cubicBezTo>
                      <a:pt x="157" y="318"/>
                      <a:pt x="157" y="316"/>
                      <a:pt x="158" y="316"/>
                    </a:cubicBezTo>
                    <a:cubicBezTo>
                      <a:pt x="158" y="316"/>
                      <a:pt x="161" y="316"/>
                      <a:pt x="162" y="316"/>
                    </a:cubicBezTo>
                    <a:cubicBezTo>
                      <a:pt x="163" y="316"/>
                      <a:pt x="165" y="316"/>
                      <a:pt x="165" y="316"/>
                    </a:cubicBezTo>
                    <a:cubicBezTo>
                      <a:pt x="165" y="315"/>
                      <a:pt x="165" y="314"/>
                      <a:pt x="167" y="314"/>
                    </a:cubicBezTo>
                    <a:cubicBezTo>
                      <a:pt x="168" y="314"/>
                      <a:pt x="169" y="314"/>
                      <a:pt x="170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3" y="314"/>
                      <a:pt x="174" y="316"/>
                      <a:pt x="174" y="313"/>
                    </a:cubicBezTo>
                    <a:cubicBezTo>
                      <a:pt x="173" y="311"/>
                      <a:pt x="173" y="311"/>
                      <a:pt x="174" y="310"/>
                    </a:cubicBezTo>
                    <a:cubicBezTo>
                      <a:pt x="175" y="310"/>
                      <a:pt x="177" y="310"/>
                      <a:pt x="177" y="310"/>
                    </a:cubicBezTo>
                    <a:cubicBezTo>
                      <a:pt x="177" y="310"/>
                      <a:pt x="181" y="311"/>
                      <a:pt x="181" y="311"/>
                    </a:cubicBezTo>
                    <a:cubicBezTo>
                      <a:pt x="181" y="311"/>
                      <a:pt x="182" y="312"/>
                      <a:pt x="183" y="312"/>
                    </a:cubicBezTo>
                    <a:cubicBezTo>
                      <a:pt x="183" y="312"/>
                      <a:pt x="184" y="313"/>
                      <a:pt x="185" y="313"/>
                    </a:cubicBezTo>
                    <a:cubicBezTo>
                      <a:pt x="185" y="312"/>
                      <a:pt x="186" y="311"/>
                      <a:pt x="186" y="311"/>
                    </a:cubicBezTo>
                    <a:cubicBezTo>
                      <a:pt x="187" y="311"/>
                      <a:pt x="190" y="310"/>
                      <a:pt x="190" y="311"/>
                    </a:cubicBezTo>
                    <a:cubicBezTo>
                      <a:pt x="190" y="311"/>
                      <a:pt x="193" y="312"/>
                      <a:pt x="193" y="312"/>
                    </a:cubicBezTo>
                    <a:cubicBezTo>
                      <a:pt x="192" y="312"/>
                      <a:pt x="192" y="313"/>
                      <a:pt x="192" y="314"/>
                    </a:cubicBezTo>
                    <a:cubicBezTo>
                      <a:pt x="192" y="315"/>
                      <a:pt x="192" y="316"/>
                      <a:pt x="192" y="316"/>
                    </a:cubicBezTo>
                    <a:cubicBezTo>
                      <a:pt x="193" y="317"/>
                      <a:pt x="194" y="318"/>
                      <a:pt x="194" y="318"/>
                    </a:cubicBezTo>
                    <a:cubicBezTo>
                      <a:pt x="195" y="318"/>
                      <a:pt x="198" y="319"/>
                      <a:pt x="198" y="319"/>
                    </a:cubicBezTo>
                    <a:cubicBezTo>
                      <a:pt x="198" y="319"/>
                      <a:pt x="199" y="321"/>
                      <a:pt x="199" y="317"/>
                    </a:cubicBezTo>
                    <a:cubicBezTo>
                      <a:pt x="199" y="314"/>
                      <a:pt x="199" y="313"/>
                      <a:pt x="199" y="313"/>
                    </a:cubicBezTo>
                    <a:cubicBezTo>
                      <a:pt x="199" y="310"/>
                      <a:pt x="199" y="310"/>
                      <a:pt x="199" y="310"/>
                    </a:cubicBezTo>
                    <a:cubicBezTo>
                      <a:pt x="199" y="310"/>
                      <a:pt x="199" y="309"/>
                      <a:pt x="199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7" y="309"/>
                      <a:pt x="194" y="309"/>
                      <a:pt x="194" y="308"/>
                    </a:cubicBezTo>
                    <a:cubicBezTo>
                      <a:pt x="193" y="308"/>
                      <a:pt x="193" y="307"/>
                      <a:pt x="193" y="306"/>
                    </a:cubicBezTo>
                    <a:cubicBezTo>
                      <a:pt x="193" y="306"/>
                      <a:pt x="195" y="304"/>
                      <a:pt x="195" y="304"/>
                    </a:cubicBezTo>
                    <a:cubicBezTo>
                      <a:pt x="195" y="302"/>
                      <a:pt x="195" y="302"/>
                      <a:pt x="195" y="302"/>
                    </a:cubicBezTo>
                    <a:cubicBezTo>
                      <a:pt x="193" y="298"/>
                      <a:pt x="193" y="298"/>
                      <a:pt x="193" y="298"/>
                    </a:cubicBezTo>
                    <a:cubicBezTo>
                      <a:pt x="190" y="296"/>
                      <a:pt x="190" y="296"/>
                      <a:pt x="190" y="296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1"/>
                      <a:pt x="189" y="291"/>
                      <a:pt x="189" y="291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3" y="289"/>
                      <a:pt x="195" y="287"/>
                      <a:pt x="195" y="287"/>
                    </a:cubicBezTo>
                    <a:cubicBezTo>
                      <a:pt x="195" y="287"/>
                      <a:pt x="195" y="287"/>
                      <a:pt x="196" y="286"/>
                    </a:cubicBezTo>
                    <a:cubicBezTo>
                      <a:pt x="197" y="285"/>
                      <a:pt x="197" y="285"/>
                      <a:pt x="197" y="285"/>
                    </a:cubicBezTo>
                    <a:cubicBezTo>
                      <a:pt x="197" y="285"/>
                      <a:pt x="201" y="283"/>
                      <a:pt x="202" y="283"/>
                    </a:cubicBezTo>
                    <a:cubicBezTo>
                      <a:pt x="202" y="283"/>
                      <a:pt x="202" y="283"/>
                      <a:pt x="203" y="283"/>
                    </a:cubicBezTo>
                    <a:cubicBezTo>
                      <a:pt x="203" y="283"/>
                      <a:pt x="203" y="283"/>
                      <a:pt x="203" y="283"/>
                    </a:cubicBezTo>
                    <a:cubicBezTo>
                      <a:pt x="207" y="279"/>
                      <a:pt x="207" y="279"/>
                      <a:pt x="207" y="279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2"/>
                      <a:pt x="208" y="271"/>
                      <a:pt x="208" y="271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13" y="270"/>
                      <a:pt x="213" y="271"/>
                      <a:pt x="214" y="272"/>
                    </a:cubicBezTo>
                    <a:cubicBezTo>
                      <a:pt x="215" y="272"/>
                      <a:pt x="216" y="271"/>
                      <a:pt x="216" y="271"/>
                    </a:cubicBezTo>
                    <a:cubicBezTo>
                      <a:pt x="217" y="271"/>
                      <a:pt x="218" y="270"/>
                      <a:pt x="218" y="270"/>
                    </a:cubicBezTo>
                    <a:cubicBezTo>
                      <a:pt x="218" y="267"/>
                      <a:pt x="218" y="267"/>
                      <a:pt x="218" y="267"/>
                    </a:cubicBezTo>
                    <a:cubicBezTo>
                      <a:pt x="217" y="263"/>
                      <a:pt x="217" y="263"/>
                      <a:pt x="217" y="263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0"/>
                      <a:pt x="217" y="260"/>
                    </a:cubicBezTo>
                    <a:cubicBezTo>
                      <a:pt x="215" y="258"/>
                      <a:pt x="216" y="259"/>
                      <a:pt x="215" y="258"/>
                    </a:cubicBezTo>
                    <a:cubicBezTo>
                      <a:pt x="213" y="257"/>
                      <a:pt x="212" y="257"/>
                      <a:pt x="211" y="256"/>
                    </a:cubicBezTo>
                    <a:cubicBezTo>
                      <a:pt x="211" y="255"/>
                      <a:pt x="212" y="254"/>
                      <a:pt x="210" y="254"/>
                    </a:cubicBezTo>
                    <a:cubicBezTo>
                      <a:pt x="208" y="254"/>
                      <a:pt x="207" y="255"/>
                      <a:pt x="206" y="254"/>
                    </a:cubicBezTo>
                    <a:cubicBezTo>
                      <a:pt x="205" y="253"/>
                      <a:pt x="205" y="253"/>
                      <a:pt x="204" y="252"/>
                    </a:cubicBezTo>
                    <a:cubicBezTo>
                      <a:pt x="204" y="250"/>
                      <a:pt x="204" y="248"/>
                      <a:pt x="203" y="248"/>
                    </a:cubicBezTo>
                    <a:cubicBezTo>
                      <a:pt x="201" y="248"/>
                      <a:pt x="200" y="248"/>
                      <a:pt x="200" y="248"/>
                    </a:cubicBezTo>
                    <a:cubicBezTo>
                      <a:pt x="200" y="248"/>
                      <a:pt x="199" y="248"/>
                      <a:pt x="199" y="246"/>
                    </a:cubicBezTo>
                    <a:cubicBezTo>
                      <a:pt x="198" y="244"/>
                      <a:pt x="200" y="245"/>
                      <a:pt x="197" y="243"/>
                    </a:cubicBezTo>
                    <a:cubicBezTo>
                      <a:pt x="195" y="240"/>
                      <a:pt x="196" y="241"/>
                      <a:pt x="194" y="239"/>
                    </a:cubicBezTo>
                    <a:cubicBezTo>
                      <a:pt x="192" y="238"/>
                      <a:pt x="187" y="239"/>
                      <a:pt x="187" y="239"/>
                    </a:cubicBezTo>
                    <a:cubicBezTo>
                      <a:pt x="187" y="239"/>
                      <a:pt x="187" y="238"/>
                      <a:pt x="186" y="237"/>
                    </a:cubicBezTo>
                    <a:cubicBezTo>
                      <a:pt x="184" y="235"/>
                      <a:pt x="185" y="236"/>
                      <a:pt x="183" y="234"/>
                    </a:cubicBezTo>
                    <a:cubicBezTo>
                      <a:pt x="181" y="232"/>
                      <a:pt x="182" y="233"/>
                      <a:pt x="181" y="231"/>
                    </a:cubicBezTo>
                    <a:cubicBezTo>
                      <a:pt x="181" y="228"/>
                      <a:pt x="181" y="227"/>
                      <a:pt x="180" y="226"/>
                    </a:cubicBezTo>
                    <a:cubicBezTo>
                      <a:pt x="178" y="224"/>
                      <a:pt x="177" y="223"/>
                      <a:pt x="177" y="223"/>
                    </a:cubicBezTo>
                    <a:cubicBezTo>
                      <a:pt x="177" y="223"/>
                      <a:pt x="176" y="220"/>
                      <a:pt x="177" y="219"/>
                    </a:cubicBezTo>
                    <a:cubicBezTo>
                      <a:pt x="179" y="217"/>
                      <a:pt x="179" y="216"/>
                      <a:pt x="179" y="216"/>
                    </a:cubicBezTo>
                    <a:cubicBezTo>
                      <a:pt x="179" y="215"/>
                      <a:pt x="180" y="213"/>
                      <a:pt x="178" y="211"/>
                    </a:cubicBezTo>
                    <a:cubicBezTo>
                      <a:pt x="175" y="210"/>
                      <a:pt x="175" y="209"/>
                      <a:pt x="173" y="208"/>
                    </a:cubicBezTo>
                    <a:cubicBezTo>
                      <a:pt x="171" y="207"/>
                      <a:pt x="170" y="207"/>
                      <a:pt x="169" y="206"/>
                    </a:cubicBezTo>
                    <a:cubicBezTo>
                      <a:pt x="169" y="205"/>
                      <a:pt x="167" y="200"/>
                      <a:pt x="167" y="200"/>
                    </a:cubicBezTo>
                    <a:cubicBezTo>
                      <a:pt x="166" y="198"/>
                      <a:pt x="166" y="198"/>
                      <a:pt x="166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71" y="200"/>
                      <a:pt x="171" y="200"/>
                      <a:pt x="171" y="200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4" y="198"/>
                      <a:pt x="174" y="198"/>
                      <a:pt x="174" y="198"/>
                    </a:cubicBezTo>
                    <a:cubicBezTo>
                      <a:pt x="178" y="195"/>
                      <a:pt x="178" y="195"/>
                      <a:pt x="178" y="195"/>
                    </a:cubicBezTo>
                    <a:cubicBezTo>
                      <a:pt x="178" y="195"/>
                      <a:pt x="177" y="195"/>
                      <a:pt x="180" y="194"/>
                    </a:cubicBezTo>
                    <a:cubicBezTo>
                      <a:pt x="182" y="194"/>
                      <a:pt x="184" y="193"/>
                      <a:pt x="185" y="193"/>
                    </a:cubicBezTo>
                    <a:cubicBezTo>
                      <a:pt x="186" y="193"/>
                      <a:pt x="188" y="194"/>
                      <a:pt x="190" y="193"/>
                    </a:cubicBezTo>
                    <a:cubicBezTo>
                      <a:pt x="191" y="193"/>
                      <a:pt x="192" y="193"/>
                      <a:pt x="192" y="191"/>
                    </a:cubicBezTo>
                    <a:cubicBezTo>
                      <a:pt x="192" y="190"/>
                      <a:pt x="191" y="189"/>
                      <a:pt x="194" y="188"/>
                    </a:cubicBezTo>
                    <a:cubicBezTo>
                      <a:pt x="197" y="187"/>
                      <a:pt x="197" y="186"/>
                      <a:pt x="197" y="186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202" y="184"/>
                      <a:pt x="206" y="180"/>
                      <a:pt x="206" y="180"/>
                    </a:cubicBez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13" y="177"/>
                      <a:pt x="213" y="177"/>
                      <a:pt x="213" y="177"/>
                    </a:cubicBezTo>
                    <a:cubicBezTo>
                      <a:pt x="214" y="173"/>
                      <a:pt x="214" y="173"/>
                      <a:pt x="214" y="173"/>
                    </a:cubicBezTo>
                    <a:cubicBezTo>
                      <a:pt x="214" y="173"/>
                      <a:pt x="213" y="172"/>
                      <a:pt x="216" y="172"/>
                    </a:cubicBezTo>
                    <a:cubicBezTo>
                      <a:pt x="218" y="172"/>
                      <a:pt x="226" y="170"/>
                      <a:pt x="226" y="170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4" y="166"/>
                      <a:pt x="225" y="163"/>
                      <a:pt x="225" y="163"/>
                    </a:cubicBezTo>
                    <a:cubicBezTo>
                      <a:pt x="226" y="163"/>
                      <a:pt x="229" y="162"/>
                      <a:pt x="230" y="162"/>
                    </a:cubicBezTo>
                    <a:cubicBezTo>
                      <a:pt x="232" y="163"/>
                      <a:pt x="234" y="164"/>
                      <a:pt x="234" y="165"/>
                    </a:cubicBezTo>
                    <a:cubicBezTo>
                      <a:pt x="234" y="166"/>
                      <a:pt x="235" y="165"/>
                      <a:pt x="235" y="166"/>
                    </a:cubicBezTo>
                    <a:cubicBezTo>
                      <a:pt x="234" y="168"/>
                      <a:pt x="235" y="169"/>
                      <a:pt x="235" y="169"/>
                    </a:cubicBezTo>
                    <a:cubicBezTo>
                      <a:pt x="235" y="169"/>
                      <a:pt x="235" y="170"/>
                      <a:pt x="236" y="171"/>
                    </a:cubicBezTo>
                    <a:cubicBezTo>
                      <a:pt x="237" y="171"/>
                      <a:pt x="238" y="171"/>
                      <a:pt x="238" y="171"/>
                    </a:cubicBezTo>
                    <a:cubicBezTo>
                      <a:pt x="238" y="171"/>
                      <a:pt x="239" y="171"/>
                      <a:pt x="239" y="171"/>
                    </a:cubicBezTo>
                    <a:cubicBezTo>
                      <a:pt x="241" y="168"/>
                      <a:pt x="241" y="168"/>
                      <a:pt x="241" y="168"/>
                    </a:cubicBezTo>
                    <a:cubicBezTo>
                      <a:pt x="242" y="167"/>
                      <a:pt x="243" y="165"/>
                      <a:pt x="243" y="165"/>
                    </a:cubicBezTo>
                    <a:cubicBezTo>
                      <a:pt x="243" y="165"/>
                      <a:pt x="244" y="164"/>
                      <a:pt x="244" y="164"/>
                    </a:cubicBezTo>
                    <a:cubicBezTo>
                      <a:pt x="244" y="164"/>
                      <a:pt x="244" y="162"/>
                      <a:pt x="244" y="161"/>
                    </a:cubicBezTo>
                    <a:cubicBezTo>
                      <a:pt x="244" y="161"/>
                      <a:pt x="242" y="160"/>
                      <a:pt x="244" y="158"/>
                    </a:cubicBezTo>
                    <a:cubicBezTo>
                      <a:pt x="247" y="156"/>
                      <a:pt x="247" y="154"/>
                      <a:pt x="247" y="15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0" name="Freeform 131"/>
              <p:cNvSpPr>
                <a:spLocks/>
              </p:cNvSpPr>
              <p:nvPr/>
            </p:nvSpPr>
            <p:spPr bwMode="auto">
              <a:xfrm>
                <a:off x="2293" y="2106"/>
                <a:ext cx="203" cy="171"/>
              </a:xfrm>
              <a:custGeom>
                <a:avLst/>
                <a:gdLst>
                  <a:gd name="T0" fmla="*/ 84 w 101"/>
                  <a:gd name="T1" fmla="*/ 82 h 85"/>
                  <a:gd name="T2" fmla="*/ 83 w 101"/>
                  <a:gd name="T3" fmla="*/ 80 h 85"/>
                  <a:gd name="T4" fmla="*/ 80 w 101"/>
                  <a:gd name="T5" fmla="*/ 75 h 85"/>
                  <a:gd name="T6" fmla="*/ 83 w 101"/>
                  <a:gd name="T7" fmla="*/ 67 h 85"/>
                  <a:gd name="T8" fmla="*/ 85 w 101"/>
                  <a:gd name="T9" fmla="*/ 63 h 85"/>
                  <a:gd name="T10" fmla="*/ 87 w 101"/>
                  <a:gd name="T11" fmla="*/ 60 h 85"/>
                  <a:gd name="T12" fmla="*/ 89 w 101"/>
                  <a:gd name="T13" fmla="*/ 58 h 85"/>
                  <a:gd name="T14" fmla="*/ 91 w 101"/>
                  <a:gd name="T15" fmla="*/ 57 h 85"/>
                  <a:gd name="T16" fmla="*/ 95 w 101"/>
                  <a:gd name="T17" fmla="*/ 58 h 85"/>
                  <a:gd name="T18" fmla="*/ 98 w 101"/>
                  <a:gd name="T19" fmla="*/ 56 h 85"/>
                  <a:gd name="T20" fmla="*/ 101 w 101"/>
                  <a:gd name="T21" fmla="*/ 52 h 85"/>
                  <a:gd name="T22" fmla="*/ 97 w 101"/>
                  <a:gd name="T23" fmla="*/ 46 h 85"/>
                  <a:gd name="T24" fmla="*/ 96 w 101"/>
                  <a:gd name="T25" fmla="*/ 39 h 85"/>
                  <a:gd name="T26" fmla="*/ 91 w 101"/>
                  <a:gd name="T27" fmla="*/ 35 h 85"/>
                  <a:gd name="T28" fmla="*/ 83 w 101"/>
                  <a:gd name="T29" fmla="*/ 34 h 85"/>
                  <a:gd name="T30" fmla="*/ 83 w 101"/>
                  <a:gd name="T31" fmla="*/ 28 h 85"/>
                  <a:gd name="T32" fmla="*/ 88 w 101"/>
                  <a:gd name="T33" fmla="*/ 20 h 85"/>
                  <a:gd name="T34" fmla="*/ 80 w 101"/>
                  <a:gd name="T35" fmla="*/ 14 h 85"/>
                  <a:gd name="T36" fmla="*/ 75 w 101"/>
                  <a:gd name="T37" fmla="*/ 11 h 85"/>
                  <a:gd name="T38" fmla="*/ 69 w 101"/>
                  <a:gd name="T39" fmla="*/ 8 h 85"/>
                  <a:gd name="T40" fmla="*/ 67 w 101"/>
                  <a:gd name="T41" fmla="*/ 2 h 85"/>
                  <a:gd name="T42" fmla="*/ 61 w 101"/>
                  <a:gd name="T43" fmla="*/ 3 h 85"/>
                  <a:gd name="T44" fmla="*/ 57 w 101"/>
                  <a:gd name="T45" fmla="*/ 3 h 85"/>
                  <a:gd name="T46" fmla="*/ 51 w 101"/>
                  <a:gd name="T47" fmla="*/ 1 h 85"/>
                  <a:gd name="T48" fmla="*/ 47 w 101"/>
                  <a:gd name="T49" fmla="*/ 5 h 85"/>
                  <a:gd name="T50" fmla="*/ 31 w 101"/>
                  <a:gd name="T51" fmla="*/ 8 h 85"/>
                  <a:gd name="T52" fmla="*/ 24 w 101"/>
                  <a:gd name="T53" fmla="*/ 6 h 85"/>
                  <a:gd name="T54" fmla="*/ 15 w 101"/>
                  <a:gd name="T55" fmla="*/ 5 h 85"/>
                  <a:gd name="T56" fmla="*/ 0 w 101"/>
                  <a:gd name="T57" fmla="*/ 17 h 85"/>
                  <a:gd name="T58" fmla="*/ 2 w 101"/>
                  <a:gd name="T59" fmla="*/ 24 h 85"/>
                  <a:gd name="T60" fmla="*/ 9 w 101"/>
                  <a:gd name="T61" fmla="*/ 27 h 85"/>
                  <a:gd name="T62" fmla="*/ 17 w 101"/>
                  <a:gd name="T63" fmla="*/ 30 h 85"/>
                  <a:gd name="T64" fmla="*/ 19 w 101"/>
                  <a:gd name="T65" fmla="*/ 39 h 85"/>
                  <a:gd name="T66" fmla="*/ 23 w 101"/>
                  <a:gd name="T67" fmla="*/ 38 h 85"/>
                  <a:gd name="T68" fmla="*/ 27 w 101"/>
                  <a:gd name="T69" fmla="*/ 43 h 85"/>
                  <a:gd name="T70" fmla="*/ 30 w 101"/>
                  <a:gd name="T71" fmla="*/ 47 h 85"/>
                  <a:gd name="T72" fmla="*/ 38 w 101"/>
                  <a:gd name="T73" fmla="*/ 47 h 85"/>
                  <a:gd name="T74" fmla="*/ 43 w 101"/>
                  <a:gd name="T75" fmla="*/ 51 h 85"/>
                  <a:gd name="T76" fmla="*/ 42 w 101"/>
                  <a:gd name="T77" fmla="*/ 57 h 85"/>
                  <a:gd name="T78" fmla="*/ 41 w 101"/>
                  <a:gd name="T79" fmla="*/ 64 h 85"/>
                  <a:gd name="T80" fmla="*/ 48 w 101"/>
                  <a:gd name="T81" fmla="*/ 64 h 85"/>
                  <a:gd name="T82" fmla="*/ 53 w 101"/>
                  <a:gd name="T83" fmla="*/ 59 h 85"/>
                  <a:gd name="T84" fmla="*/ 57 w 101"/>
                  <a:gd name="T85" fmla="*/ 56 h 85"/>
                  <a:gd name="T86" fmla="*/ 61 w 101"/>
                  <a:gd name="T87" fmla="*/ 62 h 85"/>
                  <a:gd name="T88" fmla="*/ 59 w 101"/>
                  <a:gd name="T89" fmla="*/ 67 h 85"/>
                  <a:gd name="T90" fmla="*/ 60 w 101"/>
                  <a:gd name="T91" fmla="*/ 72 h 85"/>
                  <a:gd name="T92" fmla="*/ 67 w 101"/>
                  <a:gd name="T93" fmla="*/ 74 h 85"/>
                  <a:gd name="T94" fmla="*/ 72 w 101"/>
                  <a:gd name="T95" fmla="*/ 80 h 85"/>
                  <a:gd name="T96" fmla="*/ 76 w 101"/>
                  <a:gd name="T97" fmla="*/ 82 h 85"/>
                  <a:gd name="T98" fmla="*/ 79 w 101"/>
                  <a:gd name="T9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" h="85">
                    <a:moveTo>
                      <a:pt x="80" y="84"/>
                    </a:moveTo>
                    <a:cubicBezTo>
                      <a:pt x="80" y="84"/>
                      <a:pt x="82" y="84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4"/>
                      <a:pt x="81" y="73"/>
                      <a:pt x="81" y="73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0" y="71"/>
                      <a:pt x="80" y="70"/>
                    </a:cubicBezTo>
                    <a:cubicBezTo>
                      <a:pt x="81" y="69"/>
                      <a:pt x="83" y="67"/>
                      <a:pt x="83" y="67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4" y="64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1"/>
                      <a:pt x="86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8"/>
                      <a:pt x="88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7"/>
                      <a:pt x="89" y="57"/>
                    </a:cubicBezTo>
                    <a:cubicBezTo>
                      <a:pt x="90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2" y="57"/>
                      <a:pt x="92" y="57"/>
                      <a:pt x="92" y="58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6" y="57"/>
                      <a:pt x="96" y="56"/>
                      <a:pt x="97" y="56"/>
                    </a:cubicBezTo>
                    <a:cubicBezTo>
                      <a:pt x="97" y="56"/>
                      <a:pt x="97" y="56"/>
                      <a:pt x="98" y="56"/>
                    </a:cubicBezTo>
                    <a:cubicBezTo>
                      <a:pt x="99" y="56"/>
                      <a:pt x="99" y="54"/>
                      <a:pt x="99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1" y="53"/>
                      <a:pt x="101" y="5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1" y="50"/>
                      <a:pt x="101" y="49"/>
                    </a:cubicBezTo>
                    <a:cubicBezTo>
                      <a:pt x="101" y="48"/>
                      <a:pt x="101" y="47"/>
                      <a:pt x="101" y="47"/>
                    </a:cubicBezTo>
                    <a:cubicBezTo>
                      <a:pt x="101" y="47"/>
                      <a:pt x="100" y="46"/>
                      <a:pt x="100" y="46"/>
                    </a:cubicBezTo>
                    <a:cubicBezTo>
                      <a:pt x="99" y="46"/>
                      <a:pt x="98" y="46"/>
                      <a:pt x="97" y="46"/>
                    </a:cubicBezTo>
                    <a:cubicBezTo>
                      <a:pt x="97" y="46"/>
                      <a:pt x="96" y="44"/>
                      <a:pt x="96" y="44"/>
                    </a:cubicBezTo>
                    <a:cubicBezTo>
                      <a:pt x="96" y="44"/>
                      <a:pt x="97" y="43"/>
                      <a:pt x="97" y="43"/>
                    </a:cubicBezTo>
                    <a:cubicBezTo>
                      <a:pt x="98" y="42"/>
                      <a:pt x="98" y="40"/>
                      <a:pt x="98" y="40"/>
                    </a:cubicBezTo>
                    <a:cubicBezTo>
                      <a:pt x="98" y="40"/>
                      <a:pt x="96" y="40"/>
                      <a:pt x="96" y="39"/>
                    </a:cubicBezTo>
                    <a:cubicBezTo>
                      <a:pt x="96" y="39"/>
                      <a:pt x="95" y="39"/>
                      <a:pt x="95" y="39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4" y="37"/>
                      <a:pt x="93" y="36"/>
                      <a:pt x="92" y="36"/>
                    </a:cubicBezTo>
                    <a:cubicBezTo>
                      <a:pt x="92" y="36"/>
                      <a:pt x="91" y="35"/>
                      <a:pt x="91" y="35"/>
                    </a:cubicBezTo>
                    <a:cubicBezTo>
                      <a:pt x="91" y="35"/>
                      <a:pt x="90" y="34"/>
                      <a:pt x="89" y="34"/>
                    </a:cubicBezTo>
                    <a:cubicBezTo>
                      <a:pt x="89" y="34"/>
                      <a:pt x="88" y="34"/>
                      <a:pt x="87" y="34"/>
                    </a:cubicBezTo>
                    <a:cubicBezTo>
                      <a:pt x="86" y="34"/>
                      <a:pt x="85" y="34"/>
                      <a:pt x="85" y="34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1" y="31"/>
                      <a:pt x="81" y="31"/>
                      <a:pt x="81" y="31"/>
                    </a:cubicBezTo>
                    <a:cubicBezTo>
                      <a:pt x="81" y="31"/>
                      <a:pt x="81" y="29"/>
                      <a:pt x="81" y="29"/>
                    </a:cubicBezTo>
                    <a:cubicBezTo>
                      <a:pt x="81" y="28"/>
                      <a:pt x="82" y="28"/>
                      <a:pt x="83" y="28"/>
                    </a:cubicBezTo>
                    <a:cubicBezTo>
                      <a:pt x="83" y="28"/>
                      <a:pt x="84" y="26"/>
                      <a:pt x="84" y="26"/>
                    </a:cubicBezTo>
                    <a:cubicBezTo>
                      <a:pt x="84" y="26"/>
                      <a:pt x="85" y="25"/>
                      <a:pt x="86" y="24"/>
                    </a:cubicBezTo>
                    <a:cubicBezTo>
                      <a:pt x="86" y="24"/>
                      <a:pt x="87" y="22"/>
                      <a:pt x="87" y="21"/>
                    </a:cubicBezTo>
                    <a:cubicBezTo>
                      <a:pt x="87" y="21"/>
                      <a:pt x="88" y="20"/>
                      <a:pt x="88" y="20"/>
                    </a:cubicBezTo>
                    <a:cubicBezTo>
                      <a:pt x="88" y="20"/>
                      <a:pt x="89" y="18"/>
                      <a:pt x="89" y="18"/>
                    </a:cubicBezTo>
                    <a:cubicBezTo>
                      <a:pt x="89" y="17"/>
                      <a:pt x="88" y="17"/>
                      <a:pt x="87" y="17"/>
                    </a:cubicBezTo>
                    <a:cubicBezTo>
                      <a:pt x="87" y="17"/>
                      <a:pt x="84" y="16"/>
                      <a:pt x="84" y="15"/>
                    </a:cubicBezTo>
                    <a:cubicBezTo>
                      <a:pt x="84" y="15"/>
                      <a:pt x="82" y="15"/>
                      <a:pt x="80" y="14"/>
                    </a:cubicBezTo>
                    <a:cubicBezTo>
                      <a:pt x="78" y="14"/>
                      <a:pt x="80" y="13"/>
                      <a:pt x="80" y="12"/>
                    </a:cubicBezTo>
                    <a:cubicBezTo>
                      <a:pt x="80" y="11"/>
                      <a:pt x="78" y="11"/>
                      <a:pt x="78" y="11"/>
                    </a:cubicBezTo>
                    <a:cubicBezTo>
                      <a:pt x="78" y="10"/>
                      <a:pt x="78" y="11"/>
                      <a:pt x="77" y="12"/>
                    </a:cubicBezTo>
                    <a:cubicBezTo>
                      <a:pt x="76" y="12"/>
                      <a:pt x="75" y="11"/>
                      <a:pt x="75" y="11"/>
                    </a:cubicBezTo>
                    <a:cubicBezTo>
                      <a:pt x="74" y="11"/>
                      <a:pt x="72" y="11"/>
                      <a:pt x="72" y="11"/>
                    </a:cubicBezTo>
                    <a:cubicBezTo>
                      <a:pt x="72" y="11"/>
                      <a:pt x="72" y="10"/>
                      <a:pt x="72" y="9"/>
                    </a:cubicBezTo>
                    <a:cubicBezTo>
                      <a:pt x="72" y="8"/>
                      <a:pt x="71" y="9"/>
                      <a:pt x="71" y="9"/>
                    </a:cubicBezTo>
                    <a:cubicBezTo>
                      <a:pt x="71" y="9"/>
                      <a:pt x="70" y="8"/>
                      <a:pt x="69" y="8"/>
                    </a:cubicBezTo>
                    <a:cubicBezTo>
                      <a:pt x="69" y="8"/>
                      <a:pt x="70" y="8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8" y="7"/>
                      <a:pt x="68" y="5"/>
                      <a:pt x="68" y="5"/>
                    </a:cubicBezTo>
                    <a:cubicBezTo>
                      <a:pt x="68" y="5"/>
                      <a:pt x="67" y="3"/>
                      <a:pt x="67" y="2"/>
                    </a:cubicBezTo>
                    <a:cubicBezTo>
                      <a:pt x="67" y="1"/>
                      <a:pt x="66" y="2"/>
                      <a:pt x="66" y="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4" y="5"/>
                      <a:pt x="62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1" y="1"/>
                      <a:pt x="60" y="0"/>
                    </a:cubicBezTo>
                    <a:cubicBezTo>
                      <a:pt x="59" y="0"/>
                      <a:pt x="59" y="0"/>
                      <a:pt x="58" y="1"/>
                    </a:cubicBezTo>
                    <a:cubicBezTo>
                      <a:pt x="58" y="2"/>
                      <a:pt x="57" y="3"/>
                      <a:pt x="57" y="3"/>
                    </a:cubicBezTo>
                    <a:cubicBezTo>
                      <a:pt x="56" y="4"/>
                      <a:pt x="56" y="3"/>
                      <a:pt x="55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2" y="0"/>
                      <a:pt x="51" y="1"/>
                      <a:pt x="51" y="1"/>
                    </a:cubicBezTo>
                    <a:cubicBezTo>
                      <a:pt x="51" y="1"/>
                      <a:pt x="50" y="1"/>
                      <a:pt x="49" y="2"/>
                    </a:cubicBezTo>
                    <a:cubicBezTo>
                      <a:pt x="49" y="2"/>
                      <a:pt x="49" y="3"/>
                      <a:pt x="50" y="4"/>
                    </a:cubicBezTo>
                    <a:cubicBezTo>
                      <a:pt x="50" y="4"/>
                      <a:pt x="50" y="6"/>
                      <a:pt x="50" y="6"/>
                    </a:cubicBezTo>
                    <a:cubicBezTo>
                      <a:pt x="50" y="6"/>
                      <a:pt x="48" y="5"/>
                      <a:pt x="47" y="5"/>
                    </a:cubicBezTo>
                    <a:cubicBezTo>
                      <a:pt x="47" y="5"/>
                      <a:pt x="46" y="5"/>
                      <a:pt x="45" y="5"/>
                    </a:cubicBezTo>
                    <a:cubicBezTo>
                      <a:pt x="43" y="4"/>
                      <a:pt x="44" y="6"/>
                      <a:pt x="44" y="6"/>
                    </a:cubicBezTo>
                    <a:cubicBezTo>
                      <a:pt x="44" y="6"/>
                      <a:pt x="42" y="8"/>
                      <a:pt x="42" y="8"/>
                    </a:cubicBezTo>
                    <a:cubicBezTo>
                      <a:pt x="34" y="10"/>
                      <a:pt x="37" y="9"/>
                      <a:pt x="31" y="8"/>
                    </a:cubicBezTo>
                    <a:cubicBezTo>
                      <a:pt x="31" y="8"/>
                      <a:pt x="31" y="4"/>
                      <a:pt x="30" y="4"/>
                    </a:cubicBezTo>
                    <a:cubicBezTo>
                      <a:pt x="29" y="3"/>
                      <a:pt x="28" y="4"/>
                      <a:pt x="27" y="4"/>
                    </a:cubicBezTo>
                    <a:cubicBezTo>
                      <a:pt x="27" y="5"/>
                      <a:pt x="27" y="6"/>
                      <a:pt x="26" y="6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5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9" y="9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2" y="18"/>
                      <a:pt x="2" y="19"/>
                      <a:pt x="2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7"/>
                    </a:cubicBezTo>
                    <a:cubicBezTo>
                      <a:pt x="5" y="28"/>
                      <a:pt x="5" y="28"/>
                      <a:pt x="5" y="29"/>
                    </a:cubicBezTo>
                    <a:cubicBezTo>
                      <a:pt x="6" y="28"/>
                      <a:pt x="6" y="27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9" y="27"/>
                      <a:pt x="10" y="27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9"/>
                      <a:pt x="16" y="29"/>
                      <a:pt x="17" y="30"/>
                    </a:cubicBezTo>
                    <a:cubicBezTo>
                      <a:pt x="18" y="31"/>
                      <a:pt x="18" y="33"/>
                      <a:pt x="17" y="34"/>
                    </a:cubicBezTo>
                    <a:cubicBezTo>
                      <a:pt x="18" y="34"/>
                      <a:pt x="18" y="35"/>
                      <a:pt x="18" y="35"/>
                    </a:cubicBezTo>
                    <a:cubicBezTo>
                      <a:pt x="18" y="35"/>
                      <a:pt x="18" y="36"/>
                      <a:pt x="18" y="36"/>
                    </a:cubicBezTo>
                    <a:cubicBezTo>
                      <a:pt x="19" y="36"/>
                      <a:pt x="19" y="37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1" y="38"/>
                      <a:pt x="21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42"/>
                      <a:pt x="27" y="43"/>
                    </a:cubicBezTo>
                    <a:cubicBezTo>
                      <a:pt x="28" y="43"/>
                      <a:pt x="28" y="44"/>
                      <a:pt x="28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47"/>
                      <a:pt x="29" y="47"/>
                      <a:pt x="30" y="47"/>
                    </a:cubicBezTo>
                    <a:cubicBezTo>
                      <a:pt x="31" y="47"/>
                      <a:pt x="32" y="47"/>
                      <a:pt x="32" y="47"/>
                    </a:cubicBezTo>
                    <a:cubicBezTo>
                      <a:pt x="33" y="47"/>
                      <a:pt x="33" y="47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6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1"/>
                      <a:pt x="43" y="51"/>
                      <a:pt x="43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4"/>
                      <a:pt x="43" y="56"/>
                      <a:pt x="42" y="56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2" y="63"/>
                      <a:pt x="41" y="63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7" y="65"/>
                      <a:pt x="47" y="65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48" y="64"/>
                      <a:pt x="50" y="63"/>
                      <a:pt x="51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6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2" y="59"/>
                      <a:pt x="61" y="60"/>
                      <a:pt x="61" y="62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6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1" y="72"/>
                      <a:pt x="62" y="72"/>
                      <a:pt x="62" y="73"/>
                    </a:cubicBezTo>
                    <a:cubicBezTo>
                      <a:pt x="63" y="73"/>
                      <a:pt x="63" y="73"/>
                      <a:pt x="64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5" y="73"/>
                      <a:pt x="66" y="74"/>
                      <a:pt x="67" y="74"/>
                    </a:cubicBezTo>
                    <a:cubicBezTo>
                      <a:pt x="67" y="75"/>
                      <a:pt x="68" y="76"/>
                      <a:pt x="68" y="76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2" y="79"/>
                      <a:pt x="72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0" y="84"/>
                      <a:pt x="80" y="84"/>
                      <a:pt x="80" y="8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1" name="Freeform 132"/>
              <p:cNvSpPr>
                <a:spLocks/>
              </p:cNvSpPr>
              <p:nvPr/>
            </p:nvSpPr>
            <p:spPr bwMode="auto">
              <a:xfrm>
                <a:off x="3182" y="1739"/>
                <a:ext cx="152" cy="80"/>
              </a:xfrm>
              <a:custGeom>
                <a:avLst/>
                <a:gdLst>
                  <a:gd name="T0" fmla="*/ 7 w 76"/>
                  <a:gd name="T1" fmla="*/ 30 h 40"/>
                  <a:gd name="T2" fmla="*/ 11 w 76"/>
                  <a:gd name="T3" fmla="*/ 32 h 40"/>
                  <a:gd name="T4" fmla="*/ 4 w 76"/>
                  <a:gd name="T5" fmla="*/ 39 h 40"/>
                  <a:gd name="T6" fmla="*/ 3 w 76"/>
                  <a:gd name="T7" fmla="*/ 40 h 40"/>
                  <a:gd name="T8" fmla="*/ 13 w 76"/>
                  <a:gd name="T9" fmla="*/ 39 h 40"/>
                  <a:gd name="T10" fmla="*/ 14 w 76"/>
                  <a:gd name="T11" fmla="*/ 39 h 40"/>
                  <a:gd name="T12" fmla="*/ 19 w 76"/>
                  <a:gd name="T13" fmla="*/ 39 h 40"/>
                  <a:gd name="T14" fmla="*/ 29 w 76"/>
                  <a:gd name="T15" fmla="*/ 38 h 40"/>
                  <a:gd name="T16" fmla="*/ 37 w 76"/>
                  <a:gd name="T17" fmla="*/ 37 h 40"/>
                  <a:gd name="T18" fmla="*/ 49 w 76"/>
                  <a:gd name="T19" fmla="*/ 36 h 40"/>
                  <a:gd name="T20" fmla="*/ 65 w 76"/>
                  <a:gd name="T21" fmla="*/ 34 h 40"/>
                  <a:gd name="T22" fmla="*/ 66 w 76"/>
                  <a:gd name="T23" fmla="*/ 34 h 40"/>
                  <a:gd name="T24" fmla="*/ 71 w 76"/>
                  <a:gd name="T25" fmla="*/ 30 h 40"/>
                  <a:gd name="T26" fmla="*/ 76 w 76"/>
                  <a:gd name="T27" fmla="*/ 30 h 40"/>
                  <a:gd name="T28" fmla="*/ 74 w 76"/>
                  <a:gd name="T29" fmla="*/ 28 h 40"/>
                  <a:gd name="T30" fmla="*/ 74 w 76"/>
                  <a:gd name="T31" fmla="*/ 20 h 40"/>
                  <a:gd name="T32" fmla="*/ 74 w 76"/>
                  <a:gd name="T33" fmla="*/ 17 h 40"/>
                  <a:gd name="T34" fmla="*/ 76 w 76"/>
                  <a:gd name="T35" fmla="*/ 12 h 40"/>
                  <a:gd name="T36" fmla="*/ 73 w 76"/>
                  <a:gd name="T37" fmla="*/ 9 h 40"/>
                  <a:gd name="T38" fmla="*/ 70 w 76"/>
                  <a:gd name="T39" fmla="*/ 6 h 40"/>
                  <a:gd name="T40" fmla="*/ 68 w 76"/>
                  <a:gd name="T41" fmla="*/ 6 h 40"/>
                  <a:gd name="T42" fmla="*/ 66 w 76"/>
                  <a:gd name="T43" fmla="*/ 3 h 40"/>
                  <a:gd name="T44" fmla="*/ 61 w 76"/>
                  <a:gd name="T45" fmla="*/ 4 h 40"/>
                  <a:gd name="T46" fmla="*/ 57 w 76"/>
                  <a:gd name="T47" fmla="*/ 5 h 40"/>
                  <a:gd name="T48" fmla="*/ 55 w 76"/>
                  <a:gd name="T49" fmla="*/ 7 h 40"/>
                  <a:gd name="T50" fmla="*/ 46 w 76"/>
                  <a:gd name="T51" fmla="*/ 6 h 40"/>
                  <a:gd name="T52" fmla="*/ 42 w 76"/>
                  <a:gd name="T53" fmla="*/ 3 h 40"/>
                  <a:gd name="T54" fmla="*/ 39 w 76"/>
                  <a:gd name="T55" fmla="*/ 3 h 40"/>
                  <a:gd name="T56" fmla="*/ 36 w 76"/>
                  <a:gd name="T57" fmla="*/ 0 h 40"/>
                  <a:gd name="T58" fmla="*/ 32 w 76"/>
                  <a:gd name="T59" fmla="*/ 1 h 40"/>
                  <a:gd name="T60" fmla="*/ 31 w 76"/>
                  <a:gd name="T61" fmla="*/ 6 h 40"/>
                  <a:gd name="T62" fmla="*/ 21 w 76"/>
                  <a:gd name="T63" fmla="*/ 19 h 40"/>
                  <a:gd name="T64" fmla="*/ 8 w 76"/>
                  <a:gd name="T65" fmla="*/ 17 h 40"/>
                  <a:gd name="T66" fmla="*/ 3 w 76"/>
                  <a:gd name="T67" fmla="*/ 28 h 40"/>
                  <a:gd name="T68" fmla="*/ 7 w 76"/>
                  <a:gd name="T6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40">
                    <a:moveTo>
                      <a:pt x="7" y="30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14" y="31"/>
                      <a:pt x="4" y="39"/>
                      <a:pt x="4" y="39"/>
                    </a:cubicBezTo>
                    <a:cubicBezTo>
                      <a:pt x="4" y="39"/>
                      <a:pt x="4" y="40"/>
                      <a:pt x="3" y="40"/>
                    </a:cubicBezTo>
                    <a:cubicBezTo>
                      <a:pt x="4" y="40"/>
                      <a:pt x="7" y="40"/>
                      <a:pt x="13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8" y="39"/>
                      <a:pt x="19" y="39"/>
                    </a:cubicBezTo>
                    <a:cubicBezTo>
                      <a:pt x="21" y="39"/>
                      <a:pt x="28" y="38"/>
                      <a:pt x="29" y="3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48" y="36"/>
                      <a:pt x="49" y="36"/>
                    </a:cubicBezTo>
                    <a:cubicBezTo>
                      <a:pt x="50" y="36"/>
                      <a:pt x="53" y="36"/>
                      <a:pt x="65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4" y="11"/>
                      <a:pt x="73" y="9"/>
                    </a:cubicBezTo>
                    <a:cubicBezTo>
                      <a:pt x="72" y="8"/>
                      <a:pt x="70" y="6"/>
                      <a:pt x="70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2"/>
                      <a:pt x="33" y="0"/>
                      <a:pt x="32" y="1"/>
                    </a:cubicBezTo>
                    <a:cubicBezTo>
                      <a:pt x="31" y="1"/>
                      <a:pt x="31" y="4"/>
                      <a:pt x="31" y="6"/>
                    </a:cubicBezTo>
                    <a:cubicBezTo>
                      <a:pt x="32" y="15"/>
                      <a:pt x="34" y="20"/>
                      <a:pt x="21" y="19"/>
                    </a:cubicBezTo>
                    <a:cubicBezTo>
                      <a:pt x="16" y="19"/>
                      <a:pt x="10" y="18"/>
                      <a:pt x="8" y="17"/>
                    </a:cubicBezTo>
                    <a:cubicBezTo>
                      <a:pt x="4" y="17"/>
                      <a:pt x="0" y="21"/>
                      <a:pt x="3" y="28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2" name="Freeform 133"/>
              <p:cNvSpPr>
                <a:spLocks/>
              </p:cNvSpPr>
              <p:nvPr/>
            </p:nvSpPr>
            <p:spPr bwMode="auto">
              <a:xfrm>
                <a:off x="3102" y="2239"/>
                <a:ext cx="309" cy="170"/>
              </a:xfrm>
              <a:custGeom>
                <a:avLst/>
                <a:gdLst>
                  <a:gd name="T0" fmla="*/ 152 w 154"/>
                  <a:gd name="T1" fmla="*/ 9 h 85"/>
                  <a:gd name="T2" fmla="*/ 147 w 154"/>
                  <a:gd name="T3" fmla="*/ 9 h 85"/>
                  <a:gd name="T4" fmla="*/ 137 w 154"/>
                  <a:gd name="T5" fmla="*/ 6 h 85"/>
                  <a:gd name="T6" fmla="*/ 136 w 154"/>
                  <a:gd name="T7" fmla="*/ 3 h 85"/>
                  <a:gd name="T8" fmla="*/ 135 w 154"/>
                  <a:gd name="T9" fmla="*/ 3 h 85"/>
                  <a:gd name="T10" fmla="*/ 133 w 154"/>
                  <a:gd name="T11" fmla="*/ 1 h 85"/>
                  <a:gd name="T12" fmla="*/ 127 w 154"/>
                  <a:gd name="T13" fmla="*/ 0 h 85"/>
                  <a:gd name="T14" fmla="*/ 123 w 154"/>
                  <a:gd name="T15" fmla="*/ 0 h 85"/>
                  <a:gd name="T16" fmla="*/ 118 w 154"/>
                  <a:gd name="T17" fmla="*/ 1 h 85"/>
                  <a:gd name="T18" fmla="*/ 116 w 154"/>
                  <a:gd name="T19" fmla="*/ 3 h 85"/>
                  <a:gd name="T20" fmla="*/ 110 w 154"/>
                  <a:gd name="T21" fmla="*/ 7 h 85"/>
                  <a:gd name="T22" fmla="*/ 107 w 154"/>
                  <a:gd name="T23" fmla="*/ 9 h 85"/>
                  <a:gd name="T24" fmla="*/ 103 w 154"/>
                  <a:gd name="T25" fmla="*/ 8 h 85"/>
                  <a:gd name="T26" fmla="*/ 99 w 154"/>
                  <a:gd name="T27" fmla="*/ 6 h 85"/>
                  <a:gd name="T28" fmla="*/ 97 w 154"/>
                  <a:gd name="T29" fmla="*/ 7 h 85"/>
                  <a:gd name="T30" fmla="*/ 92 w 154"/>
                  <a:gd name="T31" fmla="*/ 8 h 85"/>
                  <a:gd name="T32" fmla="*/ 89 w 154"/>
                  <a:gd name="T33" fmla="*/ 11 h 85"/>
                  <a:gd name="T34" fmla="*/ 85 w 154"/>
                  <a:gd name="T35" fmla="*/ 18 h 85"/>
                  <a:gd name="T36" fmla="*/ 83 w 154"/>
                  <a:gd name="T37" fmla="*/ 18 h 85"/>
                  <a:gd name="T38" fmla="*/ 76 w 154"/>
                  <a:gd name="T39" fmla="*/ 19 h 85"/>
                  <a:gd name="T40" fmla="*/ 74 w 154"/>
                  <a:gd name="T41" fmla="*/ 14 h 85"/>
                  <a:gd name="T42" fmla="*/ 72 w 154"/>
                  <a:gd name="T43" fmla="*/ 11 h 85"/>
                  <a:gd name="T44" fmla="*/ 62 w 154"/>
                  <a:gd name="T45" fmla="*/ 6 h 85"/>
                  <a:gd name="T46" fmla="*/ 61 w 154"/>
                  <a:gd name="T47" fmla="*/ 11 h 85"/>
                  <a:gd name="T48" fmla="*/ 56 w 154"/>
                  <a:gd name="T49" fmla="*/ 13 h 85"/>
                  <a:gd name="T50" fmla="*/ 49 w 154"/>
                  <a:gd name="T51" fmla="*/ 10 h 85"/>
                  <a:gd name="T52" fmla="*/ 43 w 154"/>
                  <a:gd name="T53" fmla="*/ 11 h 85"/>
                  <a:gd name="T54" fmla="*/ 38 w 154"/>
                  <a:gd name="T55" fmla="*/ 16 h 85"/>
                  <a:gd name="T56" fmla="*/ 32 w 154"/>
                  <a:gd name="T57" fmla="*/ 25 h 85"/>
                  <a:gd name="T58" fmla="*/ 26 w 154"/>
                  <a:gd name="T59" fmla="*/ 38 h 85"/>
                  <a:gd name="T60" fmla="*/ 20 w 154"/>
                  <a:gd name="T61" fmla="*/ 43 h 85"/>
                  <a:gd name="T62" fmla="*/ 16 w 154"/>
                  <a:gd name="T63" fmla="*/ 45 h 85"/>
                  <a:gd name="T64" fmla="*/ 13 w 154"/>
                  <a:gd name="T65" fmla="*/ 44 h 85"/>
                  <a:gd name="T66" fmla="*/ 11 w 154"/>
                  <a:gd name="T67" fmla="*/ 45 h 85"/>
                  <a:gd name="T68" fmla="*/ 6 w 154"/>
                  <a:gd name="T69" fmla="*/ 44 h 85"/>
                  <a:gd name="T70" fmla="*/ 5 w 154"/>
                  <a:gd name="T71" fmla="*/ 45 h 85"/>
                  <a:gd name="T72" fmla="*/ 2 w 154"/>
                  <a:gd name="T73" fmla="*/ 52 h 85"/>
                  <a:gd name="T74" fmla="*/ 2 w 154"/>
                  <a:gd name="T75" fmla="*/ 58 h 85"/>
                  <a:gd name="T76" fmla="*/ 0 w 154"/>
                  <a:gd name="T77" fmla="*/ 62 h 85"/>
                  <a:gd name="T78" fmla="*/ 2 w 154"/>
                  <a:gd name="T79" fmla="*/ 67 h 85"/>
                  <a:gd name="T80" fmla="*/ 5 w 154"/>
                  <a:gd name="T81" fmla="*/ 71 h 85"/>
                  <a:gd name="T82" fmla="*/ 8 w 154"/>
                  <a:gd name="T83" fmla="*/ 80 h 85"/>
                  <a:gd name="T84" fmla="*/ 15 w 154"/>
                  <a:gd name="T85" fmla="*/ 76 h 85"/>
                  <a:gd name="T86" fmla="*/ 28 w 154"/>
                  <a:gd name="T87" fmla="*/ 85 h 85"/>
                  <a:gd name="T88" fmla="*/ 61 w 154"/>
                  <a:gd name="T89" fmla="*/ 78 h 85"/>
                  <a:gd name="T90" fmla="*/ 67 w 154"/>
                  <a:gd name="T91" fmla="*/ 66 h 85"/>
                  <a:gd name="T92" fmla="*/ 83 w 154"/>
                  <a:gd name="T93" fmla="*/ 59 h 85"/>
                  <a:gd name="T94" fmla="*/ 95 w 154"/>
                  <a:gd name="T95" fmla="*/ 55 h 85"/>
                  <a:gd name="T96" fmla="*/ 104 w 154"/>
                  <a:gd name="T97" fmla="*/ 41 h 85"/>
                  <a:gd name="T98" fmla="*/ 129 w 154"/>
                  <a:gd name="T99" fmla="*/ 36 h 85"/>
                  <a:gd name="T100" fmla="*/ 148 w 154"/>
                  <a:gd name="T101" fmla="*/ 42 h 85"/>
                  <a:gd name="T102" fmla="*/ 149 w 154"/>
                  <a:gd name="T103" fmla="*/ 36 h 85"/>
                  <a:gd name="T104" fmla="*/ 148 w 154"/>
                  <a:gd name="T105" fmla="*/ 30 h 85"/>
                  <a:gd name="T106" fmla="*/ 151 w 154"/>
                  <a:gd name="T107" fmla="*/ 25 h 85"/>
                  <a:gd name="T108" fmla="*/ 152 w 154"/>
                  <a:gd name="T109" fmla="*/ 20 h 85"/>
                  <a:gd name="T110" fmla="*/ 153 w 154"/>
                  <a:gd name="T111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4" h="85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1" y="9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0" y="10"/>
                      <a:pt x="149" y="9"/>
                      <a:pt x="148" y="8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3" y="8"/>
                      <a:pt x="143" y="8"/>
                    </a:cubicBezTo>
                    <a:cubicBezTo>
                      <a:pt x="143" y="7"/>
                      <a:pt x="142" y="7"/>
                      <a:pt x="141" y="7"/>
                    </a:cubicBezTo>
                    <a:cubicBezTo>
                      <a:pt x="138" y="7"/>
                      <a:pt x="138" y="7"/>
                      <a:pt x="137" y="6"/>
                    </a:cubicBezTo>
                    <a:cubicBezTo>
                      <a:pt x="137" y="6"/>
                      <a:pt x="136" y="5"/>
                      <a:pt x="136" y="4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4" y="2"/>
                      <a:pt x="133" y="2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1" y="2"/>
                      <a:pt x="130" y="2"/>
                    </a:cubicBezTo>
                    <a:cubicBezTo>
                      <a:pt x="130" y="2"/>
                      <a:pt x="129" y="2"/>
                      <a:pt x="128" y="1"/>
                    </a:cubicBezTo>
                    <a:cubicBezTo>
                      <a:pt x="128" y="1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6" y="0"/>
                      <a:pt x="125" y="0"/>
                    </a:cubicBezTo>
                    <a:cubicBezTo>
                      <a:pt x="125" y="0"/>
                      <a:pt x="124" y="0"/>
                      <a:pt x="123" y="0"/>
                    </a:cubicBezTo>
                    <a:cubicBezTo>
                      <a:pt x="123" y="1"/>
                      <a:pt x="122" y="2"/>
                      <a:pt x="121" y="2"/>
                    </a:cubicBezTo>
                    <a:cubicBezTo>
                      <a:pt x="121" y="2"/>
                      <a:pt x="120" y="1"/>
                      <a:pt x="120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5"/>
                      <a:pt x="112" y="5"/>
                      <a:pt x="111" y="6"/>
                    </a:cubicBezTo>
                    <a:cubicBezTo>
                      <a:pt x="111" y="6"/>
                      <a:pt x="110" y="6"/>
                      <a:pt x="110" y="7"/>
                    </a:cubicBezTo>
                    <a:cubicBezTo>
                      <a:pt x="110" y="7"/>
                      <a:pt x="110" y="8"/>
                      <a:pt x="110" y="8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9"/>
                      <a:pt x="108" y="9"/>
                      <a:pt x="107" y="9"/>
                    </a:cubicBezTo>
                    <a:cubicBezTo>
                      <a:pt x="107" y="9"/>
                      <a:pt x="106" y="9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6" y="9"/>
                      <a:pt x="105" y="9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7"/>
                      <a:pt x="102" y="7"/>
                      <a:pt x="101" y="6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8" y="6"/>
                      <a:pt x="98" y="6"/>
                      <a:pt x="98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5" y="7"/>
                      <a:pt x="95" y="7"/>
                      <a:pt x="94" y="7"/>
                    </a:cubicBezTo>
                    <a:cubicBezTo>
                      <a:pt x="94" y="8"/>
                      <a:pt x="93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1" y="9"/>
                      <a:pt x="91" y="9"/>
                      <a:pt x="90" y="10"/>
                    </a:cubicBezTo>
                    <a:cubicBezTo>
                      <a:pt x="90" y="10"/>
                      <a:pt x="89" y="10"/>
                      <a:pt x="89" y="10"/>
                    </a:cubicBezTo>
                    <a:cubicBezTo>
                      <a:pt x="89" y="10"/>
                      <a:pt x="89" y="11"/>
                      <a:pt x="89" y="11"/>
                    </a:cubicBezTo>
                    <a:cubicBezTo>
                      <a:pt x="88" y="11"/>
                      <a:pt x="88" y="11"/>
                      <a:pt x="87" y="12"/>
                    </a:cubicBezTo>
                    <a:cubicBezTo>
                      <a:pt x="87" y="12"/>
                      <a:pt x="87" y="13"/>
                      <a:pt x="87" y="13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6"/>
                      <a:pt x="86" y="17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7"/>
                      <a:pt x="82" y="17"/>
                      <a:pt x="81" y="17"/>
                    </a:cubicBezTo>
                    <a:cubicBezTo>
                      <a:pt x="81" y="18"/>
                      <a:pt x="80" y="18"/>
                      <a:pt x="78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5"/>
                      <a:pt x="63" y="6"/>
                      <a:pt x="62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8"/>
                      <a:pt x="61" y="8"/>
                    </a:cubicBezTo>
                    <a:cubicBezTo>
                      <a:pt x="61" y="9"/>
                      <a:pt x="61" y="10"/>
                      <a:pt x="61" y="10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2"/>
                      <a:pt x="60" y="13"/>
                      <a:pt x="59" y="13"/>
                    </a:cubicBezTo>
                    <a:cubicBezTo>
                      <a:pt x="58" y="13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6" y="13"/>
                    </a:cubicBezTo>
                    <a:cubicBezTo>
                      <a:pt x="55" y="14"/>
                      <a:pt x="53" y="14"/>
                      <a:pt x="52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0" y="13"/>
                      <a:pt x="49" y="11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5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4"/>
                      <a:pt x="17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9" y="45"/>
                      <a:pt x="9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6"/>
                      <a:pt x="4" y="47"/>
                      <a:pt x="4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50"/>
                      <a:pt x="3" y="50"/>
                      <a:pt x="2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1" y="59"/>
                      <a:pt x="1" y="6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3"/>
                      <a:pt x="0" y="63"/>
                    </a:cubicBezTo>
                    <a:cubicBezTo>
                      <a:pt x="1" y="64"/>
                      <a:pt x="2" y="64"/>
                      <a:pt x="2" y="66"/>
                    </a:cubicBezTo>
                    <a:cubicBezTo>
                      <a:pt x="2" y="66"/>
                      <a:pt x="2" y="66"/>
                      <a:pt x="2" y="67"/>
                    </a:cubicBezTo>
                    <a:cubicBezTo>
                      <a:pt x="2" y="67"/>
                      <a:pt x="3" y="67"/>
                      <a:pt x="3" y="67"/>
                    </a:cubicBezTo>
                    <a:cubicBezTo>
                      <a:pt x="3" y="68"/>
                      <a:pt x="4" y="69"/>
                      <a:pt x="4" y="70"/>
                    </a:cubicBezTo>
                    <a:cubicBezTo>
                      <a:pt x="4" y="70"/>
                      <a:pt x="4" y="70"/>
                      <a:pt x="4" y="71"/>
                    </a:cubicBezTo>
                    <a:cubicBezTo>
                      <a:pt x="4" y="71"/>
                      <a:pt x="4" y="71"/>
                      <a:pt x="5" y="71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7" y="71"/>
                      <a:pt x="8" y="73"/>
                      <a:pt x="8" y="74"/>
                    </a:cubicBezTo>
                    <a:cubicBezTo>
                      <a:pt x="8" y="74"/>
                      <a:pt x="8" y="78"/>
                      <a:pt x="8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6" y="82"/>
                      <a:pt x="57" y="81"/>
                    </a:cubicBezTo>
                    <a:cubicBezTo>
                      <a:pt x="58" y="80"/>
                      <a:pt x="63" y="79"/>
                      <a:pt x="61" y="78"/>
                    </a:cubicBezTo>
                    <a:cubicBezTo>
                      <a:pt x="60" y="77"/>
                      <a:pt x="56" y="75"/>
                      <a:pt x="56" y="75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40" y="43"/>
                      <a:pt x="140" y="43"/>
                      <a:pt x="140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7" y="39"/>
                      <a:pt x="147" y="39"/>
                      <a:pt x="147" y="39"/>
                    </a:cubicBezTo>
                    <a:cubicBezTo>
                      <a:pt x="148" y="39"/>
                      <a:pt x="148" y="39"/>
                      <a:pt x="148" y="39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9" y="38"/>
                      <a:pt x="149" y="37"/>
                      <a:pt x="149" y="36"/>
                    </a:cubicBezTo>
                    <a:cubicBezTo>
                      <a:pt x="149" y="36"/>
                      <a:pt x="148" y="35"/>
                      <a:pt x="148" y="35"/>
                    </a:cubicBezTo>
                    <a:cubicBezTo>
                      <a:pt x="148" y="35"/>
                      <a:pt x="149" y="34"/>
                      <a:pt x="149" y="34"/>
                    </a:cubicBezTo>
                    <a:cubicBezTo>
                      <a:pt x="149" y="34"/>
                      <a:pt x="148" y="33"/>
                      <a:pt x="148" y="33"/>
                    </a:cubicBezTo>
                    <a:cubicBezTo>
                      <a:pt x="148" y="32"/>
                      <a:pt x="148" y="31"/>
                      <a:pt x="148" y="30"/>
                    </a:cubicBezTo>
                    <a:cubicBezTo>
                      <a:pt x="148" y="30"/>
                      <a:pt x="149" y="29"/>
                      <a:pt x="149" y="29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50" y="26"/>
                      <a:pt x="150" y="26"/>
                    </a:cubicBezTo>
                    <a:cubicBezTo>
                      <a:pt x="150" y="26"/>
                      <a:pt x="151" y="26"/>
                      <a:pt x="151" y="25"/>
                    </a:cubicBezTo>
                    <a:cubicBezTo>
                      <a:pt x="152" y="25"/>
                      <a:pt x="151" y="24"/>
                      <a:pt x="151" y="24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19"/>
                      <a:pt x="152" y="19"/>
                    </a:cubicBezTo>
                    <a:cubicBezTo>
                      <a:pt x="151" y="18"/>
                      <a:pt x="152" y="17"/>
                      <a:pt x="152" y="1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2" y="14"/>
                      <a:pt x="153" y="14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3" y="14"/>
                      <a:pt x="153" y="12"/>
                      <a:pt x="153" y="11"/>
                    </a:cubicBezTo>
                    <a:cubicBezTo>
                      <a:pt x="153" y="11"/>
                      <a:pt x="154" y="11"/>
                      <a:pt x="154" y="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3" name="Freeform 134"/>
              <p:cNvSpPr>
                <a:spLocks/>
              </p:cNvSpPr>
              <p:nvPr/>
            </p:nvSpPr>
            <p:spPr bwMode="auto">
              <a:xfrm>
                <a:off x="3078" y="2317"/>
                <a:ext cx="379" cy="267"/>
              </a:xfrm>
              <a:custGeom>
                <a:avLst/>
                <a:gdLst>
                  <a:gd name="T0" fmla="*/ 184 w 189"/>
                  <a:gd name="T1" fmla="*/ 10 h 133"/>
                  <a:gd name="T2" fmla="*/ 175 w 189"/>
                  <a:gd name="T3" fmla="*/ 5 h 133"/>
                  <a:gd name="T4" fmla="*/ 166 w 189"/>
                  <a:gd name="T5" fmla="*/ 0 h 133"/>
                  <a:gd name="T6" fmla="*/ 163 w 189"/>
                  <a:gd name="T7" fmla="*/ 4 h 133"/>
                  <a:gd name="T8" fmla="*/ 145 w 189"/>
                  <a:gd name="T9" fmla="*/ 0 h 133"/>
                  <a:gd name="T10" fmla="*/ 131 w 189"/>
                  <a:gd name="T11" fmla="*/ 3 h 133"/>
                  <a:gd name="T12" fmla="*/ 117 w 189"/>
                  <a:gd name="T13" fmla="*/ 5 h 133"/>
                  <a:gd name="T14" fmla="*/ 108 w 189"/>
                  <a:gd name="T15" fmla="*/ 18 h 133"/>
                  <a:gd name="T16" fmla="*/ 95 w 189"/>
                  <a:gd name="T17" fmla="*/ 22 h 133"/>
                  <a:gd name="T18" fmla="*/ 86 w 189"/>
                  <a:gd name="T19" fmla="*/ 29 h 133"/>
                  <a:gd name="T20" fmla="*/ 71 w 189"/>
                  <a:gd name="T21" fmla="*/ 35 h 133"/>
                  <a:gd name="T22" fmla="*/ 76 w 189"/>
                  <a:gd name="T23" fmla="*/ 40 h 133"/>
                  <a:gd name="T24" fmla="*/ 61 w 189"/>
                  <a:gd name="T25" fmla="*/ 46 h 133"/>
                  <a:gd name="T26" fmla="*/ 40 w 189"/>
                  <a:gd name="T27" fmla="*/ 48 h 133"/>
                  <a:gd name="T28" fmla="*/ 30 w 189"/>
                  <a:gd name="T29" fmla="*/ 43 h 133"/>
                  <a:gd name="T30" fmla="*/ 23 w 189"/>
                  <a:gd name="T31" fmla="*/ 41 h 133"/>
                  <a:gd name="T32" fmla="*/ 21 w 189"/>
                  <a:gd name="T33" fmla="*/ 45 h 133"/>
                  <a:gd name="T34" fmla="*/ 21 w 189"/>
                  <a:gd name="T35" fmla="*/ 49 h 133"/>
                  <a:gd name="T36" fmla="*/ 17 w 189"/>
                  <a:gd name="T37" fmla="*/ 55 h 133"/>
                  <a:gd name="T38" fmla="*/ 12 w 189"/>
                  <a:gd name="T39" fmla="*/ 56 h 133"/>
                  <a:gd name="T40" fmla="*/ 13 w 189"/>
                  <a:gd name="T41" fmla="*/ 64 h 133"/>
                  <a:gd name="T42" fmla="*/ 5 w 189"/>
                  <a:gd name="T43" fmla="*/ 73 h 133"/>
                  <a:gd name="T44" fmla="*/ 3 w 189"/>
                  <a:gd name="T45" fmla="*/ 86 h 133"/>
                  <a:gd name="T46" fmla="*/ 3 w 189"/>
                  <a:gd name="T47" fmla="*/ 89 h 133"/>
                  <a:gd name="T48" fmla="*/ 4 w 189"/>
                  <a:gd name="T49" fmla="*/ 93 h 133"/>
                  <a:gd name="T50" fmla="*/ 12 w 189"/>
                  <a:gd name="T51" fmla="*/ 105 h 133"/>
                  <a:gd name="T52" fmla="*/ 14 w 189"/>
                  <a:gd name="T53" fmla="*/ 109 h 133"/>
                  <a:gd name="T54" fmla="*/ 22 w 189"/>
                  <a:gd name="T55" fmla="*/ 117 h 133"/>
                  <a:gd name="T56" fmla="*/ 37 w 189"/>
                  <a:gd name="T57" fmla="*/ 127 h 133"/>
                  <a:gd name="T58" fmla="*/ 45 w 189"/>
                  <a:gd name="T59" fmla="*/ 130 h 133"/>
                  <a:gd name="T60" fmla="*/ 55 w 189"/>
                  <a:gd name="T61" fmla="*/ 133 h 133"/>
                  <a:gd name="T62" fmla="*/ 68 w 189"/>
                  <a:gd name="T63" fmla="*/ 131 h 133"/>
                  <a:gd name="T64" fmla="*/ 78 w 189"/>
                  <a:gd name="T65" fmla="*/ 128 h 133"/>
                  <a:gd name="T66" fmla="*/ 85 w 189"/>
                  <a:gd name="T67" fmla="*/ 123 h 133"/>
                  <a:gd name="T68" fmla="*/ 92 w 189"/>
                  <a:gd name="T69" fmla="*/ 119 h 133"/>
                  <a:gd name="T70" fmla="*/ 97 w 189"/>
                  <a:gd name="T71" fmla="*/ 115 h 133"/>
                  <a:gd name="T72" fmla="*/ 106 w 189"/>
                  <a:gd name="T73" fmla="*/ 109 h 133"/>
                  <a:gd name="T74" fmla="*/ 116 w 189"/>
                  <a:gd name="T75" fmla="*/ 108 h 133"/>
                  <a:gd name="T76" fmla="*/ 125 w 189"/>
                  <a:gd name="T77" fmla="*/ 108 h 133"/>
                  <a:gd name="T78" fmla="*/ 138 w 189"/>
                  <a:gd name="T79" fmla="*/ 107 h 133"/>
                  <a:gd name="T80" fmla="*/ 144 w 189"/>
                  <a:gd name="T81" fmla="*/ 104 h 133"/>
                  <a:gd name="T82" fmla="*/ 152 w 189"/>
                  <a:gd name="T83" fmla="*/ 92 h 133"/>
                  <a:gd name="T84" fmla="*/ 155 w 189"/>
                  <a:gd name="T85" fmla="*/ 85 h 133"/>
                  <a:gd name="T86" fmla="*/ 158 w 189"/>
                  <a:gd name="T87" fmla="*/ 75 h 133"/>
                  <a:gd name="T88" fmla="*/ 161 w 189"/>
                  <a:gd name="T89" fmla="*/ 63 h 133"/>
                  <a:gd name="T90" fmla="*/ 165 w 189"/>
                  <a:gd name="T91" fmla="*/ 47 h 133"/>
                  <a:gd name="T92" fmla="*/ 168 w 189"/>
                  <a:gd name="T93" fmla="*/ 38 h 133"/>
                  <a:gd name="T94" fmla="*/ 173 w 189"/>
                  <a:gd name="T95" fmla="*/ 29 h 133"/>
                  <a:gd name="T96" fmla="*/ 182 w 189"/>
                  <a:gd name="T97" fmla="*/ 25 h 133"/>
                  <a:gd name="T98" fmla="*/ 189 w 189"/>
                  <a:gd name="T99" fmla="*/ 1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9" h="133">
                    <a:moveTo>
                      <a:pt x="187" y="15"/>
                    </a:moveTo>
                    <a:cubicBezTo>
                      <a:pt x="188" y="13"/>
                      <a:pt x="188" y="13"/>
                      <a:pt x="188" y="13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0" y="11"/>
                      <a:pt x="180" y="11"/>
                      <a:pt x="180" y="11"/>
                    </a:cubicBezTo>
                    <a:cubicBezTo>
                      <a:pt x="178" y="8"/>
                      <a:pt x="178" y="8"/>
                      <a:pt x="178" y="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9" y="6"/>
                      <a:pt x="159" y="6"/>
                      <a:pt x="159" y="6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35"/>
                      <a:pt x="73" y="36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6" y="39"/>
                      <a:pt x="76" y="40"/>
                    </a:cubicBezTo>
                    <a:cubicBezTo>
                      <a:pt x="76" y="42"/>
                      <a:pt x="74" y="43"/>
                      <a:pt x="72" y="43"/>
                    </a:cubicBezTo>
                    <a:cubicBezTo>
                      <a:pt x="71" y="43"/>
                      <a:pt x="71" y="44"/>
                      <a:pt x="71" y="44"/>
                    </a:cubicBezTo>
                    <a:cubicBezTo>
                      <a:pt x="70" y="44"/>
                      <a:pt x="69" y="45"/>
                      <a:pt x="61" y="46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7"/>
                      <a:pt x="20" y="48"/>
                      <a:pt x="20" y="48"/>
                    </a:cubicBezTo>
                    <a:cubicBezTo>
                      <a:pt x="20" y="48"/>
                      <a:pt x="20" y="49"/>
                      <a:pt x="21" y="49"/>
                    </a:cubicBezTo>
                    <a:cubicBezTo>
                      <a:pt x="21" y="50"/>
                      <a:pt x="21" y="51"/>
                      <a:pt x="21" y="53"/>
                    </a:cubicBezTo>
                    <a:cubicBezTo>
                      <a:pt x="20" y="53"/>
                      <a:pt x="20" y="54"/>
                      <a:pt x="18" y="54"/>
                    </a:cubicBezTo>
                    <a:cubicBezTo>
                      <a:pt x="18" y="54"/>
                      <a:pt x="18" y="55"/>
                      <a:pt x="17" y="55"/>
                    </a:cubicBezTo>
                    <a:cubicBezTo>
                      <a:pt x="16" y="55"/>
                      <a:pt x="15" y="56"/>
                      <a:pt x="14" y="56"/>
                    </a:cubicBezTo>
                    <a:cubicBezTo>
                      <a:pt x="14" y="56"/>
                      <a:pt x="14" y="55"/>
                      <a:pt x="13" y="55"/>
                    </a:cubicBezTo>
                    <a:cubicBezTo>
                      <a:pt x="13" y="56"/>
                      <a:pt x="12" y="56"/>
                      <a:pt x="12" y="56"/>
                    </a:cubicBezTo>
                    <a:cubicBezTo>
                      <a:pt x="11" y="56"/>
                      <a:pt x="9" y="55"/>
                      <a:pt x="9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9"/>
                      <a:pt x="3" y="70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5" y="133"/>
                      <a:pt x="59" y="133"/>
                      <a:pt x="60" y="133"/>
                    </a:cubicBezTo>
                    <a:cubicBezTo>
                      <a:pt x="61" y="133"/>
                      <a:pt x="62" y="132"/>
                      <a:pt x="62" y="132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6" y="131"/>
                      <a:pt x="76" y="130"/>
                    </a:cubicBezTo>
                    <a:cubicBezTo>
                      <a:pt x="76" y="130"/>
                      <a:pt x="78" y="128"/>
                      <a:pt x="78" y="128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9" y="120"/>
                      <a:pt x="89" y="120"/>
                      <a:pt x="89" y="120"/>
                    </a:cubicBezTo>
                    <a:cubicBezTo>
                      <a:pt x="89" y="120"/>
                      <a:pt x="91" y="119"/>
                      <a:pt x="92" y="119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97" y="115"/>
                      <a:pt x="99" y="113"/>
                      <a:pt x="101" y="113"/>
                    </a:cubicBezTo>
                    <a:cubicBezTo>
                      <a:pt x="102" y="112"/>
                      <a:pt x="101" y="111"/>
                      <a:pt x="101" y="111"/>
                    </a:cubicBezTo>
                    <a:cubicBezTo>
                      <a:pt x="101" y="111"/>
                      <a:pt x="105" y="109"/>
                      <a:pt x="106" y="109"/>
                    </a:cubicBezTo>
                    <a:cubicBezTo>
                      <a:pt x="107" y="109"/>
                      <a:pt x="107" y="110"/>
                      <a:pt x="107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16" y="108"/>
                      <a:pt x="116" y="108"/>
                    </a:cubicBezTo>
                    <a:cubicBezTo>
                      <a:pt x="117" y="108"/>
                      <a:pt x="119" y="108"/>
                      <a:pt x="119" y="108"/>
                    </a:cubicBezTo>
                    <a:cubicBezTo>
                      <a:pt x="119" y="108"/>
                      <a:pt x="123" y="108"/>
                      <a:pt x="124" y="108"/>
                    </a:cubicBezTo>
                    <a:cubicBezTo>
                      <a:pt x="125" y="108"/>
                      <a:pt x="125" y="108"/>
                      <a:pt x="125" y="108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6" y="108"/>
                      <a:pt x="138" y="107"/>
                    </a:cubicBezTo>
                    <a:cubicBezTo>
                      <a:pt x="139" y="106"/>
                      <a:pt x="138" y="105"/>
                      <a:pt x="138" y="105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50" y="98"/>
                      <a:pt x="150" y="98"/>
                      <a:pt x="150" y="98"/>
                    </a:cubicBezTo>
                    <a:cubicBezTo>
                      <a:pt x="152" y="94"/>
                      <a:pt x="152" y="94"/>
                      <a:pt x="152" y="94"/>
                    </a:cubicBezTo>
                    <a:cubicBezTo>
                      <a:pt x="152" y="92"/>
                      <a:pt x="152" y="92"/>
                      <a:pt x="152" y="92"/>
                    </a:cubicBezTo>
                    <a:cubicBezTo>
                      <a:pt x="153" y="91"/>
                      <a:pt x="153" y="91"/>
                      <a:pt x="153" y="91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5" y="79"/>
                      <a:pt x="155" y="79"/>
                      <a:pt x="155" y="79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7" y="69"/>
                      <a:pt x="159" y="67"/>
                      <a:pt x="160" y="67"/>
                    </a:cubicBezTo>
                    <a:cubicBezTo>
                      <a:pt x="162" y="67"/>
                      <a:pt x="161" y="63"/>
                      <a:pt x="161" y="63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4" y="54"/>
                      <a:pt x="164" y="54"/>
                      <a:pt x="164" y="54"/>
                    </a:cubicBezTo>
                    <a:cubicBezTo>
                      <a:pt x="165" y="47"/>
                      <a:pt x="165" y="47"/>
                      <a:pt x="165" y="47"/>
                    </a:cubicBezTo>
                    <a:cubicBezTo>
                      <a:pt x="165" y="47"/>
                      <a:pt x="166" y="47"/>
                      <a:pt x="167" y="46"/>
                    </a:cubicBezTo>
                    <a:cubicBezTo>
                      <a:pt x="169" y="46"/>
                      <a:pt x="167" y="42"/>
                      <a:pt x="167" y="42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9" y="28"/>
                      <a:pt x="179" y="28"/>
                      <a:pt x="179" y="28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2" y="25"/>
                      <a:pt x="183" y="24"/>
                      <a:pt x="184" y="24"/>
                    </a:cubicBezTo>
                    <a:cubicBezTo>
                      <a:pt x="185" y="24"/>
                      <a:pt x="186" y="22"/>
                      <a:pt x="186" y="22"/>
                    </a:cubicBezTo>
                    <a:cubicBezTo>
                      <a:pt x="189" y="19"/>
                      <a:pt x="189" y="19"/>
                      <a:pt x="189" y="19"/>
                    </a:cubicBezTo>
                    <a:lnTo>
                      <a:pt x="187" y="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4" name="Freeform 135"/>
              <p:cNvSpPr>
                <a:spLocks/>
              </p:cNvSpPr>
              <p:nvPr/>
            </p:nvSpPr>
            <p:spPr bwMode="auto">
              <a:xfrm>
                <a:off x="3421" y="262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5" name="Freeform 136"/>
              <p:cNvSpPr>
                <a:spLocks/>
              </p:cNvSpPr>
              <p:nvPr/>
            </p:nvSpPr>
            <p:spPr bwMode="auto">
              <a:xfrm>
                <a:off x="3702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6" name="Rectangle 137"/>
              <p:cNvSpPr>
                <a:spLocks noChangeArrowheads="1"/>
              </p:cNvSpPr>
              <p:nvPr/>
            </p:nvSpPr>
            <p:spPr bwMode="auto">
              <a:xfrm>
                <a:off x="3718" y="232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7" name="Freeform 138"/>
              <p:cNvSpPr>
                <a:spLocks/>
              </p:cNvSpPr>
              <p:nvPr/>
            </p:nvSpPr>
            <p:spPr bwMode="auto">
              <a:xfrm>
                <a:off x="3499" y="266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8" name="Freeform 139"/>
              <p:cNvSpPr>
                <a:spLocks/>
              </p:cNvSpPr>
              <p:nvPr/>
            </p:nvSpPr>
            <p:spPr bwMode="auto">
              <a:xfrm>
                <a:off x="3680" y="22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9" name="Freeform 140"/>
              <p:cNvSpPr>
                <a:spLocks/>
              </p:cNvSpPr>
              <p:nvPr/>
            </p:nvSpPr>
            <p:spPr bwMode="auto">
              <a:xfrm>
                <a:off x="3696" y="2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0" name="Rectangle 141"/>
              <p:cNvSpPr>
                <a:spLocks noChangeArrowheads="1"/>
              </p:cNvSpPr>
              <p:nvPr/>
            </p:nvSpPr>
            <p:spPr bwMode="auto">
              <a:xfrm>
                <a:off x="3698" y="229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1" name="Rectangle 142"/>
              <p:cNvSpPr>
                <a:spLocks noChangeArrowheads="1"/>
              </p:cNvSpPr>
              <p:nvPr/>
            </p:nvSpPr>
            <p:spPr bwMode="auto">
              <a:xfrm>
                <a:off x="3790" y="2403"/>
                <a:ext cx="1" cy="2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2" name="Freeform 143"/>
              <p:cNvSpPr>
                <a:spLocks/>
              </p:cNvSpPr>
              <p:nvPr/>
            </p:nvSpPr>
            <p:spPr bwMode="auto">
              <a:xfrm>
                <a:off x="3268" y="26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3" name="Rectangle 144"/>
              <p:cNvSpPr>
                <a:spLocks noChangeArrowheads="1"/>
              </p:cNvSpPr>
              <p:nvPr/>
            </p:nvSpPr>
            <p:spPr bwMode="auto">
              <a:xfrm>
                <a:off x="3483" y="2650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4" name="Freeform 145"/>
              <p:cNvSpPr>
                <a:spLocks/>
              </p:cNvSpPr>
              <p:nvPr/>
            </p:nvSpPr>
            <p:spPr bwMode="auto">
              <a:xfrm>
                <a:off x="3501" y="266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5" name="Freeform 146"/>
              <p:cNvSpPr>
                <a:spLocks/>
              </p:cNvSpPr>
              <p:nvPr/>
            </p:nvSpPr>
            <p:spPr bwMode="auto">
              <a:xfrm>
                <a:off x="3328" y="27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6" name="Freeform 147"/>
              <p:cNvSpPr>
                <a:spLocks/>
              </p:cNvSpPr>
              <p:nvPr/>
            </p:nvSpPr>
            <p:spPr bwMode="auto">
              <a:xfrm>
                <a:off x="329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7" name="Freeform 148"/>
              <p:cNvSpPr>
                <a:spLocks/>
              </p:cNvSpPr>
              <p:nvPr/>
            </p:nvSpPr>
            <p:spPr bwMode="auto">
              <a:xfrm>
                <a:off x="3272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8" name="Freeform 149"/>
              <p:cNvSpPr>
                <a:spLocks/>
              </p:cNvSpPr>
              <p:nvPr/>
            </p:nvSpPr>
            <p:spPr bwMode="auto">
              <a:xfrm>
                <a:off x="3278" y="26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9" name="Freeform 150"/>
              <p:cNvSpPr>
                <a:spLocks/>
              </p:cNvSpPr>
              <p:nvPr/>
            </p:nvSpPr>
            <p:spPr bwMode="auto">
              <a:xfrm>
                <a:off x="3292" y="276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0" name="Freeform 151"/>
              <p:cNvSpPr>
                <a:spLocks/>
              </p:cNvSpPr>
              <p:nvPr/>
            </p:nvSpPr>
            <p:spPr bwMode="auto">
              <a:xfrm>
                <a:off x="3064" y="2640"/>
                <a:ext cx="248" cy="219"/>
              </a:xfrm>
              <a:custGeom>
                <a:avLst/>
                <a:gdLst>
                  <a:gd name="T0" fmla="*/ 122 w 124"/>
                  <a:gd name="T1" fmla="*/ 43 h 109"/>
                  <a:gd name="T2" fmla="*/ 120 w 124"/>
                  <a:gd name="T3" fmla="*/ 38 h 109"/>
                  <a:gd name="T4" fmla="*/ 114 w 124"/>
                  <a:gd name="T5" fmla="*/ 33 h 109"/>
                  <a:gd name="T6" fmla="*/ 107 w 124"/>
                  <a:gd name="T7" fmla="*/ 29 h 109"/>
                  <a:gd name="T8" fmla="*/ 107 w 124"/>
                  <a:gd name="T9" fmla="*/ 19 h 109"/>
                  <a:gd name="T10" fmla="*/ 111 w 124"/>
                  <a:gd name="T11" fmla="*/ 8 h 109"/>
                  <a:gd name="T12" fmla="*/ 106 w 124"/>
                  <a:gd name="T13" fmla="*/ 6 h 109"/>
                  <a:gd name="T14" fmla="*/ 103 w 124"/>
                  <a:gd name="T15" fmla="*/ 9 h 109"/>
                  <a:gd name="T16" fmla="*/ 92 w 124"/>
                  <a:gd name="T17" fmla="*/ 9 h 109"/>
                  <a:gd name="T18" fmla="*/ 90 w 124"/>
                  <a:gd name="T19" fmla="*/ 4 h 109"/>
                  <a:gd name="T20" fmla="*/ 83 w 124"/>
                  <a:gd name="T21" fmla="*/ 2 h 109"/>
                  <a:gd name="T22" fmla="*/ 79 w 124"/>
                  <a:gd name="T23" fmla="*/ 2 h 109"/>
                  <a:gd name="T24" fmla="*/ 75 w 124"/>
                  <a:gd name="T25" fmla="*/ 1 h 109"/>
                  <a:gd name="T26" fmla="*/ 72 w 124"/>
                  <a:gd name="T27" fmla="*/ 1 h 109"/>
                  <a:gd name="T28" fmla="*/ 70 w 124"/>
                  <a:gd name="T29" fmla="*/ 2 h 109"/>
                  <a:gd name="T30" fmla="*/ 65 w 124"/>
                  <a:gd name="T31" fmla="*/ 3 h 109"/>
                  <a:gd name="T32" fmla="*/ 63 w 124"/>
                  <a:gd name="T33" fmla="*/ 4 h 109"/>
                  <a:gd name="T34" fmla="*/ 60 w 124"/>
                  <a:gd name="T35" fmla="*/ 4 h 109"/>
                  <a:gd name="T36" fmla="*/ 46 w 124"/>
                  <a:gd name="T37" fmla="*/ 2 h 109"/>
                  <a:gd name="T38" fmla="*/ 37 w 124"/>
                  <a:gd name="T39" fmla="*/ 2 h 109"/>
                  <a:gd name="T40" fmla="*/ 32 w 124"/>
                  <a:gd name="T41" fmla="*/ 0 h 109"/>
                  <a:gd name="T42" fmla="*/ 25 w 124"/>
                  <a:gd name="T43" fmla="*/ 2 h 109"/>
                  <a:gd name="T44" fmla="*/ 21 w 124"/>
                  <a:gd name="T45" fmla="*/ 5 h 109"/>
                  <a:gd name="T46" fmla="*/ 18 w 124"/>
                  <a:gd name="T47" fmla="*/ 11 h 109"/>
                  <a:gd name="T48" fmla="*/ 10 w 124"/>
                  <a:gd name="T49" fmla="*/ 11 h 109"/>
                  <a:gd name="T50" fmla="*/ 1 w 124"/>
                  <a:gd name="T51" fmla="*/ 6 h 109"/>
                  <a:gd name="T52" fmla="*/ 1 w 124"/>
                  <a:gd name="T53" fmla="*/ 13 h 109"/>
                  <a:gd name="T54" fmla="*/ 1 w 124"/>
                  <a:gd name="T55" fmla="*/ 21 h 109"/>
                  <a:gd name="T56" fmla="*/ 5 w 124"/>
                  <a:gd name="T57" fmla="*/ 22 h 109"/>
                  <a:gd name="T58" fmla="*/ 10 w 124"/>
                  <a:gd name="T59" fmla="*/ 27 h 109"/>
                  <a:gd name="T60" fmla="*/ 14 w 124"/>
                  <a:gd name="T61" fmla="*/ 34 h 109"/>
                  <a:gd name="T62" fmla="*/ 17 w 124"/>
                  <a:gd name="T63" fmla="*/ 38 h 109"/>
                  <a:gd name="T64" fmla="*/ 21 w 124"/>
                  <a:gd name="T65" fmla="*/ 46 h 109"/>
                  <a:gd name="T66" fmla="*/ 27 w 124"/>
                  <a:gd name="T67" fmla="*/ 52 h 109"/>
                  <a:gd name="T68" fmla="*/ 34 w 124"/>
                  <a:gd name="T69" fmla="*/ 58 h 109"/>
                  <a:gd name="T70" fmla="*/ 41 w 124"/>
                  <a:gd name="T71" fmla="*/ 63 h 109"/>
                  <a:gd name="T72" fmla="*/ 47 w 124"/>
                  <a:gd name="T73" fmla="*/ 69 h 109"/>
                  <a:gd name="T74" fmla="*/ 53 w 124"/>
                  <a:gd name="T75" fmla="*/ 73 h 109"/>
                  <a:gd name="T76" fmla="*/ 63 w 124"/>
                  <a:gd name="T77" fmla="*/ 84 h 109"/>
                  <a:gd name="T78" fmla="*/ 67 w 124"/>
                  <a:gd name="T79" fmla="*/ 90 h 109"/>
                  <a:gd name="T80" fmla="*/ 71 w 124"/>
                  <a:gd name="T81" fmla="*/ 92 h 109"/>
                  <a:gd name="T82" fmla="*/ 79 w 124"/>
                  <a:gd name="T83" fmla="*/ 99 h 109"/>
                  <a:gd name="T84" fmla="*/ 92 w 124"/>
                  <a:gd name="T85" fmla="*/ 106 h 109"/>
                  <a:gd name="T86" fmla="*/ 97 w 124"/>
                  <a:gd name="T87" fmla="*/ 109 h 109"/>
                  <a:gd name="T88" fmla="*/ 100 w 124"/>
                  <a:gd name="T89" fmla="*/ 105 h 109"/>
                  <a:gd name="T90" fmla="*/ 99 w 124"/>
                  <a:gd name="T91" fmla="*/ 101 h 109"/>
                  <a:gd name="T92" fmla="*/ 97 w 124"/>
                  <a:gd name="T93" fmla="*/ 95 h 109"/>
                  <a:gd name="T94" fmla="*/ 97 w 124"/>
                  <a:gd name="T95" fmla="*/ 88 h 109"/>
                  <a:gd name="T96" fmla="*/ 100 w 124"/>
                  <a:gd name="T97" fmla="*/ 81 h 109"/>
                  <a:gd name="T98" fmla="*/ 104 w 124"/>
                  <a:gd name="T99" fmla="*/ 73 h 109"/>
                  <a:gd name="T100" fmla="*/ 109 w 124"/>
                  <a:gd name="T101" fmla="*/ 75 h 109"/>
                  <a:gd name="T102" fmla="*/ 111 w 124"/>
                  <a:gd name="T103" fmla="*/ 72 h 109"/>
                  <a:gd name="T104" fmla="*/ 108 w 124"/>
                  <a:gd name="T105" fmla="*/ 68 h 109"/>
                  <a:gd name="T106" fmla="*/ 106 w 124"/>
                  <a:gd name="T107" fmla="*/ 66 h 109"/>
                  <a:gd name="T108" fmla="*/ 110 w 124"/>
                  <a:gd name="T109" fmla="*/ 65 h 109"/>
                  <a:gd name="T110" fmla="*/ 114 w 124"/>
                  <a:gd name="T111" fmla="*/ 63 h 109"/>
                  <a:gd name="T112" fmla="*/ 122 w 124"/>
                  <a:gd name="T113" fmla="*/ 61 h 109"/>
                  <a:gd name="T114" fmla="*/ 119 w 124"/>
                  <a:gd name="T115" fmla="*/ 51 h 109"/>
                  <a:gd name="T116" fmla="*/ 113 w 124"/>
                  <a:gd name="T11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4" h="109">
                    <a:moveTo>
                      <a:pt x="114" y="44"/>
                    </a:moveTo>
                    <a:cubicBezTo>
                      <a:pt x="115" y="44"/>
                      <a:pt x="116" y="44"/>
                      <a:pt x="117" y="44"/>
                    </a:cubicBezTo>
                    <a:cubicBezTo>
                      <a:pt x="118" y="44"/>
                      <a:pt x="119" y="44"/>
                      <a:pt x="119" y="44"/>
                    </a:cubicBezTo>
                    <a:cubicBezTo>
                      <a:pt x="120" y="44"/>
                      <a:pt x="122" y="43"/>
                      <a:pt x="122" y="43"/>
                    </a:cubicBezTo>
                    <a:cubicBezTo>
                      <a:pt x="122" y="43"/>
                      <a:pt x="123" y="42"/>
                      <a:pt x="123" y="42"/>
                    </a:cubicBezTo>
                    <a:cubicBezTo>
                      <a:pt x="123" y="42"/>
                      <a:pt x="124" y="41"/>
                      <a:pt x="124" y="40"/>
                    </a:cubicBezTo>
                    <a:cubicBezTo>
                      <a:pt x="123" y="40"/>
                      <a:pt x="122" y="39"/>
                      <a:pt x="122" y="39"/>
                    </a:cubicBezTo>
                    <a:cubicBezTo>
                      <a:pt x="121" y="39"/>
                      <a:pt x="120" y="38"/>
                      <a:pt x="120" y="38"/>
                    </a:cubicBezTo>
                    <a:cubicBezTo>
                      <a:pt x="120" y="37"/>
                      <a:pt x="119" y="36"/>
                      <a:pt x="118" y="36"/>
                    </a:cubicBezTo>
                    <a:cubicBezTo>
                      <a:pt x="118" y="36"/>
                      <a:pt x="118" y="37"/>
                      <a:pt x="117" y="36"/>
                    </a:cubicBezTo>
                    <a:cubicBezTo>
                      <a:pt x="116" y="36"/>
                      <a:pt x="115" y="35"/>
                      <a:pt x="115" y="35"/>
                    </a:cubicBezTo>
                    <a:cubicBezTo>
                      <a:pt x="115" y="34"/>
                      <a:pt x="115" y="34"/>
                      <a:pt x="114" y="33"/>
                    </a:cubicBezTo>
                    <a:cubicBezTo>
                      <a:pt x="113" y="33"/>
                      <a:pt x="112" y="32"/>
                      <a:pt x="111" y="32"/>
                    </a:cubicBezTo>
                    <a:cubicBezTo>
                      <a:pt x="110" y="32"/>
                      <a:pt x="111" y="32"/>
                      <a:pt x="109" y="32"/>
                    </a:cubicBezTo>
                    <a:cubicBezTo>
                      <a:pt x="107" y="32"/>
                      <a:pt x="106" y="31"/>
                      <a:pt x="106" y="30"/>
                    </a:cubicBezTo>
                    <a:cubicBezTo>
                      <a:pt x="106" y="29"/>
                      <a:pt x="106" y="30"/>
                      <a:pt x="107" y="29"/>
                    </a:cubicBezTo>
                    <a:cubicBezTo>
                      <a:pt x="107" y="28"/>
                      <a:pt x="107" y="26"/>
                      <a:pt x="107" y="25"/>
                    </a:cubicBezTo>
                    <a:cubicBezTo>
                      <a:pt x="106" y="25"/>
                      <a:pt x="106" y="25"/>
                      <a:pt x="105" y="23"/>
                    </a:cubicBezTo>
                    <a:cubicBezTo>
                      <a:pt x="105" y="21"/>
                      <a:pt x="107" y="22"/>
                      <a:pt x="107" y="22"/>
                    </a:cubicBezTo>
                    <a:cubicBezTo>
                      <a:pt x="107" y="22"/>
                      <a:pt x="107" y="20"/>
                      <a:pt x="107" y="19"/>
                    </a:cubicBezTo>
                    <a:cubicBezTo>
                      <a:pt x="107" y="19"/>
                      <a:pt x="108" y="17"/>
                      <a:pt x="108" y="17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6" y="8"/>
                      <a:pt x="105" y="8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3" y="9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7" y="11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0" y="8"/>
                      <a:pt x="90" y="6"/>
                    </a:cubicBezTo>
                    <a:cubicBezTo>
                      <a:pt x="90" y="6"/>
                      <a:pt x="90" y="5"/>
                      <a:pt x="90" y="4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1"/>
                      <a:pt x="86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1"/>
                      <a:pt x="77" y="1"/>
                      <a:pt x="77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3" y="3"/>
                      <a:pt x="63" y="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3"/>
                      <a:pt x="30" y="3"/>
                      <a:pt x="29" y="3"/>
                    </a:cubicBezTo>
                    <a:cubicBezTo>
                      <a:pt x="28" y="3"/>
                      <a:pt x="26" y="2"/>
                      <a:pt x="25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2" y="18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7" y="24"/>
                      <a:pt x="8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9"/>
                      <a:pt x="1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1"/>
                      <a:pt x="15" y="33"/>
                      <a:pt x="14" y="34"/>
                    </a:cubicBezTo>
                    <a:cubicBezTo>
                      <a:pt x="14" y="34"/>
                      <a:pt x="15" y="34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8"/>
                      <a:pt x="17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8" y="70"/>
                    </a:cubicBezTo>
                    <a:cubicBezTo>
                      <a:pt x="48" y="71"/>
                      <a:pt x="50" y="71"/>
                      <a:pt x="52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2"/>
                      <a:pt x="71" y="93"/>
                      <a:pt x="71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9" y="104"/>
                      <a:pt x="89" y="104"/>
                      <a:pt x="89" y="104"/>
                    </a:cubicBezTo>
                    <a:cubicBezTo>
                      <a:pt x="90" y="105"/>
                      <a:pt x="92" y="106"/>
                      <a:pt x="92" y="106"/>
                    </a:cubicBezTo>
                    <a:cubicBezTo>
                      <a:pt x="93" y="106"/>
                      <a:pt x="93" y="107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8" y="74"/>
                      <a:pt x="108" y="74"/>
                      <a:pt x="108" y="74"/>
                    </a:cubicBezTo>
                    <a:cubicBezTo>
                      <a:pt x="109" y="75"/>
                      <a:pt x="109" y="75"/>
                      <a:pt x="109" y="75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8" y="68"/>
                      <a:pt x="108" y="68"/>
                    </a:cubicBezTo>
                    <a:cubicBezTo>
                      <a:pt x="108" y="68"/>
                      <a:pt x="107" y="68"/>
                      <a:pt x="107" y="68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6" y="67"/>
                      <a:pt x="106" y="67"/>
                    </a:cubicBezTo>
                    <a:cubicBezTo>
                      <a:pt x="106" y="67"/>
                      <a:pt x="106" y="66"/>
                      <a:pt x="106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1" y="64"/>
                      <a:pt x="111" y="64"/>
                    </a:cubicBezTo>
                    <a:cubicBezTo>
                      <a:pt x="111" y="64"/>
                      <a:pt x="113" y="63"/>
                      <a:pt x="113" y="63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5" y="63"/>
                      <a:pt x="116" y="62"/>
                      <a:pt x="116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8" y="60"/>
                      <a:pt x="119" y="60"/>
                    </a:cubicBezTo>
                    <a:cubicBezTo>
                      <a:pt x="120" y="61"/>
                      <a:pt x="121" y="61"/>
                      <a:pt x="122" y="61"/>
                    </a:cubicBezTo>
                    <a:cubicBezTo>
                      <a:pt x="123" y="61"/>
                      <a:pt x="123" y="62"/>
                      <a:pt x="123" y="60"/>
                    </a:cubicBezTo>
                    <a:cubicBezTo>
                      <a:pt x="124" y="57"/>
                      <a:pt x="123" y="56"/>
                      <a:pt x="123" y="56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3"/>
                      <a:pt x="120" y="52"/>
                      <a:pt x="119" y="51"/>
                    </a:cubicBezTo>
                    <a:cubicBezTo>
                      <a:pt x="118" y="50"/>
                      <a:pt x="117" y="49"/>
                      <a:pt x="117" y="49"/>
                    </a:cubicBezTo>
                    <a:cubicBezTo>
                      <a:pt x="117" y="49"/>
                      <a:pt x="114" y="47"/>
                      <a:pt x="114" y="47"/>
                    </a:cubicBezTo>
                    <a:cubicBezTo>
                      <a:pt x="114" y="47"/>
                      <a:pt x="113" y="46"/>
                      <a:pt x="113" y="46"/>
                    </a:cubicBezTo>
                    <a:cubicBezTo>
                      <a:pt x="113" y="45"/>
                      <a:pt x="113" y="44"/>
                      <a:pt x="113" y="44"/>
                    </a:cubicBezTo>
                    <a:cubicBezTo>
                      <a:pt x="114" y="44"/>
                      <a:pt x="114" y="43"/>
                      <a:pt x="114" y="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1" name="Freeform 152"/>
              <p:cNvSpPr>
                <a:spLocks/>
              </p:cNvSpPr>
              <p:nvPr/>
            </p:nvSpPr>
            <p:spPr bwMode="auto">
              <a:xfrm>
                <a:off x="3258" y="2773"/>
                <a:ext cx="123" cy="138"/>
              </a:xfrm>
              <a:custGeom>
                <a:avLst/>
                <a:gdLst>
                  <a:gd name="T0" fmla="*/ 52 w 61"/>
                  <a:gd name="T1" fmla="*/ 16 h 69"/>
                  <a:gd name="T2" fmla="*/ 44 w 61"/>
                  <a:gd name="T3" fmla="*/ 13 h 69"/>
                  <a:gd name="T4" fmla="*/ 42 w 61"/>
                  <a:gd name="T5" fmla="*/ 12 h 69"/>
                  <a:gd name="T6" fmla="*/ 36 w 61"/>
                  <a:gd name="T7" fmla="*/ 10 h 69"/>
                  <a:gd name="T8" fmla="*/ 32 w 61"/>
                  <a:gd name="T9" fmla="*/ 10 h 69"/>
                  <a:gd name="T10" fmla="*/ 29 w 61"/>
                  <a:gd name="T11" fmla="*/ 8 h 69"/>
                  <a:gd name="T12" fmla="*/ 25 w 61"/>
                  <a:gd name="T13" fmla="*/ 5 h 69"/>
                  <a:gd name="T14" fmla="*/ 22 w 61"/>
                  <a:gd name="T15" fmla="*/ 3 h 69"/>
                  <a:gd name="T16" fmla="*/ 17 w 61"/>
                  <a:gd name="T17" fmla="*/ 0 h 69"/>
                  <a:gd name="T18" fmla="*/ 17 w 61"/>
                  <a:gd name="T19" fmla="*/ 0 h 69"/>
                  <a:gd name="T20" fmla="*/ 15 w 61"/>
                  <a:gd name="T21" fmla="*/ 1 h 69"/>
                  <a:gd name="T22" fmla="*/ 15 w 61"/>
                  <a:gd name="T23" fmla="*/ 4 h 69"/>
                  <a:gd name="T24" fmla="*/ 14 w 61"/>
                  <a:gd name="T25" fmla="*/ 12 h 69"/>
                  <a:gd name="T26" fmla="*/ 6 w 61"/>
                  <a:gd name="T27" fmla="*/ 12 h 69"/>
                  <a:gd name="T28" fmla="*/ 5 w 61"/>
                  <a:gd name="T29" fmla="*/ 17 h 69"/>
                  <a:gd name="T30" fmla="*/ 0 w 61"/>
                  <a:gd name="T31" fmla="*/ 25 h 69"/>
                  <a:gd name="T32" fmla="*/ 1 w 61"/>
                  <a:gd name="T33" fmla="*/ 31 h 69"/>
                  <a:gd name="T34" fmla="*/ 5 w 61"/>
                  <a:gd name="T35" fmla="*/ 36 h 69"/>
                  <a:gd name="T36" fmla="*/ 4 w 61"/>
                  <a:gd name="T37" fmla="*/ 41 h 69"/>
                  <a:gd name="T38" fmla="*/ 2 w 61"/>
                  <a:gd name="T39" fmla="*/ 44 h 69"/>
                  <a:gd name="T40" fmla="*/ 0 w 61"/>
                  <a:gd name="T41" fmla="*/ 45 h 69"/>
                  <a:gd name="T42" fmla="*/ 7 w 61"/>
                  <a:gd name="T43" fmla="*/ 47 h 69"/>
                  <a:gd name="T44" fmla="*/ 7 w 61"/>
                  <a:gd name="T45" fmla="*/ 44 h 69"/>
                  <a:gd name="T46" fmla="*/ 11 w 61"/>
                  <a:gd name="T47" fmla="*/ 44 h 69"/>
                  <a:gd name="T48" fmla="*/ 9 w 61"/>
                  <a:gd name="T49" fmla="*/ 46 h 69"/>
                  <a:gd name="T50" fmla="*/ 8 w 61"/>
                  <a:gd name="T51" fmla="*/ 49 h 69"/>
                  <a:gd name="T52" fmla="*/ 4 w 61"/>
                  <a:gd name="T53" fmla="*/ 48 h 69"/>
                  <a:gd name="T54" fmla="*/ 7 w 61"/>
                  <a:gd name="T55" fmla="*/ 49 h 69"/>
                  <a:gd name="T56" fmla="*/ 10 w 61"/>
                  <a:gd name="T57" fmla="*/ 51 h 69"/>
                  <a:gd name="T58" fmla="*/ 15 w 61"/>
                  <a:gd name="T59" fmla="*/ 52 h 69"/>
                  <a:gd name="T60" fmla="*/ 20 w 61"/>
                  <a:gd name="T61" fmla="*/ 57 h 69"/>
                  <a:gd name="T62" fmla="*/ 23 w 61"/>
                  <a:gd name="T63" fmla="*/ 59 h 69"/>
                  <a:gd name="T64" fmla="*/ 25 w 61"/>
                  <a:gd name="T65" fmla="*/ 61 h 69"/>
                  <a:gd name="T66" fmla="*/ 26 w 61"/>
                  <a:gd name="T67" fmla="*/ 64 h 69"/>
                  <a:gd name="T68" fmla="*/ 29 w 61"/>
                  <a:gd name="T69" fmla="*/ 66 h 69"/>
                  <a:gd name="T70" fmla="*/ 31 w 61"/>
                  <a:gd name="T71" fmla="*/ 67 h 69"/>
                  <a:gd name="T72" fmla="*/ 34 w 61"/>
                  <a:gd name="T73" fmla="*/ 68 h 69"/>
                  <a:gd name="T74" fmla="*/ 32 w 61"/>
                  <a:gd name="T75" fmla="*/ 65 h 69"/>
                  <a:gd name="T76" fmla="*/ 33 w 61"/>
                  <a:gd name="T77" fmla="*/ 62 h 69"/>
                  <a:gd name="T78" fmla="*/ 33 w 61"/>
                  <a:gd name="T79" fmla="*/ 58 h 69"/>
                  <a:gd name="T80" fmla="*/ 30 w 61"/>
                  <a:gd name="T81" fmla="*/ 55 h 69"/>
                  <a:gd name="T82" fmla="*/ 31 w 61"/>
                  <a:gd name="T83" fmla="*/ 51 h 69"/>
                  <a:gd name="T84" fmla="*/ 32 w 61"/>
                  <a:gd name="T85" fmla="*/ 47 h 69"/>
                  <a:gd name="T86" fmla="*/ 33 w 61"/>
                  <a:gd name="T87" fmla="*/ 44 h 69"/>
                  <a:gd name="T88" fmla="*/ 36 w 61"/>
                  <a:gd name="T89" fmla="*/ 40 h 69"/>
                  <a:gd name="T90" fmla="*/ 37 w 61"/>
                  <a:gd name="T91" fmla="*/ 36 h 69"/>
                  <a:gd name="T92" fmla="*/ 42 w 61"/>
                  <a:gd name="T93" fmla="*/ 33 h 69"/>
                  <a:gd name="T94" fmla="*/ 43 w 61"/>
                  <a:gd name="T95" fmla="*/ 36 h 69"/>
                  <a:gd name="T96" fmla="*/ 44 w 61"/>
                  <a:gd name="T97" fmla="*/ 39 h 69"/>
                  <a:gd name="T98" fmla="*/ 47 w 61"/>
                  <a:gd name="T99" fmla="*/ 40 h 69"/>
                  <a:gd name="T100" fmla="*/ 52 w 61"/>
                  <a:gd name="T101" fmla="*/ 36 h 69"/>
                  <a:gd name="T102" fmla="*/ 52 w 61"/>
                  <a:gd name="T103" fmla="*/ 31 h 69"/>
                  <a:gd name="T104" fmla="*/ 51 w 61"/>
                  <a:gd name="T105" fmla="*/ 30 h 69"/>
                  <a:gd name="T106" fmla="*/ 55 w 61"/>
                  <a:gd name="T107" fmla="*/ 24 h 69"/>
                  <a:gd name="T108" fmla="*/ 61 w 61"/>
                  <a:gd name="T109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69">
                    <a:moveTo>
                      <a:pt x="56" y="18"/>
                    </a:moveTo>
                    <a:cubicBezTo>
                      <a:pt x="56" y="18"/>
                      <a:pt x="56" y="18"/>
                      <a:pt x="55" y="17"/>
                    </a:cubicBezTo>
                    <a:cubicBezTo>
                      <a:pt x="54" y="17"/>
                      <a:pt x="52" y="16"/>
                      <a:pt x="52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7" y="14"/>
                      <a:pt x="47" y="14"/>
                    </a:cubicBezTo>
                    <a:cubicBezTo>
                      <a:pt x="47" y="14"/>
                      <a:pt x="44" y="13"/>
                      <a:pt x="44" y="1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2" y="12"/>
                      <a:pt x="42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8" y="13"/>
                      <a:pt x="38" y="12"/>
                    </a:cubicBezTo>
                    <a:cubicBezTo>
                      <a:pt x="37" y="12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5" y="11"/>
                      <a:pt x="36" y="11"/>
                      <a:pt x="34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7"/>
                    </a:cubicBezTo>
                    <a:cubicBezTo>
                      <a:pt x="28" y="7"/>
                      <a:pt x="28" y="5"/>
                      <a:pt x="28" y="5"/>
                    </a:cubicBezTo>
                    <a:cubicBezTo>
                      <a:pt x="28" y="5"/>
                      <a:pt x="25" y="5"/>
                      <a:pt x="25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4"/>
                      <a:pt x="7" y="44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7"/>
                      <a:pt x="9" y="49"/>
                      <a:pt x="9" y="49"/>
                    </a:cubicBezTo>
                    <a:cubicBezTo>
                      <a:pt x="9" y="49"/>
                      <a:pt x="9" y="49"/>
                      <a:pt x="8" y="49"/>
                    </a:cubicBezTo>
                    <a:cubicBezTo>
                      <a:pt x="8" y="48"/>
                      <a:pt x="7" y="48"/>
                      <a:pt x="7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49"/>
                    </a:cubicBezTo>
                    <a:cubicBezTo>
                      <a:pt x="5" y="49"/>
                      <a:pt x="5" y="50"/>
                      <a:pt x="6" y="50"/>
                    </a:cubicBezTo>
                    <a:cubicBezTo>
                      <a:pt x="6" y="50"/>
                      <a:pt x="7" y="49"/>
                      <a:pt x="7" y="49"/>
                    </a:cubicBezTo>
                    <a:cubicBezTo>
                      <a:pt x="7" y="49"/>
                      <a:pt x="8" y="49"/>
                      <a:pt x="8" y="50"/>
                    </a:cubicBezTo>
                    <a:cubicBezTo>
                      <a:pt x="8" y="50"/>
                      <a:pt x="9" y="50"/>
                      <a:pt x="9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9" y="56"/>
                      <a:pt x="19" y="56"/>
                    </a:cubicBezTo>
                    <a:cubicBezTo>
                      <a:pt x="19" y="56"/>
                      <a:pt x="20" y="57"/>
                      <a:pt x="20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3" y="58"/>
                      <a:pt x="23" y="59"/>
                    </a:cubicBezTo>
                    <a:cubicBezTo>
                      <a:pt x="23" y="59"/>
                      <a:pt x="22" y="59"/>
                      <a:pt x="22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7" y="65"/>
                    </a:cubicBezTo>
                    <a:cubicBezTo>
                      <a:pt x="27" y="65"/>
                      <a:pt x="26" y="65"/>
                      <a:pt x="27" y="65"/>
                    </a:cubicBezTo>
                    <a:cubicBezTo>
                      <a:pt x="27" y="66"/>
                      <a:pt x="29" y="66"/>
                      <a:pt x="29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5" y="69"/>
                      <a:pt x="35" y="69"/>
                    </a:cubicBezTo>
                    <a:cubicBezTo>
                      <a:pt x="35" y="69"/>
                      <a:pt x="35" y="68"/>
                      <a:pt x="34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8"/>
                      <a:pt x="33" y="68"/>
                      <a:pt x="33" y="67"/>
                    </a:cubicBezTo>
                    <a:cubicBezTo>
                      <a:pt x="33" y="67"/>
                      <a:pt x="33" y="66"/>
                      <a:pt x="33" y="66"/>
                    </a:cubicBezTo>
                    <a:cubicBezTo>
                      <a:pt x="33" y="66"/>
                      <a:pt x="32" y="65"/>
                      <a:pt x="32" y="65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3"/>
                      <a:pt x="33" y="63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2"/>
                      <a:pt x="32" y="60"/>
                      <a:pt x="32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8"/>
                      <a:pt x="33" y="58"/>
                    </a:cubicBezTo>
                    <a:cubicBezTo>
                      <a:pt x="33" y="58"/>
                      <a:pt x="33" y="57"/>
                      <a:pt x="33" y="57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3"/>
                      <a:pt x="34" y="43"/>
                    </a:cubicBezTo>
                    <a:cubicBezTo>
                      <a:pt x="35" y="43"/>
                      <a:pt x="35" y="42"/>
                      <a:pt x="35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40" y="33"/>
                      <a:pt x="40" y="33"/>
                    </a:cubicBezTo>
                    <a:cubicBezTo>
                      <a:pt x="40" y="33"/>
                      <a:pt x="41" y="33"/>
                      <a:pt x="41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8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40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50" y="38"/>
                      <a:pt x="51" y="38"/>
                    </a:cubicBezTo>
                    <a:cubicBezTo>
                      <a:pt x="51" y="37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1" y="34"/>
                      <a:pt x="53" y="33"/>
                      <a:pt x="52" y="31"/>
                    </a:cubicBezTo>
                    <a:cubicBezTo>
                      <a:pt x="52" y="31"/>
                      <a:pt x="52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0" y="29"/>
                      <a:pt x="48" y="28"/>
                      <a:pt x="48" y="28"/>
                    </a:cubicBezTo>
                    <a:cubicBezTo>
                      <a:pt x="49" y="26"/>
                      <a:pt x="52" y="27"/>
                      <a:pt x="54" y="26"/>
                    </a:cubicBezTo>
                    <a:cubicBezTo>
                      <a:pt x="55" y="26"/>
                      <a:pt x="55" y="25"/>
                      <a:pt x="55" y="24"/>
                    </a:cubicBezTo>
                    <a:cubicBezTo>
                      <a:pt x="56" y="24"/>
                      <a:pt x="58" y="24"/>
                      <a:pt x="58" y="23"/>
                    </a:cubicBezTo>
                    <a:cubicBezTo>
                      <a:pt x="58" y="22"/>
                      <a:pt x="59" y="21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9" y="21"/>
                      <a:pt x="57" y="19"/>
                      <a:pt x="56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2" name="Freeform 153"/>
              <p:cNvSpPr>
                <a:spLocks/>
              </p:cNvSpPr>
              <p:nvPr/>
            </p:nvSpPr>
            <p:spPr bwMode="auto">
              <a:xfrm>
                <a:off x="3364" y="2779"/>
                <a:ext cx="105" cy="120"/>
              </a:xfrm>
              <a:custGeom>
                <a:avLst/>
                <a:gdLst>
                  <a:gd name="T0" fmla="*/ 47 w 52"/>
                  <a:gd name="T1" fmla="*/ 35 h 60"/>
                  <a:gd name="T2" fmla="*/ 48 w 52"/>
                  <a:gd name="T3" fmla="*/ 32 h 60"/>
                  <a:gd name="T4" fmla="*/ 50 w 52"/>
                  <a:gd name="T5" fmla="*/ 30 h 60"/>
                  <a:gd name="T6" fmla="*/ 50 w 52"/>
                  <a:gd name="T7" fmla="*/ 25 h 60"/>
                  <a:gd name="T8" fmla="*/ 51 w 52"/>
                  <a:gd name="T9" fmla="*/ 25 h 60"/>
                  <a:gd name="T10" fmla="*/ 52 w 52"/>
                  <a:gd name="T11" fmla="*/ 23 h 60"/>
                  <a:gd name="T12" fmla="*/ 51 w 52"/>
                  <a:gd name="T13" fmla="*/ 20 h 60"/>
                  <a:gd name="T14" fmla="*/ 47 w 52"/>
                  <a:gd name="T15" fmla="*/ 21 h 60"/>
                  <a:gd name="T16" fmla="*/ 46 w 52"/>
                  <a:gd name="T17" fmla="*/ 18 h 60"/>
                  <a:gd name="T18" fmla="*/ 41 w 52"/>
                  <a:gd name="T19" fmla="*/ 20 h 60"/>
                  <a:gd name="T20" fmla="*/ 33 w 52"/>
                  <a:gd name="T21" fmla="*/ 12 h 60"/>
                  <a:gd name="T22" fmla="*/ 32 w 52"/>
                  <a:gd name="T23" fmla="*/ 8 h 60"/>
                  <a:gd name="T24" fmla="*/ 31 w 52"/>
                  <a:gd name="T25" fmla="*/ 8 h 60"/>
                  <a:gd name="T26" fmla="*/ 25 w 52"/>
                  <a:gd name="T27" fmla="*/ 5 h 60"/>
                  <a:gd name="T28" fmla="*/ 19 w 52"/>
                  <a:gd name="T29" fmla="*/ 0 h 60"/>
                  <a:gd name="T30" fmla="*/ 15 w 52"/>
                  <a:gd name="T31" fmla="*/ 2 h 60"/>
                  <a:gd name="T32" fmla="*/ 15 w 52"/>
                  <a:gd name="T33" fmla="*/ 3 h 60"/>
                  <a:gd name="T34" fmla="*/ 17 w 52"/>
                  <a:gd name="T35" fmla="*/ 4 h 60"/>
                  <a:gd name="T36" fmla="*/ 12 w 52"/>
                  <a:gd name="T37" fmla="*/ 15 h 60"/>
                  <a:gd name="T38" fmla="*/ 13 w 52"/>
                  <a:gd name="T39" fmla="*/ 17 h 60"/>
                  <a:gd name="T40" fmla="*/ 12 w 52"/>
                  <a:gd name="T41" fmla="*/ 20 h 60"/>
                  <a:gd name="T42" fmla="*/ 7 w 52"/>
                  <a:gd name="T43" fmla="*/ 21 h 60"/>
                  <a:gd name="T44" fmla="*/ 4 w 52"/>
                  <a:gd name="T45" fmla="*/ 23 h 60"/>
                  <a:gd name="T46" fmla="*/ 0 w 52"/>
                  <a:gd name="T47" fmla="*/ 26 h 60"/>
                  <a:gd name="T48" fmla="*/ 1 w 52"/>
                  <a:gd name="T49" fmla="*/ 31 h 60"/>
                  <a:gd name="T50" fmla="*/ 2 w 52"/>
                  <a:gd name="T51" fmla="*/ 33 h 60"/>
                  <a:gd name="T52" fmla="*/ 1 w 52"/>
                  <a:gd name="T53" fmla="*/ 34 h 60"/>
                  <a:gd name="T54" fmla="*/ 5 w 52"/>
                  <a:gd name="T55" fmla="*/ 37 h 60"/>
                  <a:gd name="T56" fmla="*/ 7 w 52"/>
                  <a:gd name="T57" fmla="*/ 42 h 60"/>
                  <a:gd name="T58" fmla="*/ 10 w 52"/>
                  <a:gd name="T59" fmla="*/ 43 h 60"/>
                  <a:gd name="T60" fmla="*/ 11 w 52"/>
                  <a:gd name="T61" fmla="*/ 43 h 60"/>
                  <a:gd name="T62" fmla="*/ 15 w 52"/>
                  <a:gd name="T63" fmla="*/ 46 h 60"/>
                  <a:gd name="T64" fmla="*/ 18 w 52"/>
                  <a:gd name="T65" fmla="*/ 51 h 60"/>
                  <a:gd name="T66" fmla="*/ 19 w 52"/>
                  <a:gd name="T67" fmla="*/ 54 h 60"/>
                  <a:gd name="T68" fmla="*/ 20 w 52"/>
                  <a:gd name="T69" fmla="*/ 58 h 60"/>
                  <a:gd name="T70" fmla="*/ 25 w 52"/>
                  <a:gd name="T71" fmla="*/ 59 h 60"/>
                  <a:gd name="T72" fmla="*/ 27 w 52"/>
                  <a:gd name="T73" fmla="*/ 50 h 60"/>
                  <a:gd name="T74" fmla="*/ 36 w 52"/>
                  <a:gd name="T75" fmla="*/ 42 h 60"/>
                  <a:gd name="T76" fmla="*/ 49 w 52"/>
                  <a:gd name="T77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60">
                    <a:moveTo>
                      <a:pt x="48" y="36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1"/>
                    </a:cubicBezTo>
                    <a:cubicBezTo>
                      <a:pt x="49" y="31"/>
                      <a:pt x="50" y="31"/>
                      <a:pt x="50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8" y="27"/>
                      <a:pt x="50" y="26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2" y="25"/>
                    </a:cubicBezTo>
                    <a:cubicBezTo>
                      <a:pt x="52" y="25"/>
                      <a:pt x="52" y="24"/>
                      <a:pt x="52" y="23"/>
                    </a:cubicBezTo>
                    <a:cubicBezTo>
                      <a:pt x="51" y="22"/>
                      <a:pt x="51" y="21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6" y="19"/>
                      <a:pt x="46" y="18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2" y="9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2" y="4"/>
                    </a:cubicBezTo>
                    <a:cubicBezTo>
                      <a:pt x="20" y="3"/>
                      <a:pt x="19" y="1"/>
                      <a:pt x="19" y="0"/>
                    </a:cubicBezTo>
                    <a:cubicBezTo>
                      <a:pt x="18" y="1"/>
                      <a:pt x="17" y="1"/>
                      <a:pt x="17" y="2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3"/>
                      <a:pt x="4" y="23"/>
                    </a:cubicBezTo>
                    <a:cubicBezTo>
                      <a:pt x="3" y="24"/>
                      <a:pt x="3" y="25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1" y="26"/>
                      <a:pt x="1" y="27"/>
                      <a:pt x="1" y="27"/>
                    </a:cubicBezTo>
                    <a:cubicBezTo>
                      <a:pt x="2" y="29"/>
                      <a:pt x="2" y="30"/>
                      <a:pt x="1" y="31"/>
                    </a:cubicBezTo>
                    <a:cubicBezTo>
                      <a:pt x="1" y="31"/>
                      <a:pt x="1" y="31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4"/>
                      <a:pt x="14" y="44"/>
                    </a:cubicBezTo>
                    <a:cubicBezTo>
                      <a:pt x="15" y="45"/>
                      <a:pt x="15" y="46"/>
                      <a:pt x="15" y="46"/>
                    </a:cubicBezTo>
                    <a:cubicBezTo>
                      <a:pt x="16" y="46"/>
                      <a:pt x="17" y="48"/>
                      <a:pt x="17" y="48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2" y="60"/>
                      <a:pt x="24" y="60"/>
                      <a:pt x="25" y="59"/>
                    </a:cubicBezTo>
                    <a:cubicBezTo>
                      <a:pt x="26" y="59"/>
                      <a:pt x="26" y="57"/>
                      <a:pt x="26" y="55"/>
                    </a:cubicBezTo>
                    <a:cubicBezTo>
                      <a:pt x="26" y="53"/>
                      <a:pt x="26" y="52"/>
                      <a:pt x="27" y="50"/>
                    </a:cubicBezTo>
                    <a:cubicBezTo>
                      <a:pt x="27" y="48"/>
                      <a:pt x="30" y="47"/>
                      <a:pt x="32" y="45"/>
                    </a:cubicBezTo>
                    <a:cubicBezTo>
                      <a:pt x="34" y="44"/>
                      <a:pt x="33" y="42"/>
                      <a:pt x="36" y="42"/>
                    </a:cubicBezTo>
                    <a:cubicBezTo>
                      <a:pt x="39" y="43"/>
                      <a:pt x="42" y="52"/>
                      <a:pt x="43" y="43"/>
                    </a:cubicBezTo>
                    <a:cubicBezTo>
                      <a:pt x="43" y="38"/>
                      <a:pt x="47" y="38"/>
                      <a:pt x="49" y="37"/>
                    </a:cubicBezTo>
                    <a:lnTo>
                      <a:pt x="48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3" name="Rectangle 154"/>
              <p:cNvSpPr>
                <a:spLocks noChangeArrowheads="1"/>
              </p:cNvSpPr>
              <p:nvPr/>
            </p:nvSpPr>
            <p:spPr bwMode="auto">
              <a:xfrm>
                <a:off x="3557" y="291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4" name="Freeform 155"/>
              <p:cNvSpPr>
                <a:spLocks/>
              </p:cNvSpPr>
              <p:nvPr/>
            </p:nvSpPr>
            <p:spPr bwMode="auto">
              <a:xfrm>
                <a:off x="3517" y="269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5" name="Freeform 156"/>
              <p:cNvSpPr>
                <a:spLocks/>
              </p:cNvSpPr>
              <p:nvPr/>
            </p:nvSpPr>
            <p:spPr bwMode="auto">
              <a:xfrm>
                <a:off x="3525" y="28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322" y="2845"/>
                <a:ext cx="131" cy="251"/>
              </a:xfrm>
              <a:custGeom>
                <a:avLst/>
                <a:gdLst>
                  <a:gd name="T0" fmla="*/ 61 w 65"/>
                  <a:gd name="T1" fmla="*/ 70 h 125"/>
                  <a:gd name="T2" fmla="*/ 56 w 65"/>
                  <a:gd name="T3" fmla="*/ 68 h 125"/>
                  <a:gd name="T4" fmla="*/ 51 w 65"/>
                  <a:gd name="T5" fmla="*/ 69 h 125"/>
                  <a:gd name="T6" fmla="*/ 51 w 65"/>
                  <a:gd name="T7" fmla="*/ 69 h 125"/>
                  <a:gd name="T8" fmla="*/ 51 w 65"/>
                  <a:gd name="T9" fmla="*/ 69 h 125"/>
                  <a:gd name="T10" fmla="*/ 49 w 65"/>
                  <a:gd name="T11" fmla="*/ 62 h 125"/>
                  <a:gd name="T12" fmla="*/ 45 w 65"/>
                  <a:gd name="T13" fmla="*/ 58 h 125"/>
                  <a:gd name="T14" fmla="*/ 41 w 65"/>
                  <a:gd name="T15" fmla="*/ 51 h 125"/>
                  <a:gd name="T16" fmla="*/ 39 w 65"/>
                  <a:gd name="T17" fmla="*/ 44 h 125"/>
                  <a:gd name="T18" fmla="*/ 42 w 65"/>
                  <a:gd name="T19" fmla="*/ 39 h 125"/>
                  <a:gd name="T20" fmla="*/ 40 w 65"/>
                  <a:gd name="T21" fmla="*/ 31 h 125"/>
                  <a:gd name="T22" fmla="*/ 40 w 65"/>
                  <a:gd name="T23" fmla="*/ 28 h 125"/>
                  <a:gd name="T24" fmla="*/ 38 w 65"/>
                  <a:gd name="T25" fmla="*/ 22 h 125"/>
                  <a:gd name="T26" fmla="*/ 35 w 65"/>
                  <a:gd name="T27" fmla="*/ 15 h 125"/>
                  <a:gd name="T28" fmla="*/ 29 w 65"/>
                  <a:gd name="T29" fmla="*/ 11 h 125"/>
                  <a:gd name="T30" fmla="*/ 21 w 65"/>
                  <a:gd name="T31" fmla="*/ 3 h 125"/>
                  <a:gd name="T32" fmla="*/ 14 w 65"/>
                  <a:gd name="T33" fmla="*/ 7 h 125"/>
                  <a:gd name="T34" fmla="*/ 9 w 65"/>
                  <a:gd name="T35" fmla="*/ 4 h 125"/>
                  <a:gd name="T36" fmla="*/ 8 w 65"/>
                  <a:gd name="T37" fmla="*/ 1 h 125"/>
                  <a:gd name="T38" fmla="*/ 6 w 65"/>
                  <a:gd name="T39" fmla="*/ 5 h 125"/>
                  <a:gd name="T40" fmla="*/ 3 w 65"/>
                  <a:gd name="T41" fmla="*/ 10 h 125"/>
                  <a:gd name="T42" fmla="*/ 2 w 65"/>
                  <a:gd name="T43" fmla="*/ 13 h 125"/>
                  <a:gd name="T44" fmla="*/ 3 w 65"/>
                  <a:gd name="T45" fmla="*/ 19 h 125"/>
                  <a:gd name="T46" fmla="*/ 3 w 65"/>
                  <a:gd name="T47" fmla="*/ 24 h 125"/>
                  <a:gd name="T48" fmla="*/ 3 w 65"/>
                  <a:gd name="T49" fmla="*/ 29 h 125"/>
                  <a:gd name="T50" fmla="*/ 5 w 65"/>
                  <a:gd name="T51" fmla="*/ 32 h 125"/>
                  <a:gd name="T52" fmla="*/ 9 w 65"/>
                  <a:gd name="T53" fmla="*/ 34 h 125"/>
                  <a:gd name="T54" fmla="*/ 9 w 65"/>
                  <a:gd name="T55" fmla="*/ 41 h 125"/>
                  <a:gd name="T56" fmla="*/ 6 w 65"/>
                  <a:gd name="T57" fmla="*/ 44 h 125"/>
                  <a:gd name="T58" fmla="*/ 8 w 65"/>
                  <a:gd name="T59" fmla="*/ 48 h 125"/>
                  <a:gd name="T60" fmla="*/ 5 w 65"/>
                  <a:gd name="T61" fmla="*/ 51 h 125"/>
                  <a:gd name="T62" fmla="*/ 7 w 65"/>
                  <a:gd name="T63" fmla="*/ 54 h 125"/>
                  <a:gd name="T64" fmla="*/ 8 w 65"/>
                  <a:gd name="T65" fmla="*/ 62 h 125"/>
                  <a:gd name="T66" fmla="*/ 7 w 65"/>
                  <a:gd name="T67" fmla="*/ 68 h 125"/>
                  <a:gd name="T68" fmla="*/ 7 w 65"/>
                  <a:gd name="T69" fmla="*/ 72 h 125"/>
                  <a:gd name="T70" fmla="*/ 7 w 65"/>
                  <a:gd name="T71" fmla="*/ 75 h 125"/>
                  <a:gd name="T72" fmla="*/ 7 w 65"/>
                  <a:gd name="T73" fmla="*/ 80 h 125"/>
                  <a:gd name="T74" fmla="*/ 8 w 65"/>
                  <a:gd name="T75" fmla="*/ 88 h 125"/>
                  <a:gd name="T76" fmla="*/ 11 w 65"/>
                  <a:gd name="T77" fmla="*/ 95 h 125"/>
                  <a:gd name="T78" fmla="*/ 11 w 65"/>
                  <a:gd name="T79" fmla="*/ 97 h 125"/>
                  <a:gd name="T80" fmla="*/ 6 w 65"/>
                  <a:gd name="T81" fmla="*/ 93 h 125"/>
                  <a:gd name="T82" fmla="*/ 9 w 65"/>
                  <a:gd name="T83" fmla="*/ 97 h 125"/>
                  <a:gd name="T84" fmla="*/ 19 w 65"/>
                  <a:gd name="T85" fmla="*/ 105 h 125"/>
                  <a:gd name="T86" fmla="*/ 24 w 65"/>
                  <a:gd name="T87" fmla="*/ 108 h 125"/>
                  <a:gd name="T88" fmla="*/ 30 w 65"/>
                  <a:gd name="T89" fmla="*/ 113 h 125"/>
                  <a:gd name="T90" fmla="*/ 33 w 65"/>
                  <a:gd name="T91" fmla="*/ 119 h 125"/>
                  <a:gd name="T92" fmla="*/ 34 w 65"/>
                  <a:gd name="T93" fmla="*/ 123 h 125"/>
                  <a:gd name="T94" fmla="*/ 41 w 65"/>
                  <a:gd name="T95" fmla="*/ 125 h 125"/>
                  <a:gd name="T96" fmla="*/ 44 w 65"/>
                  <a:gd name="T97" fmla="*/ 120 h 125"/>
                  <a:gd name="T98" fmla="*/ 48 w 65"/>
                  <a:gd name="T99" fmla="*/ 117 h 125"/>
                  <a:gd name="T100" fmla="*/ 43 w 65"/>
                  <a:gd name="T101" fmla="*/ 112 h 125"/>
                  <a:gd name="T102" fmla="*/ 45 w 65"/>
                  <a:gd name="T103" fmla="*/ 109 h 125"/>
                  <a:gd name="T104" fmla="*/ 53 w 65"/>
                  <a:gd name="T105" fmla="*/ 103 h 125"/>
                  <a:gd name="T106" fmla="*/ 65 w 65"/>
                  <a:gd name="T107" fmla="*/ 8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25">
                    <a:moveTo>
                      <a:pt x="62" y="72"/>
                    </a:move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5" y="67"/>
                      <a:pt x="54" y="67"/>
                      <a:pt x="54" y="68"/>
                    </a:cubicBezTo>
                    <a:cubicBezTo>
                      <a:pt x="53" y="68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8"/>
                      <a:pt x="51" y="67"/>
                      <a:pt x="51" y="66"/>
                    </a:cubicBezTo>
                    <a:cubicBezTo>
                      <a:pt x="51" y="66"/>
                      <a:pt x="50" y="64"/>
                      <a:pt x="50" y="63"/>
                    </a:cubicBezTo>
                    <a:cubicBezTo>
                      <a:pt x="49" y="63"/>
                      <a:pt x="49" y="62"/>
                      <a:pt x="49" y="62"/>
                    </a:cubicBezTo>
                    <a:cubicBezTo>
                      <a:pt x="49" y="62"/>
                      <a:pt x="48" y="62"/>
                      <a:pt x="47" y="62"/>
                    </a:cubicBezTo>
                    <a:cubicBezTo>
                      <a:pt x="47" y="62"/>
                      <a:pt x="46" y="62"/>
                      <a:pt x="46" y="62"/>
                    </a:cubicBezTo>
                    <a:cubicBezTo>
                      <a:pt x="46" y="62"/>
                      <a:pt x="45" y="60"/>
                      <a:pt x="46" y="60"/>
                    </a:cubicBezTo>
                    <a:cubicBezTo>
                      <a:pt x="46" y="60"/>
                      <a:pt x="45" y="58"/>
                      <a:pt x="45" y="58"/>
                    </a:cubicBezTo>
                    <a:cubicBezTo>
                      <a:pt x="44" y="58"/>
                      <a:pt x="43" y="55"/>
                      <a:pt x="43" y="55"/>
                    </a:cubicBezTo>
                    <a:cubicBezTo>
                      <a:pt x="43" y="55"/>
                      <a:pt x="42" y="56"/>
                      <a:pt x="42" y="55"/>
                    </a:cubicBezTo>
                    <a:cubicBezTo>
                      <a:pt x="42" y="54"/>
                      <a:pt x="42" y="53"/>
                      <a:pt x="42" y="53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2" y="50"/>
                      <a:pt x="42" y="50"/>
                    </a:cubicBezTo>
                    <a:cubicBezTo>
                      <a:pt x="42" y="50"/>
                      <a:pt x="43" y="49"/>
                      <a:pt x="43" y="48"/>
                    </a:cubicBezTo>
                    <a:cubicBezTo>
                      <a:pt x="43" y="48"/>
                      <a:pt x="41" y="46"/>
                      <a:pt x="41" y="46"/>
                    </a:cubicBezTo>
                    <a:cubicBezTo>
                      <a:pt x="41" y="46"/>
                      <a:pt x="39" y="45"/>
                      <a:pt x="39" y="44"/>
                    </a:cubicBezTo>
                    <a:cubicBezTo>
                      <a:pt x="38" y="43"/>
                      <a:pt x="38" y="42"/>
                      <a:pt x="38" y="42"/>
                    </a:cubicBezTo>
                    <a:cubicBezTo>
                      <a:pt x="38" y="42"/>
                      <a:pt x="39" y="42"/>
                      <a:pt x="40" y="42"/>
                    </a:cubicBezTo>
                    <a:cubicBezTo>
                      <a:pt x="40" y="41"/>
                      <a:pt x="41" y="41"/>
                      <a:pt x="41" y="40"/>
                    </a:cubicBezTo>
                    <a:cubicBezTo>
                      <a:pt x="41" y="40"/>
                      <a:pt x="42" y="40"/>
                      <a:pt x="42" y="39"/>
                    </a:cubicBezTo>
                    <a:cubicBezTo>
                      <a:pt x="41" y="39"/>
                      <a:pt x="40" y="38"/>
                      <a:pt x="40" y="38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5" y="15"/>
                      <a:pt x="35" y="15"/>
                    </a:cubicBezTo>
                    <a:cubicBezTo>
                      <a:pt x="34" y="14"/>
                      <a:pt x="34" y="14"/>
                      <a:pt x="34" y="13"/>
                    </a:cubicBezTo>
                    <a:cubicBezTo>
                      <a:pt x="33" y="13"/>
                      <a:pt x="32" y="13"/>
                      <a:pt x="3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19" y="4"/>
                      <a:pt x="19" y="4"/>
                      <a:pt x="17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1" y="6"/>
                      <a:pt x="11" y="6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1" y="1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2"/>
                      <a:pt x="4" y="22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4" y="26"/>
                      <a:pt x="3" y="27"/>
                    </a:cubicBezTo>
                    <a:cubicBezTo>
                      <a:pt x="3" y="27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3"/>
                      <a:pt x="9" y="43"/>
                    </a:cubicBezTo>
                    <a:cubicBezTo>
                      <a:pt x="9" y="43"/>
                      <a:pt x="8" y="43"/>
                      <a:pt x="7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8" y="45"/>
                      <a:pt x="8" y="46"/>
                    </a:cubicBezTo>
                    <a:cubicBezTo>
                      <a:pt x="8" y="46"/>
                      <a:pt x="8" y="48"/>
                      <a:pt x="8" y="48"/>
                    </a:cubicBezTo>
                    <a:cubicBezTo>
                      <a:pt x="8" y="48"/>
                      <a:pt x="8" y="49"/>
                      <a:pt x="8" y="49"/>
                    </a:cubicBezTo>
                    <a:cubicBezTo>
                      <a:pt x="7" y="49"/>
                      <a:pt x="6" y="50"/>
                      <a:pt x="6" y="50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7" y="54"/>
                    </a:cubicBezTo>
                    <a:cubicBezTo>
                      <a:pt x="7" y="54"/>
                      <a:pt x="9" y="56"/>
                      <a:pt x="9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9"/>
                      <a:pt x="8" y="62"/>
                      <a:pt x="8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8" y="66"/>
                      <a:pt x="8" y="66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7" y="71"/>
                      <a:pt x="7" y="72"/>
                    </a:cubicBezTo>
                    <a:cubicBezTo>
                      <a:pt x="7" y="72"/>
                      <a:pt x="7" y="73"/>
                      <a:pt x="7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6"/>
                      <a:pt x="7" y="76"/>
                    </a:cubicBezTo>
                    <a:cubicBezTo>
                      <a:pt x="7" y="76"/>
                      <a:pt x="7" y="77"/>
                      <a:pt x="7" y="77"/>
                    </a:cubicBezTo>
                    <a:cubicBezTo>
                      <a:pt x="7" y="77"/>
                      <a:pt x="6" y="78"/>
                      <a:pt x="6" y="78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7"/>
                      <a:pt x="12" y="97"/>
                      <a:pt x="12" y="98"/>
                    </a:cubicBezTo>
                    <a:cubicBezTo>
                      <a:pt x="11" y="98"/>
                      <a:pt x="11" y="98"/>
                      <a:pt x="11" y="97"/>
                    </a:cubicBezTo>
                    <a:cubicBezTo>
                      <a:pt x="10" y="97"/>
                      <a:pt x="9" y="96"/>
                      <a:pt x="9" y="95"/>
                    </a:cubicBezTo>
                    <a:cubicBezTo>
                      <a:pt x="9" y="95"/>
                      <a:pt x="8" y="94"/>
                      <a:pt x="8" y="94"/>
                    </a:cubicBezTo>
                    <a:cubicBezTo>
                      <a:pt x="8" y="94"/>
                      <a:pt x="7" y="93"/>
                      <a:pt x="7" y="93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6" y="93"/>
                      <a:pt x="6" y="94"/>
                      <a:pt x="6" y="94"/>
                    </a:cubicBezTo>
                    <a:cubicBezTo>
                      <a:pt x="6" y="94"/>
                      <a:pt x="6" y="95"/>
                      <a:pt x="7" y="95"/>
                    </a:cubicBezTo>
                    <a:cubicBezTo>
                      <a:pt x="7" y="96"/>
                      <a:pt x="8" y="96"/>
                      <a:pt x="8" y="96"/>
                    </a:cubicBezTo>
                    <a:cubicBezTo>
                      <a:pt x="8" y="97"/>
                      <a:pt x="9" y="97"/>
                      <a:pt x="9" y="97"/>
                    </a:cubicBezTo>
                    <a:cubicBezTo>
                      <a:pt x="9" y="98"/>
                      <a:pt x="9" y="100"/>
                      <a:pt x="9" y="100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8"/>
                      <a:pt x="24" y="108"/>
                      <a:pt x="25" y="108"/>
                    </a:cubicBezTo>
                    <a:cubicBezTo>
                      <a:pt x="25" y="108"/>
                      <a:pt x="27" y="108"/>
                      <a:pt x="27" y="108"/>
                    </a:cubicBezTo>
                    <a:cubicBezTo>
                      <a:pt x="27" y="108"/>
                      <a:pt x="27" y="108"/>
                      <a:pt x="27" y="109"/>
                    </a:cubicBezTo>
                    <a:cubicBezTo>
                      <a:pt x="27" y="110"/>
                      <a:pt x="30" y="113"/>
                      <a:pt x="30" y="113"/>
                    </a:cubicBezTo>
                    <a:cubicBezTo>
                      <a:pt x="30" y="113"/>
                      <a:pt x="30" y="114"/>
                      <a:pt x="31" y="115"/>
                    </a:cubicBezTo>
                    <a:cubicBezTo>
                      <a:pt x="31" y="115"/>
                      <a:pt x="33" y="116"/>
                      <a:pt x="33" y="116"/>
                    </a:cubicBezTo>
                    <a:cubicBezTo>
                      <a:pt x="33" y="116"/>
                      <a:pt x="33" y="117"/>
                      <a:pt x="33" y="118"/>
                    </a:cubicBezTo>
                    <a:cubicBezTo>
                      <a:pt x="33" y="118"/>
                      <a:pt x="32" y="119"/>
                      <a:pt x="33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3" y="123"/>
                      <a:pt x="44" y="122"/>
                      <a:pt x="44" y="122"/>
                    </a:cubicBezTo>
                    <a:cubicBezTo>
                      <a:pt x="44" y="122"/>
                      <a:pt x="44" y="121"/>
                      <a:pt x="44" y="121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4" y="120"/>
                      <a:pt x="43" y="118"/>
                      <a:pt x="44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5" y="118"/>
                      <a:pt x="46" y="118"/>
                    </a:cubicBezTo>
                    <a:cubicBezTo>
                      <a:pt x="47" y="118"/>
                      <a:pt x="47" y="117"/>
                      <a:pt x="48" y="117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7" y="115"/>
                      <a:pt x="44" y="114"/>
                      <a:pt x="44" y="114"/>
                    </a:cubicBezTo>
                    <a:cubicBezTo>
                      <a:pt x="44" y="113"/>
                      <a:pt x="43" y="113"/>
                      <a:pt x="43" y="112"/>
                    </a:cubicBezTo>
                    <a:cubicBezTo>
                      <a:pt x="43" y="112"/>
                      <a:pt x="43" y="111"/>
                      <a:pt x="43" y="111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4" y="110"/>
                      <a:pt x="44" y="109"/>
                    </a:cubicBezTo>
                    <a:cubicBezTo>
                      <a:pt x="44" y="109"/>
                      <a:pt x="45" y="109"/>
                      <a:pt x="45" y="109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6"/>
                      <a:pt x="47" y="106"/>
                    </a:cubicBezTo>
                    <a:cubicBezTo>
                      <a:pt x="47" y="106"/>
                      <a:pt x="47" y="106"/>
                      <a:pt x="48" y="106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1" y="82"/>
                      <a:pt x="64" y="79"/>
                      <a:pt x="65" y="80"/>
                    </a:cubicBezTo>
                    <a:cubicBezTo>
                      <a:pt x="65" y="81"/>
                      <a:pt x="64" y="74"/>
                      <a:pt x="64" y="74"/>
                    </a:cubicBezTo>
                    <a:lnTo>
                      <a:pt x="62" y="7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7" name="Freeform 158"/>
              <p:cNvSpPr>
                <a:spLocks/>
              </p:cNvSpPr>
              <p:nvPr/>
            </p:nvSpPr>
            <p:spPr bwMode="auto">
              <a:xfrm>
                <a:off x="3405" y="2839"/>
                <a:ext cx="166" cy="140"/>
              </a:xfrm>
              <a:custGeom>
                <a:avLst/>
                <a:gdLst>
                  <a:gd name="T0" fmla="*/ 83 w 83"/>
                  <a:gd name="T1" fmla="*/ 37 h 70"/>
                  <a:gd name="T2" fmla="*/ 81 w 83"/>
                  <a:gd name="T3" fmla="*/ 25 h 70"/>
                  <a:gd name="T4" fmla="*/ 79 w 83"/>
                  <a:gd name="T5" fmla="*/ 19 h 70"/>
                  <a:gd name="T6" fmla="*/ 74 w 83"/>
                  <a:gd name="T7" fmla="*/ 12 h 70"/>
                  <a:gd name="T8" fmla="*/ 67 w 83"/>
                  <a:gd name="T9" fmla="*/ 8 h 70"/>
                  <a:gd name="T10" fmla="*/ 59 w 83"/>
                  <a:gd name="T11" fmla="*/ 2 h 70"/>
                  <a:gd name="T12" fmla="*/ 57 w 83"/>
                  <a:gd name="T13" fmla="*/ 0 h 70"/>
                  <a:gd name="T14" fmla="*/ 54 w 83"/>
                  <a:gd name="T15" fmla="*/ 0 h 70"/>
                  <a:gd name="T16" fmla="*/ 52 w 83"/>
                  <a:gd name="T17" fmla="*/ 0 h 70"/>
                  <a:gd name="T18" fmla="*/ 49 w 83"/>
                  <a:gd name="T19" fmla="*/ 1 h 70"/>
                  <a:gd name="T20" fmla="*/ 47 w 83"/>
                  <a:gd name="T21" fmla="*/ 3 h 70"/>
                  <a:gd name="T22" fmla="*/ 43 w 83"/>
                  <a:gd name="T23" fmla="*/ 3 h 70"/>
                  <a:gd name="T24" fmla="*/ 40 w 83"/>
                  <a:gd name="T25" fmla="*/ 5 h 70"/>
                  <a:gd name="T26" fmla="*/ 36 w 83"/>
                  <a:gd name="T27" fmla="*/ 7 h 70"/>
                  <a:gd name="T28" fmla="*/ 36 w 83"/>
                  <a:gd name="T29" fmla="*/ 8 h 70"/>
                  <a:gd name="T30" fmla="*/ 34 w 83"/>
                  <a:gd name="T31" fmla="*/ 7 h 70"/>
                  <a:gd name="T32" fmla="*/ 34 w 83"/>
                  <a:gd name="T33" fmla="*/ 7 h 70"/>
                  <a:gd name="T34" fmla="*/ 34 w 83"/>
                  <a:gd name="T35" fmla="*/ 8 h 70"/>
                  <a:gd name="T36" fmla="*/ 33 w 83"/>
                  <a:gd name="T37" fmla="*/ 8 h 70"/>
                  <a:gd name="T38" fmla="*/ 31 w 83"/>
                  <a:gd name="T39" fmla="*/ 9 h 70"/>
                  <a:gd name="T40" fmla="*/ 25 w 83"/>
                  <a:gd name="T41" fmla="*/ 13 h 70"/>
                  <a:gd name="T42" fmla="*/ 18 w 83"/>
                  <a:gd name="T43" fmla="*/ 16 h 70"/>
                  <a:gd name="T44" fmla="*/ 15 w 83"/>
                  <a:gd name="T45" fmla="*/ 15 h 70"/>
                  <a:gd name="T46" fmla="*/ 15 w 83"/>
                  <a:gd name="T47" fmla="*/ 15 h 70"/>
                  <a:gd name="T48" fmla="*/ 11 w 83"/>
                  <a:gd name="T49" fmla="*/ 19 h 70"/>
                  <a:gd name="T50" fmla="*/ 8 w 83"/>
                  <a:gd name="T51" fmla="*/ 24 h 70"/>
                  <a:gd name="T52" fmla="*/ 3 w 83"/>
                  <a:gd name="T53" fmla="*/ 32 h 70"/>
                  <a:gd name="T54" fmla="*/ 2 w 83"/>
                  <a:gd name="T55" fmla="*/ 34 h 70"/>
                  <a:gd name="T56" fmla="*/ 2 w 83"/>
                  <a:gd name="T57" fmla="*/ 38 h 70"/>
                  <a:gd name="T58" fmla="*/ 2 w 83"/>
                  <a:gd name="T59" fmla="*/ 41 h 70"/>
                  <a:gd name="T60" fmla="*/ 1 w 83"/>
                  <a:gd name="T61" fmla="*/ 46 h 70"/>
                  <a:gd name="T62" fmla="*/ 1 w 83"/>
                  <a:gd name="T63" fmla="*/ 47 h 70"/>
                  <a:gd name="T64" fmla="*/ 4 w 83"/>
                  <a:gd name="T65" fmla="*/ 53 h 70"/>
                  <a:gd name="T66" fmla="*/ 3 w 83"/>
                  <a:gd name="T67" fmla="*/ 55 h 70"/>
                  <a:gd name="T68" fmla="*/ 4 w 83"/>
                  <a:gd name="T69" fmla="*/ 57 h 70"/>
                  <a:gd name="T70" fmla="*/ 7 w 83"/>
                  <a:gd name="T71" fmla="*/ 62 h 70"/>
                  <a:gd name="T72" fmla="*/ 9 w 83"/>
                  <a:gd name="T73" fmla="*/ 63 h 70"/>
                  <a:gd name="T74" fmla="*/ 11 w 83"/>
                  <a:gd name="T75" fmla="*/ 65 h 70"/>
                  <a:gd name="T76" fmla="*/ 14 w 83"/>
                  <a:gd name="T77" fmla="*/ 68 h 70"/>
                  <a:gd name="T78" fmla="*/ 16 w 83"/>
                  <a:gd name="T79" fmla="*/ 68 h 70"/>
                  <a:gd name="T80" fmla="*/ 17 w 83"/>
                  <a:gd name="T81" fmla="*/ 68 h 70"/>
                  <a:gd name="T82" fmla="*/ 21 w 83"/>
                  <a:gd name="T83" fmla="*/ 70 h 70"/>
                  <a:gd name="T84" fmla="*/ 26 w 83"/>
                  <a:gd name="T85" fmla="*/ 69 h 70"/>
                  <a:gd name="T86" fmla="*/ 30 w 83"/>
                  <a:gd name="T87" fmla="*/ 68 h 70"/>
                  <a:gd name="T88" fmla="*/ 35 w 83"/>
                  <a:gd name="T89" fmla="*/ 66 h 70"/>
                  <a:gd name="T90" fmla="*/ 45 w 83"/>
                  <a:gd name="T91" fmla="*/ 63 h 70"/>
                  <a:gd name="T92" fmla="*/ 50 w 83"/>
                  <a:gd name="T93" fmla="*/ 54 h 70"/>
                  <a:gd name="T94" fmla="*/ 56 w 83"/>
                  <a:gd name="T95" fmla="*/ 52 h 70"/>
                  <a:gd name="T96" fmla="*/ 62 w 83"/>
                  <a:gd name="T97" fmla="*/ 51 h 70"/>
                  <a:gd name="T98" fmla="*/ 77 w 83"/>
                  <a:gd name="T99" fmla="*/ 46 h 70"/>
                  <a:gd name="T100" fmla="*/ 83 w 83"/>
                  <a:gd name="T101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" h="70">
                    <a:moveTo>
                      <a:pt x="83" y="37"/>
                    </a:moveTo>
                    <a:cubicBezTo>
                      <a:pt x="83" y="37"/>
                      <a:pt x="83" y="37"/>
                      <a:pt x="83" y="37"/>
                    </a:cubicBezTo>
                    <a:cubicBezTo>
                      <a:pt x="82" y="36"/>
                      <a:pt x="80" y="31"/>
                      <a:pt x="80" y="28"/>
                    </a:cubicBezTo>
                    <a:cubicBezTo>
                      <a:pt x="80" y="26"/>
                      <a:pt x="81" y="26"/>
                      <a:pt x="81" y="25"/>
                    </a:cubicBezTo>
                    <a:cubicBezTo>
                      <a:pt x="81" y="24"/>
                      <a:pt x="82" y="23"/>
                      <a:pt x="82" y="22"/>
                    </a:cubicBezTo>
                    <a:cubicBezTo>
                      <a:pt x="81" y="21"/>
                      <a:pt x="80" y="20"/>
                      <a:pt x="79" y="19"/>
                    </a:cubicBezTo>
                    <a:cubicBezTo>
                      <a:pt x="78" y="18"/>
                      <a:pt x="77" y="18"/>
                      <a:pt x="77" y="16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1" y="9"/>
                      <a:pt x="69" y="8"/>
                      <a:pt x="67" y="8"/>
                    </a:cubicBezTo>
                    <a:cubicBezTo>
                      <a:pt x="65" y="7"/>
                      <a:pt x="63" y="7"/>
                      <a:pt x="61" y="5"/>
                    </a:cubicBezTo>
                    <a:cubicBezTo>
                      <a:pt x="60" y="4"/>
                      <a:pt x="59" y="3"/>
                      <a:pt x="59" y="2"/>
                    </a:cubicBezTo>
                    <a:cubicBezTo>
                      <a:pt x="58" y="1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4" y="0"/>
                      <a:pt x="54" y="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2"/>
                      <a:pt x="47" y="3"/>
                      <a:pt x="47" y="3"/>
                    </a:cubicBezTo>
                    <a:cubicBezTo>
                      <a:pt x="45" y="3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7" y="6"/>
                      <a:pt x="36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6" y="11"/>
                      <a:pt x="25" y="11"/>
                      <a:pt x="25" y="13"/>
                    </a:cubicBezTo>
                    <a:cubicBezTo>
                      <a:pt x="25" y="14"/>
                      <a:pt x="25" y="19"/>
                      <a:pt x="22" y="19"/>
                    </a:cubicBezTo>
                    <a:cubicBezTo>
                      <a:pt x="20" y="19"/>
                      <a:pt x="19" y="18"/>
                      <a:pt x="18" y="16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6"/>
                      <a:pt x="15" y="16"/>
                      <a:pt x="14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8" y="22"/>
                      <a:pt x="8" y="23"/>
                      <a:pt x="8" y="24"/>
                    </a:cubicBezTo>
                    <a:cubicBezTo>
                      <a:pt x="8" y="26"/>
                      <a:pt x="9" y="31"/>
                      <a:pt x="5" y="32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1"/>
                      <a:pt x="2" y="41"/>
                    </a:cubicBezTo>
                    <a:cubicBezTo>
                      <a:pt x="3" y="42"/>
                      <a:pt x="4" y="43"/>
                      <a:pt x="2" y="45"/>
                    </a:cubicBezTo>
                    <a:cubicBezTo>
                      <a:pt x="2" y="45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7"/>
                      <a:pt x="1" y="47"/>
                    </a:cubicBezTo>
                    <a:cubicBezTo>
                      <a:pt x="1" y="47"/>
                      <a:pt x="3" y="49"/>
                      <a:pt x="4" y="50"/>
                    </a:cubicBezTo>
                    <a:cubicBezTo>
                      <a:pt x="5" y="51"/>
                      <a:pt x="4" y="53"/>
                      <a:pt x="4" y="53"/>
                    </a:cubicBezTo>
                    <a:cubicBezTo>
                      <a:pt x="4" y="54"/>
                      <a:pt x="3" y="54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4" y="57"/>
                      <a:pt x="4" y="57"/>
                    </a:cubicBezTo>
                    <a:cubicBezTo>
                      <a:pt x="4" y="58"/>
                      <a:pt x="5" y="59"/>
                      <a:pt x="5" y="59"/>
                    </a:cubicBezTo>
                    <a:cubicBezTo>
                      <a:pt x="5" y="59"/>
                      <a:pt x="7" y="61"/>
                      <a:pt x="7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11" y="66"/>
                      <a:pt x="12" y="67"/>
                      <a:pt x="12" y="68"/>
                    </a:cubicBezTo>
                    <a:cubicBezTo>
                      <a:pt x="13" y="68"/>
                      <a:pt x="13" y="68"/>
                      <a:pt x="14" y="68"/>
                    </a:cubicBezTo>
                    <a:cubicBezTo>
                      <a:pt x="14" y="68"/>
                      <a:pt x="15" y="68"/>
                      <a:pt x="15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2" y="70"/>
                      <a:pt x="25" y="69"/>
                      <a:pt x="26" y="69"/>
                    </a:cubicBezTo>
                    <a:cubicBezTo>
                      <a:pt x="26" y="69"/>
                      <a:pt x="27" y="69"/>
                      <a:pt x="28" y="69"/>
                    </a:cubicBezTo>
                    <a:cubicBezTo>
                      <a:pt x="29" y="68"/>
                      <a:pt x="29" y="68"/>
                      <a:pt x="30" y="68"/>
                    </a:cubicBezTo>
                    <a:cubicBezTo>
                      <a:pt x="31" y="68"/>
                      <a:pt x="32" y="67"/>
                      <a:pt x="33" y="67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6"/>
                      <a:pt x="40" y="66"/>
                      <a:pt x="41" y="66"/>
                    </a:cubicBezTo>
                    <a:cubicBezTo>
                      <a:pt x="41" y="66"/>
                      <a:pt x="44" y="64"/>
                      <a:pt x="45" y="63"/>
                    </a:cubicBezTo>
                    <a:cubicBezTo>
                      <a:pt x="45" y="63"/>
                      <a:pt x="47" y="60"/>
                      <a:pt x="48" y="59"/>
                    </a:cubicBezTo>
                    <a:cubicBezTo>
                      <a:pt x="48" y="58"/>
                      <a:pt x="49" y="55"/>
                      <a:pt x="50" y="54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3"/>
                      <a:pt x="55" y="52"/>
                      <a:pt x="56" y="52"/>
                    </a:cubicBezTo>
                    <a:cubicBezTo>
                      <a:pt x="57" y="52"/>
                      <a:pt x="59" y="52"/>
                      <a:pt x="60" y="51"/>
                    </a:cubicBezTo>
                    <a:cubicBezTo>
                      <a:pt x="61" y="51"/>
                      <a:pt x="62" y="51"/>
                      <a:pt x="62" y="51"/>
                    </a:cubicBezTo>
                    <a:cubicBezTo>
                      <a:pt x="63" y="51"/>
                      <a:pt x="73" y="49"/>
                      <a:pt x="73" y="49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39"/>
                      <a:pt x="75" y="39"/>
                      <a:pt x="75" y="39"/>
                    </a:cubicBezTo>
                    <a:lnTo>
                      <a:pt x="83" y="3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8" name="Freeform 159"/>
              <p:cNvSpPr>
                <a:spLocks/>
              </p:cNvSpPr>
              <p:nvPr/>
            </p:nvSpPr>
            <p:spPr bwMode="auto">
              <a:xfrm>
                <a:off x="3746" y="2997"/>
                <a:ext cx="14" cy="22"/>
              </a:xfrm>
              <a:custGeom>
                <a:avLst/>
                <a:gdLst>
                  <a:gd name="T0" fmla="*/ 2 w 7"/>
                  <a:gd name="T1" fmla="*/ 9 h 11"/>
                  <a:gd name="T2" fmla="*/ 3 w 7"/>
                  <a:gd name="T3" fmla="*/ 10 h 11"/>
                  <a:gd name="T4" fmla="*/ 5 w 7"/>
                  <a:gd name="T5" fmla="*/ 9 h 11"/>
                  <a:gd name="T6" fmla="*/ 6 w 7"/>
                  <a:gd name="T7" fmla="*/ 8 h 11"/>
                  <a:gd name="T8" fmla="*/ 5 w 7"/>
                  <a:gd name="T9" fmla="*/ 6 h 11"/>
                  <a:gd name="T10" fmla="*/ 5 w 7"/>
                  <a:gd name="T11" fmla="*/ 5 h 11"/>
                  <a:gd name="T12" fmla="*/ 6 w 7"/>
                  <a:gd name="T13" fmla="*/ 3 h 11"/>
                  <a:gd name="T14" fmla="*/ 7 w 7"/>
                  <a:gd name="T15" fmla="*/ 1 h 11"/>
                  <a:gd name="T16" fmla="*/ 5 w 7"/>
                  <a:gd name="T17" fmla="*/ 0 h 11"/>
                  <a:gd name="T18" fmla="*/ 4 w 7"/>
                  <a:gd name="T19" fmla="*/ 2 h 11"/>
                  <a:gd name="T20" fmla="*/ 3 w 7"/>
                  <a:gd name="T21" fmla="*/ 3 h 11"/>
                  <a:gd name="T22" fmla="*/ 2 w 7"/>
                  <a:gd name="T23" fmla="*/ 5 h 11"/>
                  <a:gd name="T24" fmla="*/ 1 w 7"/>
                  <a:gd name="T25" fmla="*/ 7 h 11"/>
                  <a:gd name="T26" fmla="*/ 2 w 7"/>
                  <a:gd name="T2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3" y="10"/>
                      <a:pt x="2" y="9"/>
                      <a:pt x="3" y="10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8"/>
                      <a:pt x="6" y="9"/>
                      <a:pt x="6" y="8"/>
                    </a:cubicBezTo>
                    <a:cubicBezTo>
                      <a:pt x="6" y="8"/>
                      <a:pt x="5" y="6"/>
                      <a:pt x="5" y="6"/>
                    </a:cubicBezTo>
                    <a:cubicBezTo>
                      <a:pt x="5" y="6"/>
                      <a:pt x="4" y="5"/>
                      <a:pt x="5" y="5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1" y="7"/>
                    </a:cubicBezTo>
                    <a:cubicBezTo>
                      <a:pt x="0" y="8"/>
                      <a:pt x="1" y="8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9" name="Freeform 160"/>
              <p:cNvSpPr>
                <a:spLocks/>
              </p:cNvSpPr>
              <p:nvPr/>
            </p:nvSpPr>
            <p:spPr bwMode="auto">
              <a:xfrm>
                <a:off x="3742" y="325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5 w 5"/>
                  <a:gd name="T3" fmla="*/ 3 h 6"/>
                  <a:gd name="T4" fmla="*/ 4 w 5"/>
                  <a:gd name="T5" fmla="*/ 1 h 6"/>
                  <a:gd name="T6" fmla="*/ 0 w 5"/>
                  <a:gd name="T7" fmla="*/ 1 h 6"/>
                  <a:gd name="T8" fmla="*/ 1 w 5"/>
                  <a:gd name="T9" fmla="*/ 5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2" y="6"/>
                      <a:pt x="5" y="3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0" name="Freeform 161"/>
              <p:cNvSpPr>
                <a:spLocks/>
              </p:cNvSpPr>
              <p:nvPr/>
            </p:nvSpPr>
            <p:spPr bwMode="auto">
              <a:xfrm>
                <a:off x="3750" y="3212"/>
                <a:ext cx="8" cy="6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3 h 3"/>
                  <a:gd name="T4" fmla="*/ 0 w 4"/>
                  <a:gd name="T5" fmla="*/ 3 h 3"/>
                  <a:gd name="T6" fmla="*/ 3 w 4"/>
                  <a:gd name="T7" fmla="*/ 2 h 3"/>
                  <a:gd name="T8" fmla="*/ 3 w 4"/>
                  <a:gd name="T9" fmla="*/ 0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3" y="3"/>
                      <a:pt x="3" y="2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1" name="Freeform 162"/>
              <p:cNvSpPr>
                <a:spLocks/>
              </p:cNvSpPr>
              <p:nvPr/>
            </p:nvSpPr>
            <p:spPr bwMode="auto">
              <a:xfrm>
                <a:off x="3748" y="2951"/>
                <a:ext cx="24" cy="10"/>
              </a:xfrm>
              <a:custGeom>
                <a:avLst/>
                <a:gdLst>
                  <a:gd name="T0" fmla="*/ 9 w 12"/>
                  <a:gd name="T1" fmla="*/ 1 h 5"/>
                  <a:gd name="T2" fmla="*/ 5 w 12"/>
                  <a:gd name="T3" fmla="*/ 0 h 5"/>
                  <a:gd name="T4" fmla="*/ 1 w 12"/>
                  <a:gd name="T5" fmla="*/ 2 h 5"/>
                  <a:gd name="T6" fmla="*/ 2 w 12"/>
                  <a:gd name="T7" fmla="*/ 4 h 5"/>
                  <a:gd name="T8" fmla="*/ 5 w 12"/>
                  <a:gd name="T9" fmla="*/ 5 h 5"/>
                  <a:gd name="T10" fmla="*/ 10 w 12"/>
                  <a:gd name="T11" fmla="*/ 3 h 5"/>
                  <a:gd name="T12" fmla="*/ 9 w 12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9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2"/>
                      <a:pt x="1" y="2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2" y="5"/>
                      <a:pt x="5" y="5"/>
                      <a:pt x="5" y="5"/>
                    </a:cubicBezTo>
                    <a:cubicBezTo>
                      <a:pt x="6" y="5"/>
                      <a:pt x="8" y="4"/>
                      <a:pt x="10" y="3"/>
                    </a:cubicBezTo>
                    <a:cubicBezTo>
                      <a:pt x="12" y="1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2" name="Freeform 163"/>
              <p:cNvSpPr>
                <a:spLocks/>
              </p:cNvSpPr>
              <p:nvPr/>
            </p:nvSpPr>
            <p:spPr bwMode="auto">
              <a:xfrm>
                <a:off x="3744" y="3182"/>
                <a:ext cx="26" cy="22"/>
              </a:xfrm>
              <a:custGeom>
                <a:avLst/>
                <a:gdLst>
                  <a:gd name="T0" fmla="*/ 12 w 13"/>
                  <a:gd name="T1" fmla="*/ 11 h 11"/>
                  <a:gd name="T2" fmla="*/ 12 w 13"/>
                  <a:gd name="T3" fmla="*/ 10 h 11"/>
                  <a:gd name="T4" fmla="*/ 13 w 13"/>
                  <a:gd name="T5" fmla="*/ 7 h 11"/>
                  <a:gd name="T6" fmla="*/ 12 w 13"/>
                  <a:gd name="T7" fmla="*/ 5 h 11"/>
                  <a:gd name="T8" fmla="*/ 11 w 13"/>
                  <a:gd name="T9" fmla="*/ 3 h 11"/>
                  <a:gd name="T10" fmla="*/ 10 w 13"/>
                  <a:gd name="T11" fmla="*/ 3 h 11"/>
                  <a:gd name="T12" fmla="*/ 7 w 13"/>
                  <a:gd name="T13" fmla="*/ 3 h 11"/>
                  <a:gd name="T14" fmla="*/ 5 w 13"/>
                  <a:gd name="T15" fmla="*/ 1 h 11"/>
                  <a:gd name="T16" fmla="*/ 3 w 13"/>
                  <a:gd name="T17" fmla="*/ 0 h 11"/>
                  <a:gd name="T18" fmla="*/ 0 w 13"/>
                  <a:gd name="T19" fmla="*/ 3 h 11"/>
                  <a:gd name="T20" fmla="*/ 4 w 13"/>
                  <a:gd name="T21" fmla="*/ 6 h 11"/>
                  <a:gd name="T22" fmla="*/ 8 w 13"/>
                  <a:gd name="T23" fmla="*/ 8 h 11"/>
                  <a:gd name="T24" fmla="*/ 12 w 1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1">
                    <a:moveTo>
                      <a:pt x="12" y="11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7"/>
                    </a:cubicBezTo>
                    <a:cubicBezTo>
                      <a:pt x="13" y="4"/>
                      <a:pt x="12" y="6"/>
                      <a:pt x="12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1" y="4"/>
                      <a:pt x="1" y="4"/>
                      <a:pt x="4" y="6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9"/>
                      <a:pt x="12" y="10"/>
                      <a:pt x="12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3" name="Freeform 164"/>
              <p:cNvSpPr>
                <a:spLocks/>
              </p:cNvSpPr>
              <p:nvPr/>
            </p:nvSpPr>
            <p:spPr bwMode="auto">
              <a:xfrm>
                <a:off x="3784" y="3294"/>
                <a:ext cx="8" cy="6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3 h 3"/>
                  <a:gd name="T4" fmla="*/ 4 w 4"/>
                  <a:gd name="T5" fmla="*/ 2 h 3"/>
                  <a:gd name="T6" fmla="*/ 2 w 4"/>
                  <a:gd name="T7" fmla="*/ 1 h 3"/>
                  <a:gd name="T8" fmla="*/ 0 w 4"/>
                  <a:gd name="T9" fmla="*/ 0 h 3"/>
                  <a:gd name="T10" fmla="*/ 0 w 4"/>
                  <a:gd name="T11" fmla="*/ 2 h 3"/>
                  <a:gd name="T12" fmla="*/ 1 w 4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4" name="Freeform 165"/>
              <p:cNvSpPr>
                <a:spLocks/>
              </p:cNvSpPr>
              <p:nvPr/>
            </p:nvSpPr>
            <p:spPr bwMode="auto">
              <a:xfrm>
                <a:off x="3768" y="3222"/>
                <a:ext cx="8" cy="16"/>
              </a:xfrm>
              <a:custGeom>
                <a:avLst/>
                <a:gdLst>
                  <a:gd name="T0" fmla="*/ 3 w 4"/>
                  <a:gd name="T1" fmla="*/ 2 h 8"/>
                  <a:gd name="T2" fmla="*/ 1 w 4"/>
                  <a:gd name="T3" fmla="*/ 1 h 8"/>
                  <a:gd name="T4" fmla="*/ 0 w 4"/>
                  <a:gd name="T5" fmla="*/ 0 h 8"/>
                  <a:gd name="T6" fmla="*/ 0 w 4"/>
                  <a:gd name="T7" fmla="*/ 2 h 8"/>
                  <a:gd name="T8" fmla="*/ 1 w 4"/>
                  <a:gd name="T9" fmla="*/ 4 h 8"/>
                  <a:gd name="T10" fmla="*/ 0 w 4"/>
                  <a:gd name="T11" fmla="*/ 5 h 8"/>
                  <a:gd name="T12" fmla="*/ 1 w 4"/>
                  <a:gd name="T13" fmla="*/ 8 h 8"/>
                  <a:gd name="T14" fmla="*/ 4 w 4"/>
                  <a:gd name="T15" fmla="*/ 4 h 8"/>
                  <a:gd name="T16" fmla="*/ 3 w 4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3" y="2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5" name="Freeform 166"/>
              <p:cNvSpPr>
                <a:spLocks/>
              </p:cNvSpPr>
              <p:nvPr/>
            </p:nvSpPr>
            <p:spPr bwMode="auto">
              <a:xfrm>
                <a:off x="3790" y="322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6" name="Freeform 167"/>
              <p:cNvSpPr>
                <a:spLocks/>
              </p:cNvSpPr>
              <p:nvPr/>
            </p:nvSpPr>
            <p:spPr bwMode="auto">
              <a:xfrm>
                <a:off x="3790" y="3118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2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7" name="Freeform 168"/>
              <p:cNvSpPr>
                <a:spLocks/>
              </p:cNvSpPr>
              <p:nvPr/>
            </p:nvSpPr>
            <p:spPr bwMode="auto">
              <a:xfrm>
                <a:off x="3770" y="3204"/>
                <a:ext cx="22" cy="12"/>
              </a:xfrm>
              <a:custGeom>
                <a:avLst/>
                <a:gdLst>
                  <a:gd name="T0" fmla="*/ 7 w 11"/>
                  <a:gd name="T1" fmla="*/ 5 h 6"/>
                  <a:gd name="T2" fmla="*/ 10 w 11"/>
                  <a:gd name="T3" fmla="*/ 5 h 6"/>
                  <a:gd name="T4" fmla="*/ 11 w 11"/>
                  <a:gd name="T5" fmla="*/ 4 h 6"/>
                  <a:gd name="T6" fmla="*/ 10 w 11"/>
                  <a:gd name="T7" fmla="*/ 2 h 6"/>
                  <a:gd name="T8" fmla="*/ 7 w 11"/>
                  <a:gd name="T9" fmla="*/ 1 h 6"/>
                  <a:gd name="T10" fmla="*/ 5 w 11"/>
                  <a:gd name="T11" fmla="*/ 1 h 6"/>
                  <a:gd name="T12" fmla="*/ 2 w 11"/>
                  <a:gd name="T13" fmla="*/ 0 h 6"/>
                  <a:gd name="T14" fmla="*/ 1 w 11"/>
                  <a:gd name="T15" fmla="*/ 1 h 6"/>
                  <a:gd name="T16" fmla="*/ 3 w 11"/>
                  <a:gd name="T17" fmla="*/ 3 h 6"/>
                  <a:gd name="T18" fmla="*/ 7 w 11"/>
                  <a:gd name="T1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7" y="5"/>
                    </a:moveTo>
                    <a:cubicBezTo>
                      <a:pt x="7" y="6"/>
                      <a:pt x="9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10" y="2"/>
                      <a:pt x="9" y="1"/>
                      <a:pt x="7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2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5"/>
                      <a:pt x="7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8" name="Freeform 169"/>
              <p:cNvSpPr>
                <a:spLocks/>
              </p:cNvSpPr>
              <p:nvPr/>
            </p:nvSpPr>
            <p:spPr bwMode="auto">
              <a:xfrm>
                <a:off x="3710" y="3098"/>
                <a:ext cx="30" cy="22"/>
              </a:xfrm>
              <a:custGeom>
                <a:avLst/>
                <a:gdLst>
                  <a:gd name="T0" fmla="*/ 4 w 15"/>
                  <a:gd name="T1" fmla="*/ 2 h 11"/>
                  <a:gd name="T2" fmla="*/ 2 w 15"/>
                  <a:gd name="T3" fmla="*/ 1 h 11"/>
                  <a:gd name="T4" fmla="*/ 0 w 15"/>
                  <a:gd name="T5" fmla="*/ 2 h 11"/>
                  <a:gd name="T6" fmla="*/ 3 w 15"/>
                  <a:gd name="T7" fmla="*/ 5 h 11"/>
                  <a:gd name="T8" fmla="*/ 9 w 15"/>
                  <a:gd name="T9" fmla="*/ 9 h 11"/>
                  <a:gd name="T10" fmla="*/ 4 w 15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4" y="2"/>
                    </a:moveTo>
                    <a:cubicBezTo>
                      <a:pt x="4" y="2"/>
                      <a:pt x="2" y="0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4"/>
                      <a:pt x="3" y="5"/>
                    </a:cubicBezTo>
                    <a:cubicBezTo>
                      <a:pt x="4" y="6"/>
                      <a:pt x="7" y="9"/>
                      <a:pt x="9" y="9"/>
                    </a:cubicBezTo>
                    <a:cubicBezTo>
                      <a:pt x="15" y="11"/>
                      <a:pt x="5" y="3"/>
                      <a:pt x="4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9" name="Freeform 170"/>
              <p:cNvSpPr>
                <a:spLocks/>
              </p:cNvSpPr>
              <p:nvPr/>
            </p:nvSpPr>
            <p:spPr bwMode="auto">
              <a:xfrm>
                <a:off x="3820" y="3266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1 h 4"/>
                  <a:gd name="T4" fmla="*/ 1 w 4"/>
                  <a:gd name="T5" fmla="*/ 2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4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0" name="Freeform 171"/>
              <p:cNvSpPr>
                <a:spLocks/>
              </p:cNvSpPr>
              <p:nvPr/>
            </p:nvSpPr>
            <p:spPr bwMode="auto">
              <a:xfrm>
                <a:off x="3812" y="3274"/>
                <a:ext cx="10" cy="16"/>
              </a:xfrm>
              <a:custGeom>
                <a:avLst/>
                <a:gdLst>
                  <a:gd name="T0" fmla="*/ 0 w 5"/>
                  <a:gd name="T1" fmla="*/ 6 h 8"/>
                  <a:gd name="T2" fmla="*/ 1 w 5"/>
                  <a:gd name="T3" fmla="*/ 7 h 8"/>
                  <a:gd name="T4" fmla="*/ 4 w 5"/>
                  <a:gd name="T5" fmla="*/ 7 h 8"/>
                  <a:gd name="T6" fmla="*/ 5 w 5"/>
                  <a:gd name="T7" fmla="*/ 5 h 8"/>
                  <a:gd name="T8" fmla="*/ 4 w 5"/>
                  <a:gd name="T9" fmla="*/ 2 h 8"/>
                  <a:gd name="T10" fmla="*/ 1 w 5"/>
                  <a:gd name="T11" fmla="*/ 2 h 8"/>
                  <a:gd name="T12" fmla="*/ 0 w 5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0" y="6"/>
                    </a:moveTo>
                    <a:cubicBezTo>
                      <a:pt x="0" y="7"/>
                      <a:pt x="1" y="6"/>
                      <a:pt x="1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5" y="7"/>
                      <a:pt x="5" y="5"/>
                      <a:pt x="5" y="5"/>
                    </a:cubicBezTo>
                    <a:cubicBezTo>
                      <a:pt x="5" y="5"/>
                      <a:pt x="4" y="4"/>
                      <a:pt x="4" y="2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1" y="2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1" name="Freeform 172"/>
              <p:cNvSpPr>
                <a:spLocks/>
              </p:cNvSpPr>
              <p:nvPr/>
            </p:nvSpPr>
            <p:spPr bwMode="auto">
              <a:xfrm>
                <a:off x="3814" y="3238"/>
                <a:ext cx="14" cy="28"/>
              </a:xfrm>
              <a:custGeom>
                <a:avLst/>
                <a:gdLst>
                  <a:gd name="T0" fmla="*/ 0 w 7"/>
                  <a:gd name="T1" fmla="*/ 11 h 14"/>
                  <a:gd name="T2" fmla="*/ 3 w 7"/>
                  <a:gd name="T3" fmla="*/ 13 h 14"/>
                  <a:gd name="T4" fmla="*/ 5 w 7"/>
                  <a:gd name="T5" fmla="*/ 12 h 14"/>
                  <a:gd name="T6" fmla="*/ 6 w 7"/>
                  <a:gd name="T7" fmla="*/ 10 h 14"/>
                  <a:gd name="T8" fmla="*/ 7 w 7"/>
                  <a:gd name="T9" fmla="*/ 7 h 14"/>
                  <a:gd name="T10" fmla="*/ 6 w 7"/>
                  <a:gd name="T11" fmla="*/ 5 h 14"/>
                  <a:gd name="T12" fmla="*/ 7 w 7"/>
                  <a:gd name="T13" fmla="*/ 2 h 14"/>
                  <a:gd name="T14" fmla="*/ 5 w 7"/>
                  <a:gd name="T15" fmla="*/ 0 h 14"/>
                  <a:gd name="T16" fmla="*/ 3 w 7"/>
                  <a:gd name="T17" fmla="*/ 1 h 14"/>
                  <a:gd name="T18" fmla="*/ 1 w 7"/>
                  <a:gd name="T19" fmla="*/ 3 h 14"/>
                  <a:gd name="T20" fmla="*/ 0 w 7"/>
                  <a:gd name="T21" fmla="*/ 7 h 14"/>
                  <a:gd name="T22" fmla="*/ 0 w 7"/>
                  <a:gd name="T23" fmla="*/ 9 h 14"/>
                  <a:gd name="T24" fmla="*/ 0 w 7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4">
                    <a:moveTo>
                      <a:pt x="0" y="11"/>
                    </a:moveTo>
                    <a:cubicBezTo>
                      <a:pt x="0" y="11"/>
                      <a:pt x="2" y="12"/>
                      <a:pt x="3" y="13"/>
                    </a:cubicBezTo>
                    <a:cubicBezTo>
                      <a:pt x="5" y="14"/>
                      <a:pt x="4" y="13"/>
                      <a:pt x="5" y="12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2" name="Freeform 173"/>
              <p:cNvSpPr>
                <a:spLocks/>
              </p:cNvSpPr>
              <p:nvPr/>
            </p:nvSpPr>
            <p:spPr bwMode="auto">
              <a:xfrm>
                <a:off x="3808" y="3110"/>
                <a:ext cx="38" cy="40"/>
              </a:xfrm>
              <a:custGeom>
                <a:avLst/>
                <a:gdLst>
                  <a:gd name="T0" fmla="*/ 17 w 19"/>
                  <a:gd name="T1" fmla="*/ 2 h 20"/>
                  <a:gd name="T2" fmla="*/ 15 w 19"/>
                  <a:gd name="T3" fmla="*/ 1 h 20"/>
                  <a:gd name="T4" fmla="*/ 12 w 19"/>
                  <a:gd name="T5" fmla="*/ 2 h 20"/>
                  <a:gd name="T6" fmla="*/ 9 w 19"/>
                  <a:gd name="T7" fmla="*/ 1 h 20"/>
                  <a:gd name="T8" fmla="*/ 5 w 19"/>
                  <a:gd name="T9" fmla="*/ 0 h 20"/>
                  <a:gd name="T10" fmla="*/ 3 w 19"/>
                  <a:gd name="T11" fmla="*/ 3 h 20"/>
                  <a:gd name="T12" fmla="*/ 1 w 19"/>
                  <a:gd name="T13" fmla="*/ 5 h 20"/>
                  <a:gd name="T14" fmla="*/ 4 w 19"/>
                  <a:gd name="T15" fmla="*/ 7 h 20"/>
                  <a:gd name="T16" fmla="*/ 7 w 19"/>
                  <a:gd name="T17" fmla="*/ 8 h 20"/>
                  <a:gd name="T18" fmla="*/ 10 w 19"/>
                  <a:gd name="T19" fmla="*/ 10 h 20"/>
                  <a:gd name="T20" fmla="*/ 9 w 19"/>
                  <a:gd name="T21" fmla="*/ 13 h 20"/>
                  <a:gd name="T22" fmla="*/ 6 w 19"/>
                  <a:gd name="T23" fmla="*/ 16 h 20"/>
                  <a:gd name="T24" fmla="*/ 8 w 19"/>
                  <a:gd name="T25" fmla="*/ 18 h 20"/>
                  <a:gd name="T26" fmla="*/ 11 w 19"/>
                  <a:gd name="T27" fmla="*/ 19 h 20"/>
                  <a:gd name="T28" fmla="*/ 13 w 19"/>
                  <a:gd name="T29" fmla="*/ 18 h 20"/>
                  <a:gd name="T30" fmla="*/ 14 w 19"/>
                  <a:gd name="T31" fmla="*/ 15 h 20"/>
                  <a:gd name="T32" fmla="*/ 15 w 19"/>
                  <a:gd name="T33" fmla="*/ 14 h 20"/>
                  <a:gd name="T34" fmla="*/ 16 w 19"/>
                  <a:gd name="T35" fmla="*/ 12 h 20"/>
                  <a:gd name="T36" fmla="*/ 15 w 19"/>
                  <a:gd name="T37" fmla="*/ 10 h 20"/>
                  <a:gd name="T38" fmla="*/ 14 w 19"/>
                  <a:gd name="T39" fmla="*/ 9 h 20"/>
                  <a:gd name="T40" fmla="*/ 14 w 19"/>
                  <a:gd name="T41" fmla="*/ 7 h 20"/>
                  <a:gd name="T42" fmla="*/ 12 w 19"/>
                  <a:gd name="T43" fmla="*/ 6 h 20"/>
                  <a:gd name="T44" fmla="*/ 17 w 19"/>
                  <a:gd name="T45" fmla="*/ 3 h 20"/>
                  <a:gd name="T46" fmla="*/ 17 w 19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0">
                    <a:moveTo>
                      <a:pt x="17" y="2"/>
                    </a:moveTo>
                    <a:cubicBezTo>
                      <a:pt x="17" y="1"/>
                      <a:pt x="16" y="1"/>
                      <a:pt x="15" y="1"/>
                    </a:cubicBezTo>
                    <a:cubicBezTo>
                      <a:pt x="14" y="1"/>
                      <a:pt x="13" y="1"/>
                      <a:pt x="12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5" y="0"/>
                      <a:pt x="5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3" y="7"/>
                      <a:pt x="4" y="7"/>
                    </a:cubicBezTo>
                    <a:cubicBezTo>
                      <a:pt x="4" y="8"/>
                      <a:pt x="6" y="8"/>
                      <a:pt x="7" y="8"/>
                    </a:cubicBezTo>
                    <a:cubicBezTo>
                      <a:pt x="7" y="8"/>
                      <a:pt x="10" y="10"/>
                      <a:pt x="10" y="10"/>
                    </a:cubicBezTo>
                    <a:cubicBezTo>
                      <a:pt x="11" y="11"/>
                      <a:pt x="10" y="12"/>
                      <a:pt x="9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5" y="16"/>
                      <a:pt x="8" y="17"/>
                      <a:pt x="8" y="18"/>
                    </a:cubicBezTo>
                    <a:cubicBezTo>
                      <a:pt x="9" y="19"/>
                      <a:pt x="10" y="20"/>
                      <a:pt x="11" y="19"/>
                    </a:cubicBezTo>
                    <a:cubicBezTo>
                      <a:pt x="11" y="19"/>
                      <a:pt x="13" y="18"/>
                      <a:pt x="13" y="18"/>
                    </a:cubicBezTo>
                    <a:cubicBezTo>
                      <a:pt x="13" y="18"/>
                      <a:pt x="14" y="16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4"/>
                      <a:pt x="17" y="3"/>
                    </a:cubicBezTo>
                    <a:cubicBezTo>
                      <a:pt x="19" y="2"/>
                      <a:pt x="17" y="2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3" name="Freeform 174"/>
              <p:cNvSpPr>
                <a:spLocks/>
              </p:cNvSpPr>
              <p:nvPr/>
            </p:nvSpPr>
            <p:spPr bwMode="auto">
              <a:xfrm>
                <a:off x="3842" y="3184"/>
                <a:ext cx="26" cy="20"/>
              </a:xfrm>
              <a:custGeom>
                <a:avLst/>
                <a:gdLst>
                  <a:gd name="T0" fmla="*/ 1 w 13"/>
                  <a:gd name="T1" fmla="*/ 8 h 10"/>
                  <a:gd name="T2" fmla="*/ 3 w 13"/>
                  <a:gd name="T3" fmla="*/ 10 h 10"/>
                  <a:gd name="T4" fmla="*/ 6 w 13"/>
                  <a:gd name="T5" fmla="*/ 8 h 10"/>
                  <a:gd name="T6" fmla="*/ 8 w 13"/>
                  <a:gd name="T7" fmla="*/ 6 h 10"/>
                  <a:gd name="T8" fmla="*/ 10 w 13"/>
                  <a:gd name="T9" fmla="*/ 4 h 10"/>
                  <a:gd name="T10" fmla="*/ 13 w 13"/>
                  <a:gd name="T11" fmla="*/ 0 h 10"/>
                  <a:gd name="T12" fmla="*/ 10 w 13"/>
                  <a:gd name="T13" fmla="*/ 0 h 10"/>
                  <a:gd name="T14" fmla="*/ 8 w 13"/>
                  <a:gd name="T15" fmla="*/ 3 h 10"/>
                  <a:gd name="T16" fmla="*/ 5 w 13"/>
                  <a:gd name="T17" fmla="*/ 2 h 10"/>
                  <a:gd name="T18" fmla="*/ 1 w 13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" y="8"/>
                    </a:moveTo>
                    <a:cubicBezTo>
                      <a:pt x="0" y="9"/>
                      <a:pt x="3" y="10"/>
                      <a:pt x="3" y="10"/>
                    </a:cubicBezTo>
                    <a:cubicBezTo>
                      <a:pt x="3" y="10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12" y="4"/>
                      <a:pt x="13" y="0"/>
                      <a:pt x="13" y="0"/>
                    </a:cubicBezTo>
                    <a:cubicBezTo>
                      <a:pt x="13" y="0"/>
                      <a:pt x="10" y="0"/>
                      <a:pt x="10" y="0"/>
                    </a:cubicBezTo>
                    <a:cubicBezTo>
                      <a:pt x="10" y="1"/>
                      <a:pt x="9" y="3"/>
                      <a:pt x="8" y="3"/>
                    </a:cubicBez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1" y="6"/>
                      <a:pt x="1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4" name="Freeform 175"/>
              <p:cNvSpPr>
                <a:spLocks/>
              </p:cNvSpPr>
              <p:nvPr/>
            </p:nvSpPr>
            <p:spPr bwMode="auto">
              <a:xfrm>
                <a:off x="3734" y="3230"/>
                <a:ext cx="8" cy="18"/>
              </a:xfrm>
              <a:custGeom>
                <a:avLst/>
                <a:gdLst>
                  <a:gd name="T0" fmla="*/ 1 w 4"/>
                  <a:gd name="T1" fmla="*/ 1 h 9"/>
                  <a:gd name="T2" fmla="*/ 0 w 4"/>
                  <a:gd name="T3" fmla="*/ 4 h 9"/>
                  <a:gd name="T4" fmla="*/ 1 w 4"/>
                  <a:gd name="T5" fmla="*/ 9 h 9"/>
                  <a:gd name="T6" fmla="*/ 3 w 4"/>
                  <a:gd name="T7" fmla="*/ 7 h 9"/>
                  <a:gd name="T8" fmla="*/ 4 w 4"/>
                  <a:gd name="T9" fmla="*/ 4 h 9"/>
                  <a:gd name="T10" fmla="*/ 2 w 4"/>
                  <a:gd name="T11" fmla="*/ 1 h 9"/>
                  <a:gd name="T12" fmla="*/ 1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1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8"/>
                      <a:pt x="1" y="9"/>
                    </a:cubicBezTo>
                    <a:cubicBezTo>
                      <a:pt x="1" y="9"/>
                      <a:pt x="3" y="7"/>
                      <a:pt x="3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2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5" name="Freeform 176"/>
              <p:cNvSpPr>
                <a:spLocks/>
              </p:cNvSpPr>
              <p:nvPr/>
            </p:nvSpPr>
            <p:spPr bwMode="auto">
              <a:xfrm>
                <a:off x="3822" y="3302"/>
                <a:ext cx="14" cy="13"/>
              </a:xfrm>
              <a:custGeom>
                <a:avLst/>
                <a:gdLst>
                  <a:gd name="T0" fmla="*/ 2 w 7"/>
                  <a:gd name="T1" fmla="*/ 4 h 6"/>
                  <a:gd name="T2" fmla="*/ 2 w 7"/>
                  <a:gd name="T3" fmla="*/ 5 h 6"/>
                  <a:gd name="T4" fmla="*/ 4 w 7"/>
                  <a:gd name="T5" fmla="*/ 6 h 6"/>
                  <a:gd name="T6" fmla="*/ 6 w 7"/>
                  <a:gd name="T7" fmla="*/ 5 h 6"/>
                  <a:gd name="T8" fmla="*/ 6 w 7"/>
                  <a:gd name="T9" fmla="*/ 3 h 6"/>
                  <a:gd name="T10" fmla="*/ 4 w 7"/>
                  <a:gd name="T11" fmla="*/ 1 h 6"/>
                  <a:gd name="T12" fmla="*/ 2 w 7"/>
                  <a:gd name="T13" fmla="*/ 0 h 6"/>
                  <a:gd name="T14" fmla="*/ 0 w 7"/>
                  <a:gd name="T15" fmla="*/ 2 h 6"/>
                  <a:gd name="T16" fmla="*/ 0 w 7"/>
                  <a:gd name="T17" fmla="*/ 3 h 6"/>
                  <a:gd name="T18" fmla="*/ 2 w 7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2" y="4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7" y="5"/>
                      <a:pt x="6" y="3"/>
                      <a:pt x="6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6" name="Freeform 177"/>
              <p:cNvSpPr>
                <a:spLocks/>
              </p:cNvSpPr>
              <p:nvPr/>
            </p:nvSpPr>
            <p:spPr bwMode="auto">
              <a:xfrm>
                <a:off x="3790" y="3246"/>
                <a:ext cx="16" cy="24"/>
              </a:xfrm>
              <a:custGeom>
                <a:avLst/>
                <a:gdLst>
                  <a:gd name="T0" fmla="*/ 2 w 8"/>
                  <a:gd name="T1" fmla="*/ 12 h 12"/>
                  <a:gd name="T2" fmla="*/ 2 w 8"/>
                  <a:gd name="T3" fmla="*/ 10 h 12"/>
                  <a:gd name="T4" fmla="*/ 4 w 8"/>
                  <a:gd name="T5" fmla="*/ 9 h 12"/>
                  <a:gd name="T6" fmla="*/ 6 w 8"/>
                  <a:gd name="T7" fmla="*/ 7 h 12"/>
                  <a:gd name="T8" fmla="*/ 8 w 8"/>
                  <a:gd name="T9" fmla="*/ 5 h 12"/>
                  <a:gd name="T10" fmla="*/ 8 w 8"/>
                  <a:gd name="T11" fmla="*/ 3 h 12"/>
                  <a:gd name="T12" fmla="*/ 8 w 8"/>
                  <a:gd name="T13" fmla="*/ 2 h 12"/>
                  <a:gd name="T14" fmla="*/ 6 w 8"/>
                  <a:gd name="T15" fmla="*/ 1 h 12"/>
                  <a:gd name="T16" fmla="*/ 5 w 8"/>
                  <a:gd name="T17" fmla="*/ 1 h 12"/>
                  <a:gd name="T18" fmla="*/ 4 w 8"/>
                  <a:gd name="T19" fmla="*/ 3 h 12"/>
                  <a:gd name="T20" fmla="*/ 2 w 8"/>
                  <a:gd name="T21" fmla="*/ 7 h 12"/>
                  <a:gd name="T22" fmla="*/ 2 w 8"/>
                  <a:gd name="T23" fmla="*/ 7 h 12"/>
                  <a:gd name="T24" fmla="*/ 0 w 8"/>
                  <a:gd name="T25" fmla="*/ 9 h 12"/>
                  <a:gd name="T26" fmla="*/ 1 w 8"/>
                  <a:gd name="T27" fmla="*/ 11 h 12"/>
                  <a:gd name="T28" fmla="*/ 2 w 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8"/>
                      <a:pt x="6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0"/>
                      <a:pt x="6" y="1"/>
                      <a:pt x="5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4" y="3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7" name="Freeform 178"/>
              <p:cNvSpPr>
                <a:spLocks/>
              </p:cNvSpPr>
              <p:nvPr/>
            </p:nvSpPr>
            <p:spPr bwMode="auto">
              <a:xfrm>
                <a:off x="3730" y="2999"/>
                <a:ext cx="20" cy="20"/>
              </a:xfrm>
              <a:custGeom>
                <a:avLst/>
                <a:gdLst>
                  <a:gd name="T0" fmla="*/ 6 w 10"/>
                  <a:gd name="T1" fmla="*/ 6 h 10"/>
                  <a:gd name="T2" fmla="*/ 9 w 10"/>
                  <a:gd name="T3" fmla="*/ 4 h 10"/>
                  <a:gd name="T4" fmla="*/ 9 w 10"/>
                  <a:gd name="T5" fmla="*/ 2 h 10"/>
                  <a:gd name="T6" fmla="*/ 9 w 10"/>
                  <a:gd name="T7" fmla="*/ 1 h 10"/>
                  <a:gd name="T8" fmla="*/ 5 w 10"/>
                  <a:gd name="T9" fmla="*/ 0 h 10"/>
                  <a:gd name="T10" fmla="*/ 2 w 10"/>
                  <a:gd name="T11" fmla="*/ 1 h 10"/>
                  <a:gd name="T12" fmla="*/ 0 w 10"/>
                  <a:gd name="T13" fmla="*/ 3 h 10"/>
                  <a:gd name="T14" fmla="*/ 1 w 10"/>
                  <a:gd name="T15" fmla="*/ 5 h 10"/>
                  <a:gd name="T16" fmla="*/ 2 w 10"/>
                  <a:gd name="T17" fmla="*/ 8 h 10"/>
                  <a:gd name="T18" fmla="*/ 3 w 10"/>
                  <a:gd name="T19" fmla="*/ 9 h 10"/>
                  <a:gd name="T20" fmla="*/ 6 w 10"/>
                  <a:gd name="T21" fmla="*/ 8 h 10"/>
                  <a:gd name="T22" fmla="*/ 6 w 10"/>
                  <a:gd name="T2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6" y="6"/>
                    </a:moveTo>
                    <a:cubicBezTo>
                      <a:pt x="6" y="6"/>
                      <a:pt x="8" y="5"/>
                      <a:pt x="9" y="4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4" y="0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8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8" y="7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8" name="Freeform 179"/>
              <p:cNvSpPr>
                <a:spLocks/>
              </p:cNvSpPr>
              <p:nvPr/>
            </p:nvSpPr>
            <p:spPr bwMode="auto">
              <a:xfrm>
                <a:off x="3742" y="3282"/>
                <a:ext cx="24" cy="22"/>
              </a:xfrm>
              <a:custGeom>
                <a:avLst/>
                <a:gdLst>
                  <a:gd name="T0" fmla="*/ 10 w 12"/>
                  <a:gd name="T1" fmla="*/ 4 h 11"/>
                  <a:gd name="T2" fmla="*/ 11 w 12"/>
                  <a:gd name="T3" fmla="*/ 3 h 11"/>
                  <a:gd name="T4" fmla="*/ 10 w 12"/>
                  <a:gd name="T5" fmla="*/ 1 h 11"/>
                  <a:gd name="T6" fmla="*/ 7 w 12"/>
                  <a:gd name="T7" fmla="*/ 2 h 11"/>
                  <a:gd name="T8" fmla="*/ 8 w 12"/>
                  <a:gd name="T9" fmla="*/ 3 h 11"/>
                  <a:gd name="T10" fmla="*/ 7 w 12"/>
                  <a:gd name="T11" fmla="*/ 3 h 11"/>
                  <a:gd name="T12" fmla="*/ 5 w 12"/>
                  <a:gd name="T13" fmla="*/ 4 h 11"/>
                  <a:gd name="T14" fmla="*/ 6 w 12"/>
                  <a:gd name="T15" fmla="*/ 6 h 11"/>
                  <a:gd name="T16" fmla="*/ 5 w 12"/>
                  <a:gd name="T17" fmla="*/ 7 h 11"/>
                  <a:gd name="T18" fmla="*/ 4 w 12"/>
                  <a:gd name="T19" fmla="*/ 6 h 11"/>
                  <a:gd name="T20" fmla="*/ 2 w 12"/>
                  <a:gd name="T21" fmla="*/ 6 h 11"/>
                  <a:gd name="T22" fmla="*/ 1 w 12"/>
                  <a:gd name="T23" fmla="*/ 10 h 11"/>
                  <a:gd name="T24" fmla="*/ 3 w 12"/>
                  <a:gd name="T25" fmla="*/ 10 h 11"/>
                  <a:gd name="T26" fmla="*/ 5 w 12"/>
                  <a:gd name="T27" fmla="*/ 9 h 11"/>
                  <a:gd name="T28" fmla="*/ 5 w 12"/>
                  <a:gd name="T29" fmla="*/ 10 h 11"/>
                  <a:gd name="T30" fmla="*/ 8 w 12"/>
                  <a:gd name="T31" fmla="*/ 8 h 11"/>
                  <a:gd name="T32" fmla="*/ 9 w 12"/>
                  <a:gd name="T33" fmla="*/ 7 h 11"/>
                  <a:gd name="T34" fmla="*/ 8 w 12"/>
                  <a:gd name="T35" fmla="*/ 5 h 11"/>
                  <a:gd name="T36" fmla="*/ 10 w 12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0" y="4"/>
                    </a:move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0"/>
                      <a:pt x="8" y="1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7"/>
                      <a:pt x="1" y="9"/>
                      <a:pt x="1" y="10"/>
                    </a:cubicBezTo>
                    <a:cubicBezTo>
                      <a:pt x="2" y="11"/>
                      <a:pt x="3" y="10"/>
                      <a:pt x="3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8" y="8"/>
                    </a:cubicBezTo>
                    <a:cubicBezTo>
                      <a:pt x="11" y="7"/>
                      <a:pt x="9" y="7"/>
                      <a:pt x="9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1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9" name="Freeform 180"/>
              <p:cNvSpPr>
                <a:spLocks/>
              </p:cNvSpPr>
              <p:nvPr/>
            </p:nvSpPr>
            <p:spPr bwMode="auto">
              <a:xfrm>
                <a:off x="3736" y="3044"/>
                <a:ext cx="8" cy="6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1 h 3"/>
                  <a:gd name="T4" fmla="*/ 0 w 4"/>
                  <a:gd name="T5" fmla="*/ 2 h 3"/>
                  <a:gd name="T6" fmla="*/ 1 w 4"/>
                  <a:gd name="T7" fmla="*/ 3 h 3"/>
                  <a:gd name="T8" fmla="*/ 3 w 4"/>
                  <a:gd name="T9" fmla="*/ 1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0" name="Freeform 181"/>
              <p:cNvSpPr>
                <a:spLocks/>
              </p:cNvSpPr>
              <p:nvPr/>
            </p:nvSpPr>
            <p:spPr bwMode="auto">
              <a:xfrm>
                <a:off x="3762" y="3266"/>
                <a:ext cx="10" cy="14"/>
              </a:xfrm>
              <a:custGeom>
                <a:avLst/>
                <a:gdLst>
                  <a:gd name="T0" fmla="*/ 3 w 5"/>
                  <a:gd name="T1" fmla="*/ 6 h 7"/>
                  <a:gd name="T2" fmla="*/ 5 w 5"/>
                  <a:gd name="T3" fmla="*/ 3 h 7"/>
                  <a:gd name="T4" fmla="*/ 5 w 5"/>
                  <a:gd name="T5" fmla="*/ 1 h 7"/>
                  <a:gd name="T6" fmla="*/ 3 w 5"/>
                  <a:gd name="T7" fmla="*/ 0 h 7"/>
                  <a:gd name="T8" fmla="*/ 0 w 5"/>
                  <a:gd name="T9" fmla="*/ 1 h 7"/>
                  <a:gd name="T10" fmla="*/ 2 w 5"/>
                  <a:gd name="T11" fmla="*/ 3 h 7"/>
                  <a:gd name="T12" fmla="*/ 3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3" y="6"/>
                    </a:moveTo>
                    <a:cubicBezTo>
                      <a:pt x="4" y="7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1" name="Freeform 182"/>
              <p:cNvSpPr>
                <a:spLocks/>
              </p:cNvSpPr>
              <p:nvPr/>
            </p:nvSpPr>
            <p:spPr bwMode="auto">
              <a:xfrm>
                <a:off x="3708" y="3391"/>
                <a:ext cx="204" cy="56"/>
              </a:xfrm>
              <a:custGeom>
                <a:avLst/>
                <a:gdLst>
                  <a:gd name="T0" fmla="*/ 102 w 102"/>
                  <a:gd name="T1" fmla="*/ 0 h 28"/>
                  <a:gd name="T2" fmla="*/ 98 w 102"/>
                  <a:gd name="T3" fmla="*/ 3 h 28"/>
                  <a:gd name="T4" fmla="*/ 94 w 102"/>
                  <a:gd name="T5" fmla="*/ 6 h 28"/>
                  <a:gd name="T6" fmla="*/ 88 w 102"/>
                  <a:gd name="T7" fmla="*/ 9 h 28"/>
                  <a:gd name="T8" fmla="*/ 83 w 102"/>
                  <a:gd name="T9" fmla="*/ 12 h 28"/>
                  <a:gd name="T10" fmla="*/ 81 w 102"/>
                  <a:gd name="T11" fmla="*/ 5 h 28"/>
                  <a:gd name="T12" fmla="*/ 75 w 102"/>
                  <a:gd name="T13" fmla="*/ 5 h 28"/>
                  <a:gd name="T14" fmla="*/ 66 w 102"/>
                  <a:gd name="T15" fmla="*/ 8 h 28"/>
                  <a:gd name="T16" fmla="*/ 60 w 102"/>
                  <a:gd name="T17" fmla="*/ 9 h 28"/>
                  <a:gd name="T18" fmla="*/ 51 w 102"/>
                  <a:gd name="T19" fmla="*/ 6 h 28"/>
                  <a:gd name="T20" fmla="*/ 42 w 102"/>
                  <a:gd name="T21" fmla="*/ 8 h 28"/>
                  <a:gd name="T22" fmla="*/ 31 w 102"/>
                  <a:gd name="T23" fmla="*/ 13 h 28"/>
                  <a:gd name="T24" fmla="*/ 28 w 102"/>
                  <a:gd name="T25" fmla="*/ 11 h 28"/>
                  <a:gd name="T26" fmla="*/ 24 w 102"/>
                  <a:gd name="T27" fmla="*/ 9 h 28"/>
                  <a:gd name="T28" fmla="*/ 21 w 102"/>
                  <a:gd name="T29" fmla="*/ 9 h 28"/>
                  <a:gd name="T30" fmla="*/ 23 w 102"/>
                  <a:gd name="T31" fmla="*/ 5 h 28"/>
                  <a:gd name="T32" fmla="*/ 18 w 102"/>
                  <a:gd name="T33" fmla="*/ 6 h 28"/>
                  <a:gd name="T34" fmla="*/ 11 w 102"/>
                  <a:gd name="T35" fmla="*/ 10 h 28"/>
                  <a:gd name="T36" fmla="*/ 8 w 102"/>
                  <a:gd name="T37" fmla="*/ 6 h 28"/>
                  <a:gd name="T38" fmla="*/ 5 w 102"/>
                  <a:gd name="T39" fmla="*/ 4 h 28"/>
                  <a:gd name="T40" fmla="*/ 7 w 102"/>
                  <a:gd name="T41" fmla="*/ 10 h 28"/>
                  <a:gd name="T42" fmla="*/ 3 w 102"/>
                  <a:gd name="T43" fmla="*/ 12 h 28"/>
                  <a:gd name="T44" fmla="*/ 2 w 102"/>
                  <a:gd name="T45" fmla="*/ 8 h 28"/>
                  <a:gd name="T46" fmla="*/ 2 w 102"/>
                  <a:gd name="T47" fmla="*/ 15 h 28"/>
                  <a:gd name="T48" fmla="*/ 3 w 102"/>
                  <a:gd name="T49" fmla="*/ 22 h 28"/>
                  <a:gd name="T50" fmla="*/ 9 w 102"/>
                  <a:gd name="T51" fmla="*/ 24 h 28"/>
                  <a:gd name="T52" fmla="*/ 14 w 102"/>
                  <a:gd name="T53" fmla="*/ 21 h 28"/>
                  <a:gd name="T54" fmla="*/ 22 w 102"/>
                  <a:gd name="T55" fmla="*/ 22 h 28"/>
                  <a:gd name="T56" fmla="*/ 30 w 102"/>
                  <a:gd name="T57" fmla="*/ 21 h 28"/>
                  <a:gd name="T58" fmla="*/ 42 w 102"/>
                  <a:gd name="T59" fmla="*/ 22 h 28"/>
                  <a:gd name="T60" fmla="*/ 48 w 102"/>
                  <a:gd name="T61" fmla="*/ 23 h 28"/>
                  <a:gd name="T62" fmla="*/ 50 w 102"/>
                  <a:gd name="T63" fmla="*/ 28 h 28"/>
                  <a:gd name="T64" fmla="*/ 60 w 102"/>
                  <a:gd name="T65" fmla="*/ 26 h 28"/>
                  <a:gd name="T66" fmla="*/ 70 w 102"/>
                  <a:gd name="T67" fmla="*/ 22 h 28"/>
                  <a:gd name="T68" fmla="*/ 80 w 102"/>
                  <a:gd name="T69" fmla="*/ 18 h 28"/>
                  <a:gd name="T70" fmla="*/ 91 w 102"/>
                  <a:gd name="T71" fmla="*/ 15 h 28"/>
                  <a:gd name="T72" fmla="*/ 97 w 102"/>
                  <a:gd name="T73" fmla="*/ 15 h 28"/>
                  <a:gd name="T74" fmla="*/ 101 w 102"/>
                  <a:gd name="T75" fmla="*/ 11 h 28"/>
                  <a:gd name="T76" fmla="*/ 102 w 102"/>
                  <a:gd name="T7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" h="28">
                    <a:moveTo>
                      <a:pt x="100" y="3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0" y="1"/>
                      <a:pt x="100" y="1"/>
                    </a:cubicBezTo>
                    <a:cubicBezTo>
                      <a:pt x="99" y="1"/>
                      <a:pt x="98" y="3"/>
                      <a:pt x="98" y="3"/>
                    </a:cubicBezTo>
                    <a:cubicBezTo>
                      <a:pt x="98" y="3"/>
                      <a:pt x="97" y="5"/>
                      <a:pt x="96" y="6"/>
                    </a:cubicBezTo>
                    <a:cubicBezTo>
                      <a:pt x="95" y="6"/>
                      <a:pt x="95" y="6"/>
                      <a:pt x="94" y="6"/>
                    </a:cubicBezTo>
                    <a:cubicBezTo>
                      <a:pt x="93" y="6"/>
                      <a:pt x="92" y="6"/>
                      <a:pt x="92" y="7"/>
                    </a:cubicBezTo>
                    <a:cubicBezTo>
                      <a:pt x="91" y="7"/>
                      <a:pt x="90" y="7"/>
                      <a:pt x="88" y="9"/>
                    </a:cubicBezTo>
                    <a:cubicBezTo>
                      <a:pt x="85" y="11"/>
                      <a:pt x="86" y="11"/>
                      <a:pt x="86" y="11"/>
                    </a:cubicBezTo>
                    <a:cubicBezTo>
                      <a:pt x="86" y="11"/>
                      <a:pt x="84" y="12"/>
                      <a:pt x="83" y="12"/>
                    </a:cubicBezTo>
                    <a:cubicBezTo>
                      <a:pt x="82" y="12"/>
                      <a:pt x="82" y="11"/>
                      <a:pt x="82" y="10"/>
                    </a:cubicBezTo>
                    <a:cubicBezTo>
                      <a:pt x="82" y="9"/>
                      <a:pt x="82" y="7"/>
                      <a:pt x="81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75" y="5"/>
                      <a:pt x="75" y="5"/>
                    </a:cubicBezTo>
                    <a:cubicBezTo>
                      <a:pt x="74" y="5"/>
                      <a:pt x="72" y="8"/>
                      <a:pt x="72" y="8"/>
                    </a:cubicBezTo>
                    <a:cubicBezTo>
                      <a:pt x="72" y="8"/>
                      <a:pt x="67" y="8"/>
                      <a:pt x="66" y="8"/>
                    </a:cubicBezTo>
                    <a:cubicBezTo>
                      <a:pt x="66" y="8"/>
                      <a:pt x="64" y="8"/>
                      <a:pt x="64" y="8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56" y="7"/>
                      <a:pt x="55" y="5"/>
                    </a:cubicBezTo>
                    <a:cubicBezTo>
                      <a:pt x="54" y="4"/>
                      <a:pt x="51" y="6"/>
                      <a:pt x="51" y="6"/>
                    </a:cubicBezTo>
                    <a:cubicBezTo>
                      <a:pt x="51" y="6"/>
                      <a:pt x="47" y="7"/>
                      <a:pt x="46" y="8"/>
                    </a:cubicBezTo>
                    <a:cubicBezTo>
                      <a:pt x="45" y="8"/>
                      <a:pt x="42" y="8"/>
                      <a:pt x="42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32" y="13"/>
                      <a:pt x="31" y="13"/>
                    </a:cubicBezTo>
                    <a:cubicBezTo>
                      <a:pt x="31" y="13"/>
                      <a:pt x="29" y="13"/>
                      <a:pt x="28" y="13"/>
                    </a:cubicBezTo>
                    <a:cubicBezTo>
                      <a:pt x="28" y="13"/>
                      <a:pt x="28" y="11"/>
                      <a:pt x="28" y="11"/>
                    </a:cubicBezTo>
                    <a:cubicBezTo>
                      <a:pt x="28" y="11"/>
                      <a:pt x="26" y="9"/>
                      <a:pt x="26" y="9"/>
                    </a:cubicBezTo>
                    <a:cubicBezTo>
                      <a:pt x="25" y="8"/>
                      <a:pt x="25" y="9"/>
                      <a:pt x="24" y="9"/>
                    </a:cubicBezTo>
                    <a:cubicBezTo>
                      <a:pt x="24" y="9"/>
                      <a:pt x="23" y="10"/>
                      <a:pt x="23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8"/>
                      <a:pt x="23" y="8"/>
                    </a:cubicBezTo>
                    <a:cubicBezTo>
                      <a:pt x="23" y="8"/>
                      <a:pt x="24" y="6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18" y="6"/>
                      <a:pt x="18" y="6"/>
                    </a:cubicBezTo>
                    <a:cubicBezTo>
                      <a:pt x="18" y="7"/>
                      <a:pt x="16" y="9"/>
                      <a:pt x="16" y="9"/>
                    </a:cubicBezTo>
                    <a:cubicBezTo>
                      <a:pt x="16" y="9"/>
                      <a:pt x="11" y="10"/>
                      <a:pt x="11" y="10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9" y="8"/>
                      <a:pt x="8" y="7"/>
                      <a:pt x="8" y="6"/>
                    </a:cubicBezTo>
                    <a:cubicBezTo>
                      <a:pt x="8" y="5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3" y="12"/>
                    </a:cubicBezTo>
                    <a:cubicBezTo>
                      <a:pt x="2" y="12"/>
                      <a:pt x="3" y="10"/>
                      <a:pt x="3" y="10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3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5" y="23"/>
                      <a:pt x="6" y="24"/>
                    </a:cubicBezTo>
                    <a:cubicBezTo>
                      <a:pt x="8" y="25"/>
                      <a:pt x="8" y="24"/>
                      <a:pt x="9" y="24"/>
                    </a:cubicBezTo>
                    <a:cubicBezTo>
                      <a:pt x="11" y="24"/>
                      <a:pt x="10" y="23"/>
                      <a:pt x="11" y="22"/>
                    </a:cubicBezTo>
                    <a:cubicBezTo>
                      <a:pt x="12" y="21"/>
                      <a:pt x="14" y="21"/>
                      <a:pt x="14" y="21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2"/>
                      <a:pt x="22" y="22"/>
                    </a:cubicBezTo>
                    <a:cubicBezTo>
                      <a:pt x="24" y="21"/>
                      <a:pt x="24" y="22"/>
                      <a:pt x="25" y="22"/>
                    </a:cubicBezTo>
                    <a:cubicBezTo>
                      <a:pt x="26" y="21"/>
                      <a:pt x="29" y="21"/>
                      <a:pt x="30" y="21"/>
                    </a:cubicBezTo>
                    <a:cubicBezTo>
                      <a:pt x="32" y="20"/>
                      <a:pt x="36" y="20"/>
                      <a:pt x="36" y="20"/>
                    </a:cubicBezTo>
                    <a:cubicBezTo>
                      <a:pt x="36" y="20"/>
                      <a:pt x="38" y="23"/>
                      <a:pt x="42" y="22"/>
                    </a:cubicBezTo>
                    <a:cubicBezTo>
                      <a:pt x="46" y="21"/>
                      <a:pt x="44" y="22"/>
                      <a:pt x="46" y="21"/>
                    </a:cubicBezTo>
                    <a:cubicBezTo>
                      <a:pt x="49" y="21"/>
                      <a:pt x="48" y="23"/>
                      <a:pt x="48" y="23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2" y="28"/>
                      <a:pt x="55" y="27"/>
                    </a:cubicBezTo>
                    <a:cubicBezTo>
                      <a:pt x="58" y="26"/>
                      <a:pt x="59" y="26"/>
                      <a:pt x="60" y="26"/>
                    </a:cubicBezTo>
                    <a:cubicBezTo>
                      <a:pt x="62" y="26"/>
                      <a:pt x="64" y="24"/>
                      <a:pt x="65" y="24"/>
                    </a:cubicBezTo>
                    <a:cubicBezTo>
                      <a:pt x="65" y="23"/>
                      <a:pt x="69" y="22"/>
                      <a:pt x="70" y="22"/>
                    </a:cubicBezTo>
                    <a:cubicBezTo>
                      <a:pt x="71" y="21"/>
                      <a:pt x="72" y="20"/>
                      <a:pt x="72" y="20"/>
                    </a:cubicBezTo>
                    <a:cubicBezTo>
                      <a:pt x="72" y="20"/>
                      <a:pt x="78" y="19"/>
                      <a:pt x="80" y="18"/>
                    </a:cubicBezTo>
                    <a:cubicBezTo>
                      <a:pt x="83" y="18"/>
                      <a:pt x="85" y="18"/>
                      <a:pt x="86" y="18"/>
                    </a:cubicBezTo>
                    <a:cubicBezTo>
                      <a:pt x="87" y="18"/>
                      <a:pt x="90" y="16"/>
                      <a:pt x="91" y="15"/>
                    </a:cubicBezTo>
                    <a:cubicBezTo>
                      <a:pt x="92" y="15"/>
                      <a:pt x="93" y="14"/>
                      <a:pt x="93" y="14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100" y="13"/>
                      <a:pt x="100" y="13"/>
                    </a:cubicBezTo>
                    <a:cubicBezTo>
                      <a:pt x="101" y="12"/>
                      <a:pt x="101" y="11"/>
                      <a:pt x="101" y="11"/>
                    </a:cubicBezTo>
                    <a:cubicBezTo>
                      <a:pt x="101" y="10"/>
                      <a:pt x="101" y="10"/>
                      <a:pt x="102" y="9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0" y="3"/>
                      <a:pt x="10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2" name="Freeform 183"/>
              <p:cNvSpPr>
                <a:spLocks/>
              </p:cNvSpPr>
              <p:nvPr/>
            </p:nvSpPr>
            <p:spPr bwMode="auto">
              <a:xfrm>
                <a:off x="3882" y="3208"/>
                <a:ext cx="8" cy="10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4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1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3" name="Freeform 184"/>
              <p:cNvSpPr>
                <a:spLocks/>
              </p:cNvSpPr>
              <p:nvPr/>
            </p:nvSpPr>
            <p:spPr bwMode="auto">
              <a:xfrm>
                <a:off x="3637" y="3096"/>
                <a:ext cx="8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3 w 4"/>
                  <a:gd name="T7" fmla="*/ 1 h 2"/>
                  <a:gd name="T8" fmla="*/ 2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4" name="Freeform 185"/>
              <p:cNvSpPr>
                <a:spLocks/>
              </p:cNvSpPr>
              <p:nvPr/>
            </p:nvSpPr>
            <p:spPr bwMode="auto">
              <a:xfrm>
                <a:off x="3724" y="3214"/>
                <a:ext cx="10" cy="18"/>
              </a:xfrm>
              <a:custGeom>
                <a:avLst/>
                <a:gdLst>
                  <a:gd name="T0" fmla="*/ 1 w 5"/>
                  <a:gd name="T1" fmla="*/ 3 h 9"/>
                  <a:gd name="T2" fmla="*/ 0 w 5"/>
                  <a:gd name="T3" fmla="*/ 6 h 9"/>
                  <a:gd name="T4" fmla="*/ 1 w 5"/>
                  <a:gd name="T5" fmla="*/ 8 h 9"/>
                  <a:gd name="T6" fmla="*/ 2 w 5"/>
                  <a:gd name="T7" fmla="*/ 7 h 9"/>
                  <a:gd name="T8" fmla="*/ 3 w 5"/>
                  <a:gd name="T9" fmla="*/ 6 h 9"/>
                  <a:gd name="T10" fmla="*/ 5 w 5"/>
                  <a:gd name="T11" fmla="*/ 4 h 9"/>
                  <a:gd name="T12" fmla="*/ 5 w 5"/>
                  <a:gd name="T13" fmla="*/ 2 h 9"/>
                  <a:gd name="T14" fmla="*/ 2 w 5"/>
                  <a:gd name="T15" fmla="*/ 0 h 9"/>
                  <a:gd name="T16" fmla="*/ 1 w 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9">
                    <a:moveTo>
                      <a:pt x="1" y="3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2"/>
                      <a:pt x="3" y="0"/>
                      <a:pt x="2" y="0"/>
                    </a:cubicBezTo>
                    <a:cubicBezTo>
                      <a:pt x="2" y="0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5" name="Freeform 186"/>
              <p:cNvSpPr>
                <a:spLocks/>
              </p:cNvSpPr>
              <p:nvPr/>
            </p:nvSpPr>
            <p:spPr bwMode="auto">
              <a:xfrm>
                <a:off x="3880" y="3164"/>
                <a:ext cx="34" cy="20"/>
              </a:xfrm>
              <a:custGeom>
                <a:avLst/>
                <a:gdLst>
                  <a:gd name="T0" fmla="*/ 11 w 17"/>
                  <a:gd name="T1" fmla="*/ 1 h 10"/>
                  <a:gd name="T2" fmla="*/ 9 w 17"/>
                  <a:gd name="T3" fmla="*/ 2 h 10"/>
                  <a:gd name="T4" fmla="*/ 5 w 17"/>
                  <a:gd name="T5" fmla="*/ 1 h 10"/>
                  <a:gd name="T6" fmla="*/ 3 w 17"/>
                  <a:gd name="T7" fmla="*/ 1 h 10"/>
                  <a:gd name="T8" fmla="*/ 1 w 17"/>
                  <a:gd name="T9" fmla="*/ 4 h 10"/>
                  <a:gd name="T10" fmla="*/ 0 w 17"/>
                  <a:gd name="T11" fmla="*/ 7 h 10"/>
                  <a:gd name="T12" fmla="*/ 3 w 17"/>
                  <a:gd name="T13" fmla="*/ 8 h 10"/>
                  <a:gd name="T14" fmla="*/ 5 w 17"/>
                  <a:gd name="T15" fmla="*/ 6 h 10"/>
                  <a:gd name="T16" fmla="*/ 8 w 17"/>
                  <a:gd name="T17" fmla="*/ 9 h 10"/>
                  <a:gd name="T18" fmla="*/ 11 w 17"/>
                  <a:gd name="T19" fmla="*/ 9 h 10"/>
                  <a:gd name="T20" fmla="*/ 12 w 17"/>
                  <a:gd name="T21" fmla="*/ 7 h 10"/>
                  <a:gd name="T22" fmla="*/ 15 w 17"/>
                  <a:gd name="T23" fmla="*/ 5 h 10"/>
                  <a:gd name="T24" fmla="*/ 17 w 17"/>
                  <a:gd name="T25" fmla="*/ 2 h 10"/>
                  <a:gd name="T26" fmla="*/ 14 w 17"/>
                  <a:gd name="T27" fmla="*/ 0 h 10"/>
                  <a:gd name="T28" fmla="*/ 11 w 17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0">
                    <a:moveTo>
                      <a:pt x="11" y="1"/>
                    </a:moveTo>
                    <a:cubicBezTo>
                      <a:pt x="11" y="1"/>
                      <a:pt x="9" y="2"/>
                      <a:pt x="9" y="2"/>
                    </a:cubicBezTo>
                    <a:cubicBezTo>
                      <a:pt x="9" y="2"/>
                      <a:pt x="6" y="1"/>
                      <a:pt x="5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3" y="7"/>
                      <a:pt x="5" y="6"/>
                      <a:pt x="5" y="6"/>
                    </a:cubicBezTo>
                    <a:cubicBezTo>
                      <a:pt x="5" y="6"/>
                      <a:pt x="7" y="8"/>
                      <a:pt x="8" y="9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2" y="8"/>
                      <a:pt x="11" y="8"/>
                      <a:pt x="12" y="7"/>
                    </a:cubicBezTo>
                    <a:cubicBezTo>
                      <a:pt x="13" y="6"/>
                      <a:pt x="14" y="5"/>
                      <a:pt x="15" y="5"/>
                    </a:cubicBezTo>
                    <a:cubicBezTo>
                      <a:pt x="16" y="5"/>
                      <a:pt x="17" y="2"/>
                      <a:pt x="17" y="2"/>
                    </a:cubicBezTo>
                    <a:cubicBezTo>
                      <a:pt x="17" y="2"/>
                      <a:pt x="14" y="0"/>
                      <a:pt x="14" y="0"/>
                    </a:cubicBezTo>
                    <a:cubicBezTo>
                      <a:pt x="14" y="0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6" name="Freeform 187"/>
              <p:cNvSpPr>
                <a:spLocks/>
              </p:cNvSpPr>
              <p:nvPr/>
            </p:nvSpPr>
            <p:spPr bwMode="auto">
              <a:xfrm>
                <a:off x="3912" y="3216"/>
                <a:ext cx="22" cy="24"/>
              </a:xfrm>
              <a:custGeom>
                <a:avLst/>
                <a:gdLst>
                  <a:gd name="T0" fmla="*/ 6 w 11"/>
                  <a:gd name="T1" fmla="*/ 11 h 12"/>
                  <a:gd name="T2" fmla="*/ 10 w 11"/>
                  <a:gd name="T3" fmla="*/ 11 h 12"/>
                  <a:gd name="T4" fmla="*/ 10 w 11"/>
                  <a:gd name="T5" fmla="*/ 8 h 12"/>
                  <a:gd name="T6" fmla="*/ 7 w 11"/>
                  <a:gd name="T7" fmla="*/ 7 h 12"/>
                  <a:gd name="T8" fmla="*/ 5 w 11"/>
                  <a:gd name="T9" fmla="*/ 6 h 12"/>
                  <a:gd name="T10" fmla="*/ 6 w 11"/>
                  <a:gd name="T11" fmla="*/ 9 h 12"/>
                  <a:gd name="T12" fmla="*/ 6 w 11"/>
                  <a:gd name="T13" fmla="*/ 10 h 12"/>
                  <a:gd name="T14" fmla="*/ 6 w 11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11"/>
                    </a:moveTo>
                    <a:cubicBezTo>
                      <a:pt x="6" y="11"/>
                      <a:pt x="10" y="12"/>
                      <a:pt x="10" y="11"/>
                    </a:cubicBezTo>
                    <a:cubicBezTo>
                      <a:pt x="10" y="10"/>
                      <a:pt x="11" y="9"/>
                      <a:pt x="10" y="8"/>
                    </a:cubicBezTo>
                    <a:cubicBezTo>
                      <a:pt x="10" y="8"/>
                      <a:pt x="8" y="7"/>
                      <a:pt x="7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0" y="0"/>
                      <a:pt x="3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7" name="Freeform 188"/>
              <p:cNvSpPr>
                <a:spLocks/>
              </p:cNvSpPr>
              <p:nvPr/>
            </p:nvSpPr>
            <p:spPr bwMode="auto">
              <a:xfrm>
                <a:off x="3798" y="3284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4 w 5"/>
                  <a:gd name="T3" fmla="*/ 0 h 5"/>
                  <a:gd name="T4" fmla="*/ 1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2"/>
                      <a:pt x="4" y="0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8" name="Freeform 189"/>
              <p:cNvSpPr>
                <a:spLocks/>
              </p:cNvSpPr>
              <p:nvPr/>
            </p:nvSpPr>
            <p:spPr bwMode="auto">
              <a:xfrm>
                <a:off x="3999" y="3258"/>
                <a:ext cx="32" cy="57"/>
              </a:xfrm>
              <a:custGeom>
                <a:avLst/>
                <a:gdLst>
                  <a:gd name="T0" fmla="*/ 15 w 16"/>
                  <a:gd name="T1" fmla="*/ 10 h 28"/>
                  <a:gd name="T2" fmla="*/ 16 w 16"/>
                  <a:gd name="T3" fmla="*/ 6 h 28"/>
                  <a:gd name="T4" fmla="*/ 14 w 16"/>
                  <a:gd name="T5" fmla="*/ 0 h 28"/>
                  <a:gd name="T6" fmla="*/ 12 w 16"/>
                  <a:gd name="T7" fmla="*/ 2 h 28"/>
                  <a:gd name="T8" fmla="*/ 10 w 16"/>
                  <a:gd name="T9" fmla="*/ 4 h 28"/>
                  <a:gd name="T10" fmla="*/ 6 w 16"/>
                  <a:gd name="T11" fmla="*/ 6 h 28"/>
                  <a:gd name="T12" fmla="*/ 5 w 16"/>
                  <a:gd name="T13" fmla="*/ 9 h 28"/>
                  <a:gd name="T14" fmla="*/ 2 w 16"/>
                  <a:gd name="T15" fmla="*/ 13 h 28"/>
                  <a:gd name="T16" fmla="*/ 1 w 16"/>
                  <a:gd name="T17" fmla="*/ 16 h 28"/>
                  <a:gd name="T18" fmla="*/ 0 w 16"/>
                  <a:gd name="T19" fmla="*/ 19 h 28"/>
                  <a:gd name="T20" fmla="*/ 3 w 16"/>
                  <a:gd name="T21" fmla="*/ 22 h 28"/>
                  <a:gd name="T22" fmla="*/ 3 w 16"/>
                  <a:gd name="T23" fmla="*/ 26 h 28"/>
                  <a:gd name="T24" fmla="*/ 4 w 16"/>
                  <a:gd name="T25" fmla="*/ 28 h 28"/>
                  <a:gd name="T26" fmla="*/ 8 w 16"/>
                  <a:gd name="T27" fmla="*/ 27 h 28"/>
                  <a:gd name="T28" fmla="*/ 9 w 16"/>
                  <a:gd name="T29" fmla="*/ 23 h 28"/>
                  <a:gd name="T30" fmla="*/ 12 w 16"/>
                  <a:gd name="T31" fmla="*/ 19 h 28"/>
                  <a:gd name="T32" fmla="*/ 13 w 16"/>
                  <a:gd name="T33" fmla="*/ 18 h 28"/>
                  <a:gd name="T34" fmla="*/ 13 w 16"/>
                  <a:gd name="T35" fmla="*/ 15 h 28"/>
                  <a:gd name="T36" fmla="*/ 14 w 16"/>
                  <a:gd name="T37" fmla="*/ 13 h 28"/>
                  <a:gd name="T38" fmla="*/ 15 w 16"/>
                  <a:gd name="T3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28">
                    <a:moveTo>
                      <a:pt x="15" y="10"/>
                    </a:moveTo>
                    <a:cubicBezTo>
                      <a:pt x="15" y="9"/>
                      <a:pt x="16" y="7"/>
                      <a:pt x="16" y="6"/>
                    </a:cubicBezTo>
                    <a:cubicBezTo>
                      <a:pt x="15" y="5"/>
                      <a:pt x="14" y="0"/>
                      <a:pt x="14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4"/>
                      <a:pt x="10" y="4"/>
                    </a:cubicBezTo>
                    <a:cubicBezTo>
                      <a:pt x="8" y="4"/>
                      <a:pt x="6" y="6"/>
                      <a:pt x="6" y="6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4" y="10"/>
                      <a:pt x="2" y="13"/>
                      <a:pt x="2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9"/>
                      <a:pt x="0" y="19"/>
                    </a:cubicBezTo>
                    <a:cubicBezTo>
                      <a:pt x="0" y="19"/>
                      <a:pt x="3" y="22"/>
                      <a:pt x="3" y="2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8"/>
                      <a:pt x="4" y="28"/>
                    </a:cubicBezTo>
                    <a:cubicBezTo>
                      <a:pt x="6" y="28"/>
                      <a:pt x="8" y="28"/>
                      <a:pt x="8" y="27"/>
                    </a:cubicBezTo>
                    <a:cubicBezTo>
                      <a:pt x="8" y="25"/>
                      <a:pt x="8" y="24"/>
                      <a:pt x="9" y="23"/>
                    </a:cubicBezTo>
                    <a:cubicBezTo>
                      <a:pt x="10" y="21"/>
                      <a:pt x="12" y="19"/>
                      <a:pt x="12" y="19"/>
                    </a:cubicBezTo>
                    <a:cubicBezTo>
                      <a:pt x="12" y="19"/>
                      <a:pt x="13" y="19"/>
                      <a:pt x="13" y="18"/>
                    </a:cubicBezTo>
                    <a:cubicBezTo>
                      <a:pt x="14" y="18"/>
                      <a:pt x="13" y="15"/>
                      <a:pt x="13" y="15"/>
                    </a:cubicBezTo>
                    <a:cubicBezTo>
                      <a:pt x="13" y="15"/>
                      <a:pt x="12" y="15"/>
                      <a:pt x="14" y="13"/>
                    </a:cubicBezTo>
                    <a:cubicBezTo>
                      <a:pt x="15" y="10"/>
                      <a:pt x="15" y="10"/>
                      <a:pt x="1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9" name="Freeform 190"/>
              <p:cNvSpPr>
                <a:spLocks/>
              </p:cNvSpPr>
              <p:nvPr/>
            </p:nvSpPr>
            <p:spPr bwMode="auto">
              <a:xfrm>
                <a:off x="3952" y="3367"/>
                <a:ext cx="18" cy="14"/>
              </a:xfrm>
              <a:custGeom>
                <a:avLst/>
                <a:gdLst>
                  <a:gd name="T0" fmla="*/ 5 w 9"/>
                  <a:gd name="T1" fmla="*/ 0 h 7"/>
                  <a:gd name="T2" fmla="*/ 1 w 9"/>
                  <a:gd name="T3" fmla="*/ 3 h 7"/>
                  <a:gd name="T4" fmla="*/ 0 w 9"/>
                  <a:gd name="T5" fmla="*/ 6 h 7"/>
                  <a:gd name="T6" fmla="*/ 2 w 9"/>
                  <a:gd name="T7" fmla="*/ 6 h 7"/>
                  <a:gd name="T8" fmla="*/ 4 w 9"/>
                  <a:gd name="T9" fmla="*/ 5 h 7"/>
                  <a:gd name="T10" fmla="*/ 8 w 9"/>
                  <a:gd name="T11" fmla="*/ 2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6"/>
                      <a:pt x="0" y="6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7" y="3"/>
                      <a:pt x="8" y="2"/>
                    </a:cubicBezTo>
                    <a:cubicBezTo>
                      <a:pt x="9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0" name="Freeform 191"/>
              <p:cNvSpPr>
                <a:spLocks/>
              </p:cNvSpPr>
              <p:nvPr/>
            </p:nvSpPr>
            <p:spPr bwMode="auto">
              <a:xfrm>
                <a:off x="3653" y="3096"/>
                <a:ext cx="12" cy="8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4 w 6"/>
                  <a:gd name="T5" fmla="*/ 3 h 4"/>
                  <a:gd name="T6" fmla="*/ 5 w 6"/>
                  <a:gd name="T7" fmla="*/ 2 h 4"/>
                  <a:gd name="T8" fmla="*/ 3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4" y="3"/>
                    </a:cubicBezTo>
                    <a:cubicBezTo>
                      <a:pt x="6" y="4"/>
                      <a:pt x="5" y="2"/>
                      <a:pt x="5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1" name="Freeform 192"/>
              <p:cNvSpPr>
                <a:spLocks/>
              </p:cNvSpPr>
              <p:nvPr/>
            </p:nvSpPr>
            <p:spPr bwMode="auto">
              <a:xfrm>
                <a:off x="3924" y="3236"/>
                <a:ext cx="36" cy="28"/>
              </a:xfrm>
              <a:custGeom>
                <a:avLst/>
                <a:gdLst>
                  <a:gd name="T0" fmla="*/ 15 w 18"/>
                  <a:gd name="T1" fmla="*/ 0 h 14"/>
                  <a:gd name="T2" fmla="*/ 11 w 18"/>
                  <a:gd name="T3" fmla="*/ 1 h 14"/>
                  <a:gd name="T4" fmla="*/ 8 w 18"/>
                  <a:gd name="T5" fmla="*/ 3 h 14"/>
                  <a:gd name="T6" fmla="*/ 6 w 18"/>
                  <a:gd name="T7" fmla="*/ 7 h 14"/>
                  <a:gd name="T8" fmla="*/ 4 w 18"/>
                  <a:gd name="T9" fmla="*/ 7 h 14"/>
                  <a:gd name="T10" fmla="*/ 0 w 18"/>
                  <a:gd name="T11" fmla="*/ 7 h 14"/>
                  <a:gd name="T12" fmla="*/ 0 w 18"/>
                  <a:gd name="T13" fmla="*/ 11 h 14"/>
                  <a:gd name="T14" fmla="*/ 3 w 18"/>
                  <a:gd name="T15" fmla="*/ 13 h 14"/>
                  <a:gd name="T16" fmla="*/ 4 w 18"/>
                  <a:gd name="T17" fmla="*/ 13 h 14"/>
                  <a:gd name="T18" fmla="*/ 3 w 18"/>
                  <a:gd name="T19" fmla="*/ 10 h 14"/>
                  <a:gd name="T20" fmla="*/ 6 w 18"/>
                  <a:gd name="T21" fmla="*/ 8 h 14"/>
                  <a:gd name="T22" fmla="*/ 9 w 18"/>
                  <a:gd name="T23" fmla="*/ 7 h 14"/>
                  <a:gd name="T24" fmla="*/ 12 w 18"/>
                  <a:gd name="T25" fmla="*/ 4 h 14"/>
                  <a:gd name="T26" fmla="*/ 16 w 18"/>
                  <a:gd name="T27" fmla="*/ 2 h 14"/>
                  <a:gd name="T28" fmla="*/ 15 w 1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15" y="0"/>
                    </a:moveTo>
                    <a:cubicBezTo>
                      <a:pt x="15" y="0"/>
                      <a:pt x="12" y="1"/>
                      <a:pt x="11" y="1"/>
                    </a:cubicBezTo>
                    <a:cubicBezTo>
                      <a:pt x="10" y="1"/>
                      <a:pt x="8" y="3"/>
                      <a:pt x="8" y="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13"/>
                      <a:pt x="3" y="13"/>
                    </a:cubicBezTo>
                    <a:cubicBezTo>
                      <a:pt x="3" y="14"/>
                      <a:pt x="4" y="13"/>
                      <a:pt x="4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5"/>
                      <a:pt x="12" y="4"/>
                    </a:cubicBezTo>
                    <a:cubicBezTo>
                      <a:pt x="12" y="4"/>
                      <a:pt x="15" y="3"/>
                      <a:pt x="16" y="2"/>
                    </a:cubicBezTo>
                    <a:cubicBezTo>
                      <a:pt x="18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2" name="Freeform 193"/>
              <p:cNvSpPr>
                <a:spLocks/>
              </p:cNvSpPr>
              <p:nvPr/>
            </p:nvSpPr>
            <p:spPr bwMode="auto">
              <a:xfrm>
                <a:off x="3966" y="3331"/>
                <a:ext cx="12" cy="38"/>
              </a:xfrm>
              <a:custGeom>
                <a:avLst/>
                <a:gdLst>
                  <a:gd name="T0" fmla="*/ 2 w 6"/>
                  <a:gd name="T1" fmla="*/ 9 h 19"/>
                  <a:gd name="T2" fmla="*/ 3 w 6"/>
                  <a:gd name="T3" fmla="*/ 4 h 19"/>
                  <a:gd name="T4" fmla="*/ 4 w 6"/>
                  <a:gd name="T5" fmla="*/ 0 h 19"/>
                  <a:gd name="T6" fmla="*/ 1 w 6"/>
                  <a:gd name="T7" fmla="*/ 0 h 19"/>
                  <a:gd name="T8" fmla="*/ 1 w 6"/>
                  <a:gd name="T9" fmla="*/ 6 h 19"/>
                  <a:gd name="T10" fmla="*/ 0 w 6"/>
                  <a:gd name="T11" fmla="*/ 11 h 19"/>
                  <a:gd name="T12" fmla="*/ 1 w 6"/>
                  <a:gd name="T13" fmla="*/ 12 h 19"/>
                  <a:gd name="T14" fmla="*/ 1 w 6"/>
                  <a:gd name="T15" fmla="*/ 15 h 19"/>
                  <a:gd name="T16" fmla="*/ 4 w 6"/>
                  <a:gd name="T17" fmla="*/ 19 h 19"/>
                  <a:gd name="T18" fmla="*/ 5 w 6"/>
                  <a:gd name="T19" fmla="*/ 16 h 19"/>
                  <a:gd name="T20" fmla="*/ 6 w 6"/>
                  <a:gd name="T21" fmla="*/ 14 h 19"/>
                  <a:gd name="T22" fmla="*/ 5 w 6"/>
                  <a:gd name="T23" fmla="*/ 10 h 19"/>
                  <a:gd name="T24" fmla="*/ 2 w 6"/>
                  <a:gd name="T25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9">
                    <a:moveTo>
                      <a:pt x="2" y="9"/>
                    </a:moveTo>
                    <a:cubicBezTo>
                      <a:pt x="2" y="9"/>
                      <a:pt x="3" y="5"/>
                      <a:pt x="3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1" y="0"/>
                      <a:pt x="1" y="5"/>
                      <a:pt x="1" y="6"/>
                    </a:cubicBezTo>
                    <a:cubicBezTo>
                      <a:pt x="1" y="7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4"/>
                      <a:pt x="1" y="15"/>
                    </a:cubicBezTo>
                    <a:cubicBezTo>
                      <a:pt x="1" y="16"/>
                      <a:pt x="3" y="18"/>
                      <a:pt x="4" y="19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1"/>
                      <a:pt x="5" y="10"/>
                    </a:cubicBezTo>
                    <a:cubicBezTo>
                      <a:pt x="3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3" name="Freeform 194"/>
              <p:cNvSpPr>
                <a:spLocks/>
              </p:cNvSpPr>
              <p:nvPr/>
            </p:nvSpPr>
            <p:spPr bwMode="auto">
              <a:xfrm>
                <a:off x="3441" y="3192"/>
                <a:ext cx="38" cy="36"/>
              </a:xfrm>
              <a:custGeom>
                <a:avLst/>
                <a:gdLst>
                  <a:gd name="T0" fmla="*/ 18 w 19"/>
                  <a:gd name="T1" fmla="*/ 17 h 18"/>
                  <a:gd name="T2" fmla="*/ 17 w 19"/>
                  <a:gd name="T3" fmla="*/ 14 h 18"/>
                  <a:gd name="T4" fmla="*/ 14 w 19"/>
                  <a:gd name="T5" fmla="*/ 12 h 18"/>
                  <a:gd name="T6" fmla="*/ 13 w 19"/>
                  <a:gd name="T7" fmla="*/ 10 h 18"/>
                  <a:gd name="T8" fmla="*/ 10 w 19"/>
                  <a:gd name="T9" fmla="*/ 9 h 18"/>
                  <a:gd name="T10" fmla="*/ 9 w 19"/>
                  <a:gd name="T11" fmla="*/ 7 h 18"/>
                  <a:gd name="T12" fmla="*/ 10 w 19"/>
                  <a:gd name="T13" fmla="*/ 6 h 18"/>
                  <a:gd name="T14" fmla="*/ 12 w 19"/>
                  <a:gd name="T15" fmla="*/ 7 h 18"/>
                  <a:gd name="T16" fmla="*/ 14 w 19"/>
                  <a:gd name="T17" fmla="*/ 6 h 18"/>
                  <a:gd name="T18" fmla="*/ 14 w 19"/>
                  <a:gd name="T19" fmla="*/ 5 h 18"/>
                  <a:gd name="T20" fmla="*/ 11 w 19"/>
                  <a:gd name="T21" fmla="*/ 4 h 18"/>
                  <a:gd name="T22" fmla="*/ 12 w 19"/>
                  <a:gd name="T23" fmla="*/ 1 h 18"/>
                  <a:gd name="T24" fmla="*/ 10 w 19"/>
                  <a:gd name="T25" fmla="*/ 0 h 18"/>
                  <a:gd name="T26" fmla="*/ 8 w 19"/>
                  <a:gd name="T27" fmla="*/ 2 h 18"/>
                  <a:gd name="T28" fmla="*/ 7 w 19"/>
                  <a:gd name="T29" fmla="*/ 1 h 18"/>
                  <a:gd name="T30" fmla="*/ 6 w 19"/>
                  <a:gd name="T31" fmla="*/ 3 h 18"/>
                  <a:gd name="T32" fmla="*/ 6 w 19"/>
                  <a:gd name="T33" fmla="*/ 6 h 18"/>
                  <a:gd name="T34" fmla="*/ 4 w 19"/>
                  <a:gd name="T35" fmla="*/ 10 h 18"/>
                  <a:gd name="T36" fmla="*/ 2 w 19"/>
                  <a:gd name="T37" fmla="*/ 7 h 18"/>
                  <a:gd name="T38" fmla="*/ 1 w 19"/>
                  <a:gd name="T39" fmla="*/ 10 h 18"/>
                  <a:gd name="T40" fmla="*/ 0 w 19"/>
                  <a:gd name="T41" fmla="*/ 13 h 18"/>
                  <a:gd name="T42" fmla="*/ 2 w 19"/>
                  <a:gd name="T43" fmla="*/ 15 h 18"/>
                  <a:gd name="T44" fmla="*/ 3 w 19"/>
                  <a:gd name="T45" fmla="*/ 15 h 18"/>
                  <a:gd name="T46" fmla="*/ 4 w 19"/>
                  <a:gd name="T47" fmla="*/ 13 h 18"/>
                  <a:gd name="T48" fmla="*/ 6 w 19"/>
                  <a:gd name="T49" fmla="*/ 15 h 18"/>
                  <a:gd name="T50" fmla="*/ 8 w 19"/>
                  <a:gd name="T51" fmla="*/ 18 h 18"/>
                  <a:gd name="T52" fmla="*/ 10 w 19"/>
                  <a:gd name="T53" fmla="*/ 16 h 18"/>
                  <a:gd name="T54" fmla="*/ 14 w 19"/>
                  <a:gd name="T55" fmla="*/ 18 h 18"/>
                  <a:gd name="T56" fmla="*/ 18 w 19"/>
                  <a:gd name="T5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18">
                    <a:moveTo>
                      <a:pt x="18" y="17"/>
                    </a:moveTo>
                    <a:cubicBezTo>
                      <a:pt x="19" y="16"/>
                      <a:pt x="17" y="14"/>
                      <a:pt x="17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2" y="7"/>
                    </a:cubicBezTo>
                    <a:cubicBezTo>
                      <a:pt x="14" y="7"/>
                      <a:pt x="13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6"/>
                      <a:pt x="6" y="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9" y="16"/>
                      <a:pt x="10" y="16"/>
                    </a:cubicBezTo>
                    <a:cubicBezTo>
                      <a:pt x="11" y="16"/>
                      <a:pt x="14" y="18"/>
                      <a:pt x="14" y="18"/>
                    </a:cubicBezTo>
                    <a:cubicBezTo>
                      <a:pt x="14" y="18"/>
                      <a:pt x="17" y="17"/>
                      <a:pt x="18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4" name="Freeform 195"/>
              <p:cNvSpPr>
                <a:spLocks/>
              </p:cNvSpPr>
              <p:nvPr/>
            </p:nvSpPr>
            <p:spPr bwMode="auto">
              <a:xfrm>
                <a:off x="3373" y="3084"/>
                <a:ext cx="38" cy="40"/>
              </a:xfrm>
              <a:custGeom>
                <a:avLst/>
                <a:gdLst>
                  <a:gd name="T0" fmla="*/ 15 w 19"/>
                  <a:gd name="T1" fmla="*/ 15 h 20"/>
                  <a:gd name="T2" fmla="*/ 12 w 19"/>
                  <a:gd name="T3" fmla="*/ 14 h 20"/>
                  <a:gd name="T4" fmla="*/ 10 w 19"/>
                  <a:gd name="T5" fmla="*/ 13 h 20"/>
                  <a:gd name="T6" fmla="*/ 8 w 19"/>
                  <a:gd name="T7" fmla="*/ 7 h 20"/>
                  <a:gd name="T8" fmla="*/ 8 w 19"/>
                  <a:gd name="T9" fmla="*/ 6 h 20"/>
                  <a:gd name="T10" fmla="*/ 7 w 19"/>
                  <a:gd name="T11" fmla="*/ 6 h 20"/>
                  <a:gd name="T12" fmla="*/ 7 w 19"/>
                  <a:gd name="T13" fmla="*/ 3 h 20"/>
                  <a:gd name="T14" fmla="*/ 6 w 19"/>
                  <a:gd name="T15" fmla="*/ 2 h 20"/>
                  <a:gd name="T16" fmla="*/ 6 w 19"/>
                  <a:gd name="T17" fmla="*/ 2 h 20"/>
                  <a:gd name="T18" fmla="*/ 5 w 19"/>
                  <a:gd name="T19" fmla="*/ 0 h 20"/>
                  <a:gd name="T20" fmla="*/ 2 w 19"/>
                  <a:gd name="T21" fmla="*/ 1 h 20"/>
                  <a:gd name="T22" fmla="*/ 1 w 19"/>
                  <a:gd name="T23" fmla="*/ 3 h 20"/>
                  <a:gd name="T24" fmla="*/ 0 w 19"/>
                  <a:gd name="T25" fmla="*/ 7 h 20"/>
                  <a:gd name="T26" fmla="*/ 5 w 19"/>
                  <a:gd name="T27" fmla="*/ 9 h 20"/>
                  <a:gd name="T28" fmla="*/ 7 w 19"/>
                  <a:gd name="T29" fmla="*/ 10 h 20"/>
                  <a:gd name="T30" fmla="*/ 8 w 19"/>
                  <a:gd name="T31" fmla="*/ 15 h 20"/>
                  <a:gd name="T32" fmla="*/ 11 w 19"/>
                  <a:gd name="T33" fmla="*/ 16 h 20"/>
                  <a:gd name="T34" fmla="*/ 17 w 19"/>
                  <a:gd name="T35" fmla="*/ 19 h 20"/>
                  <a:gd name="T36" fmla="*/ 18 w 19"/>
                  <a:gd name="T37" fmla="*/ 18 h 20"/>
                  <a:gd name="T38" fmla="*/ 15 w 19"/>
                  <a:gd name="T3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0">
                    <a:moveTo>
                      <a:pt x="15" y="15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8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7" y="10"/>
                      <a:pt x="7" y="10"/>
                    </a:cubicBezTo>
                    <a:cubicBezTo>
                      <a:pt x="7" y="11"/>
                      <a:pt x="8" y="15"/>
                      <a:pt x="8" y="15"/>
                    </a:cubicBezTo>
                    <a:cubicBezTo>
                      <a:pt x="8" y="15"/>
                      <a:pt x="10" y="16"/>
                      <a:pt x="11" y="16"/>
                    </a:cubicBezTo>
                    <a:cubicBezTo>
                      <a:pt x="12" y="17"/>
                      <a:pt x="14" y="19"/>
                      <a:pt x="17" y="19"/>
                    </a:cubicBezTo>
                    <a:cubicBezTo>
                      <a:pt x="19" y="20"/>
                      <a:pt x="18" y="18"/>
                      <a:pt x="18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5" name="Freeform 196"/>
              <p:cNvSpPr>
                <a:spLocks/>
              </p:cNvSpPr>
              <p:nvPr/>
            </p:nvSpPr>
            <p:spPr bwMode="auto">
              <a:xfrm>
                <a:off x="3796" y="3038"/>
                <a:ext cx="62" cy="34"/>
              </a:xfrm>
              <a:custGeom>
                <a:avLst/>
                <a:gdLst>
                  <a:gd name="T0" fmla="*/ 4 w 31"/>
                  <a:gd name="T1" fmla="*/ 8 h 17"/>
                  <a:gd name="T2" fmla="*/ 1 w 31"/>
                  <a:gd name="T3" fmla="*/ 10 h 17"/>
                  <a:gd name="T4" fmla="*/ 2 w 31"/>
                  <a:gd name="T5" fmla="*/ 12 h 17"/>
                  <a:gd name="T6" fmla="*/ 6 w 31"/>
                  <a:gd name="T7" fmla="*/ 14 h 17"/>
                  <a:gd name="T8" fmla="*/ 7 w 31"/>
                  <a:gd name="T9" fmla="*/ 14 h 17"/>
                  <a:gd name="T10" fmla="*/ 9 w 31"/>
                  <a:gd name="T11" fmla="*/ 15 h 17"/>
                  <a:gd name="T12" fmla="*/ 12 w 31"/>
                  <a:gd name="T13" fmla="*/ 13 h 17"/>
                  <a:gd name="T14" fmla="*/ 13 w 31"/>
                  <a:gd name="T15" fmla="*/ 11 h 17"/>
                  <a:gd name="T16" fmla="*/ 15 w 31"/>
                  <a:gd name="T17" fmla="*/ 9 h 17"/>
                  <a:gd name="T18" fmla="*/ 17 w 31"/>
                  <a:gd name="T19" fmla="*/ 8 h 17"/>
                  <a:gd name="T20" fmla="*/ 17 w 31"/>
                  <a:gd name="T21" fmla="*/ 11 h 17"/>
                  <a:gd name="T22" fmla="*/ 16 w 31"/>
                  <a:gd name="T23" fmla="*/ 13 h 17"/>
                  <a:gd name="T24" fmla="*/ 15 w 31"/>
                  <a:gd name="T25" fmla="*/ 14 h 17"/>
                  <a:gd name="T26" fmla="*/ 13 w 31"/>
                  <a:gd name="T27" fmla="*/ 16 h 17"/>
                  <a:gd name="T28" fmla="*/ 15 w 31"/>
                  <a:gd name="T29" fmla="*/ 17 h 17"/>
                  <a:gd name="T30" fmla="*/ 17 w 31"/>
                  <a:gd name="T31" fmla="*/ 17 h 17"/>
                  <a:gd name="T32" fmla="*/ 20 w 31"/>
                  <a:gd name="T33" fmla="*/ 17 h 17"/>
                  <a:gd name="T34" fmla="*/ 26 w 31"/>
                  <a:gd name="T35" fmla="*/ 17 h 17"/>
                  <a:gd name="T36" fmla="*/ 28 w 31"/>
                  <a:gd name="T37" fmla="*/ 16 h 17"/>
                  <a:gd name="T38" fmla="*/ 27 w 31"/>
                  <a:gd name="T39" fmla="*/ 14 h 17"/>
                  <a:gd name="T40" fmla="*/ 24 w 31"/>
                  <a:gd name="T41" fmla="*/ 12 h 17"/>
                  <a:gd name="T42" fmla="*/ 25 w 31"/>
                  <a:gd name="T43" fmla="*/ 11 h 17"/>
                  <a:gd name="T44" fmla="*/ 28 w 31"/>
                  <a:gd name="T45" fmla="*/ 14 h 17"/>
                  <a:gd name="T46" fmla="*/ 30 w 31"/>
                  <a:gd name="T47" fmla="*/ 13 h 17"/>
                  <a:gd name="T48" fmla="*/ 29 w 31"/>
                  <a:gd name="T49" fmla="*/ 9 h 17"/>
                  <a:gd name="T50" fmla="*/ 25 w 31"/>
                  <a:gd name="T51" fmla="*/ 8 h 17"/>
                  <a:gd name="T52" fmla="*/ 23 w 31"/>
                  <a:gd name="T53" fmla="*/ 6 h 17"/>
                  <a:gd name="T54" fmla="*/ 20 w 31"/>
                  <a:gd name="T55" fmla="*/ 4 h 17"/>
                  <a:gd name="T56" fmla="*/ 21 w 31"/>
                  <a:gd name="T57" fmla="*/ 1 h 17"/>
                  <a:gd name="T58" fmla="*/ 17 w 31"/>
                  <a:gd name="T59" fmla="*/ 0 h 17"/>
                  <a:gd name="T60" fmla="*/ 13 w 31"/>
                  <a:gd name="T61" fmla="*/ 1 h 17"/>
                  <a:gd name="T62" fmla="*/ 12 w 31"/>
                  <a:gd name="T63" fmla="*/ 2 h 17"/>
                  <a:gd name="T64" fmla="*/ 12 w 31"/>
                  <a:gd name="T65" fmla="*/ 4 h 17"/>
                  <a:gd name="T66" fmla="*/ 10 w 31"/>
                  <a:gd name="T67" fmla="*/ 5 h 17"/>
                  <a:gd name="T68" fmla="*/ 9 w 31"/>
                  <a:gd name="T69" fmla="*/ 7 h 17"/>
                  <a:gd name="T70" fmla="*/ 6 w 31"/>
                  <a:gd name="T71" fmla="*/ 8 h 17"/>
                  <a:gd name="T72" fmla="*/ 4 w 31"/>
                  <a:gd name="T7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17">
                    <a:moveTo>
                      <a:pt x="4" y="8"/>
                    </a:moveTo>
                    <a:cubicBezTo>
                      <a:pt x="3" y="9"/>
                      <a:pt x="1" y="10"/>
                      <a:pt x="1" y="10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3"/>
                      <a:pt x="5" y="13"/>
                      <a:pt x="6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2" y="13"/>
                      <a:pt x="13" y="11"/>
                      <a:pt x="13" y="11"/>
                    </a:cubicBezTo>
                    <a:cubicBezTo>
                      <a:pt x="14" y="10"/>
                      <a:pt x="13" y="9"/>
                      <a:pt x="15" y="9"/>
                    </a:cubicBezTo>
                    <a:cubicBezTo>
                      <a:pt x="16" y="9"/>
                      <a:pt x="17" y="8"/>
                      <a:pt x="17" y="8"/>
                    </a:cubicBezTo>
                    <a:cubicBezTo>
                      <a:pt x="17" y="8"/>
                      <a:pt x="17" y="11"/>
                      <a:pt x="17" y="11"/>
                    </a:cubicBezTo>
                    <a:cubicBezTo>
                      <a:pt x="16" y="11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4" y="14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5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8" y="17"/>
                      <a:pt x="17" y="17"/>
                      <a:pt x="20" y="17"/>
                    </a:cubicBezTo>
                    <a:cubicBezTo>
                      <a:pt x="23" y="17"/>
                      <a:pt x="26" y="17"/>
                      <a:pt x="26" y="17"/>
                    </a:cubicBezTo>
                    <a:cubicBezTo>
                      <a:pt x="26" y="17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4"/>
                    </a:cubicBezTo>
                    <a:cubicBezTo>
                      <a:pt x="26" y="13"/>
                      <a:pt x="25" y="12"/>
                      <a:pt x="24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6" y="11"/>
                      <a:pt x="27" y="14"/>
                      <a:pt x="28" y="14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1"/>
                      <a:pt x="31" y="10"/>
                      <a:pt x="29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7"/>
                      <a:pt x="26" y="8"/>
                      <a:pt x="23" y="6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0" y="1"/>
                      <a:pt x="17" y="0"/>
                      <a:pt x="17" y="0"/>
                    </a:cubicBezTo>
                    <a:cubicBezTo>
                      <a:pt x="17" y="0"/>
                      <a:pt x="13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7"/>
                      <a:pt x="9" y="7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6" name="Freeform 197"/>
              <p:cNvSpPr>
                <a:spLocks/>
              </p:cNvSpPr>
              <p:nvPr/>
            </p:nvSpPr>
            <p:spPr bwMode="auto">
              <a:xfrm>
                <a:off x="3798" y="3214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3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7" name="Freeform 198"/>
              <p:cNvSpPr>
                <a:spLocks/>
              </p:cNvSpPr>
              <p:nvPr/>
            </p:nvSpPr>
            <p:spPr bwMode="auto">
              <a:xfrm>
                <a:off x="3467" y="3240"/>
                <a:ext cx="30" cy="24"/>
              </a:xfrm>
              <a:custGeom>
                <a:avLst/>
                <a:gdLst>
                  <a:gd name="T0" fmla="*/ 12 w 15"/>
                  <a:gd name="T1" fmla="*/ 6 h 12"/>
                  <a:gd name="T2" fmla="*/ 10 w 15"/>
                  <a:gd name="T3" fmla="*/ 4 h 12"/>
                  <a:gd name="T4" fmla="*/ 7 w 15"/>
                  <a:gd name="T5" fmla="*/ 4 h 12"/>
                  <a:gd name="T6" fmla="*/ 4 w 15"/>
                  <a:gd name="T7" fmla="*/ 2 h 12"/>
                  <a:gd name="T8" fmla="*/ 3 w 15"/>
                  <a:gd name="T9" fmla="*/ 0 h 12"/>
                  <a:gd name="T10" fmla="*/ 2 w 15"/>
                  <a:gd name="T11" fmla="*/ 0 h 12"/>
                  <a:gd name="T12" fmla="*/ 0 w 15"/>
                  <a:gd name="T13" fmla="*/ 2 h 12"/>
                  <a:gd name="T14" fmla="*/ 0 w 15"/>
                  <a:gd name="T15" fmla="*/ 4 h 12"/>
                  <a:gd name="T16" fmla="*/ 0 w 15"/>
                  <a:gd name="T17" fmla="*/ 6 h 12"/>
                  <a:gd name="T18" fmla="*/ 5 w 15"/>
                  <a:gd name="T19" fmla="*/ 10 h 12"/>
                  <a:gd name="T20" fmla="*/ 6 w 15"/>
                  <a:gd name="T21" fmla="*/ 11 h 12"/>
                  <a:gd name="T22" fmla="*/ 9 w 15"/>
                  <a:gd name="T23" fmla="*/ 12 h 12"/>
                  <a:gd name="T24" fmla="*/ 10 w 15"/>
                  <a:gd name="T25" fmla="*/ 11 h 12"/>
                  <a:gd name="T26" fmla="*/ 11 w 15"/>
                  <a:gd name="T27" fmla="*/ 10 h 12"/>
                  <a:gd name="T28" fmla="*/ 15 w 15"/>
                  <a:gd name="T29" fmla="*/ 8 h 12"/>
                  <a:gd name="T30" fmla="*/ 12 w 15"/>
                  <a:gd name="T3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2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9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2"/>
                      <a:pt x="7" y="12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5" y="8"/>
                      <a:pt x="15" y="8"/>
                    </a:cubicBezTo>
                    <a:cubicBezTo>
                      <a:pt x="15" y="7"/>
                      <a:pt x="12" y="6"/>
                      <a:pt x="1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8" name="Freeform 199"/>
              <p:cNvSpPr>
                <a:spLocks/>
              </p:cNvSpPr>
              <p:nvPr/>
            </p:nvSpPr>
            <p:spPr bwMode="auto">
              <a:xfrm>
                <a:off x="3647" y="3349"/>
                <a:ext cx="20" cy="20"/>
              </a:xfrm>
              <a:custGeom>
                <a:avLst/>
                <a:gdLst>
                  <a:gd name="T0" fmla="*/ 7 w 10"/>
                  <a:gd name="T1" fmla="*/ 3 h 10"/>
                  <a:gd name="T2" fmla="*/ 5 w 10"/>
                  <a:gd name="T3" fmla="*/ 2 h 10"/>
                  <a:gd name="T4" fmla="*/ 4 w 10"/>
                  <a:gd name="T5" fmla="*/ 0 h 10"/>
                  <a:gd name="T6" fmla="*/ 2 w 10"/>
                  <a:gd name="T7" fmla="*/ 0 h 10"/>
                  <a:gd name="T8" fmla="*/ 0 w 10"/>
                  <a:gd name="T9" fmla="*/ 3 h 10"/>
                  <a:gd name="T10" fmla="*/ 2 w 10"/>
                  <a:gd name="T11" fmla="*/ 5 h 10"/>
                  <a:gd name="T12" fmla="*/ 3 w 10"/>
                  <a:gd name="T13" fmla="*/ 8 h 10"/>
                  <a:gd name="T14" fmla="*/ 6 w 10"/>
                  <a:gd name="T15" fmla="*/ 10 h 10"/>
                  <a:gd name="T16" fmla="*/ 9 w 10"/>
                  <a:gd name="T17" fmla="*/ 10 h 10"/>
                  <a:gd name="T18" fmla="*/ 9 w 10"/>
                  <a:gd name="T19" fmla="*/ 8 h 10"/>
                  <a:gd name="T20" fmla="*/ 10 w 10"/>
                  <a:gd name="T21" fmla="*/ 5 h 10"/>
                  <a:gd name="T22" fmla="*/ 7 w 10"/>
                  <a:gd name="T2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7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8" y="10"/>
                      <a:pt x="9" y="10"/>
                    </a:cubicBezTo>
                    <a:cubicBezTo>
                      <a:pt x="9" y="9"/>
                      <a:pt x="9" y="8"/>
                      <a:pt x="9" y="8"/>
                    </a:cubicBezTo>
                    <a:cubicBezTo>
                      <a:pt x="9" y="8"/>
                      <a:pt x="10" y="5"/>
                      <a:pt x="10" y="5"/>
                    </a:cubicBezTo>
                    <a:cubicBezTo>
                      <a:pt x="10" y="5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9" name="Freeform 200"/>
              <p:cNvSpPr>
                <a:spLocks/>
              </p:cNvSpPr>
              <p:nvPr/>
            </p:nvSpPr>
            <p:spPr bwMode="auto">
              <a:xfrm>
                <a:off x="3684" y="2941"/>
                <a:ext cx="20" cy="22"/>
              </a:xfrm>
              <a:custGeom>
                <a:avLst/>
                <a:gdLst>
                  <a:gd name="T0" fmla="*/ 9 w 10"/>
                  <a:gd name="T1" fmla="*/ 2 h 11"/>
                  <a:gd name="T2" fmla="*/ 7 w 10"/>
                  <a:gd name="T3" fmla="*/ 0 h 11"/>
                  <a:gd name="T4" fmla="*/ 4 w 10"/>
                  <a:gd name="T5" fmla="*/ 0 h 11"/>
                  <a:gd name="T6" fmla="*/ 2 w 10"/>
                  <a:gd name="T7" fmla="*/ 2 h 11"/>
                  <a:gd name="T8" fmla="*/ 1 w 10"/>
                  <a:gd name="T9" fmla="*/ 6 h 11"/>
                  <a:gd name="T10" fmla="*/ 1 w 10"/>
                  <a:gd name="T11" fmla="*/ 8 h 11"/>
                  <a:gd name="T12" fmla="*/ 4 w 10"/>
                  <a:gd name="T13" fmla="*/ 9 h 11"/>
                  <a:gd name="T14" fmla="*/ 8 w 10"/>
                  <a:gd name="T15" fmla="*/ 8 h 11"/>
                  <a:gd name="T16" fmla="*/ 10 w 10"/>
                  <a:gd name="T17" fmla="*/ 5 h 11"/>
                  <a:gd name="T18" fmla="*/ 9 w 10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2"/>
                    </a:moveTo>
                    <a:cubicBezTo>
                      <a:pt x="9" y="1"/>
                      <a:pt x="7" y="0"/>
                      <a:pt x="7" y="0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8"/>
                      <a:pt x="2" y="8"/>
                      <a:pt x="4" y="9"/>
                    </a:cubicBezTo>
                    <a:cubicBezTo>
                      <a:pt x="5" y="11"/>
                      <a:pt x="7" y="9"/>
                      <a:pt x="8" y="8"/>
                    </a:cubicBezTo>
                    <a:cubicBezTo>
                      <a:pt x="10" y="7"/>
                      <a:pt x="9" y="6"/>
                      <a:pt x="10" y="5"/>
                    </a:cubicBezTo>
                    <a:cubicBezTo>
                      <a:pt x="10" y="4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0" name="Freeform 201"/>
              <p:cNvSpPr>
                <a:spLocks/>
              </p:cNvSpPr>
              <p:nvPr/>
            </p:nvSpPr>
            <p:spPr bwMode="auto">
              <a:xfrm>
                <a:off x="3675" y="3074"/>
                <a:ext cx="9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1 h 2"/>
                  <a:gd name="T8" fmla="*/ 3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1" name="Freeform 202"/>
              <p:cNvSpPr>
                <a:spLocks/>
              </p:cNvSpPr>
              <p:nvPr/>
            </p:nvSpPr>
            <p:spPr bwMode="auto">
              <a:xfrm>
                <a:off x="3669" y="3080"/>
                <a:ext cx="6" cy="10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4 h 5"/>
                  <a:gd name="T4" fmla="*/ 1 w 3"/>
                  <a:gd name="T5" fmla="*/ 5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3"/>
                      <a:pt x="2" y="2"/>
                    </a:cubicBezTo>
                    <a:cubicBezTo>
                      <a:pt x="3" y="0"/>
                      <a:pt x="2" y="1"/>
                      <a:pt x="2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2" name="Freeform 203"/>
              <p:cNvSpPr>
                <a:spLocks/>
              </p:cNvSpPr>
              <p:nvPr/>
            </p:nvSpPr>
            <p:spPr bwMode="auto">
              <a:xfrm>
                <a:off x="3499" y="3192"/>
                <a:ext cx="174" cy="161"/>
              </a:xfrm>
              <a:custGeom>
                <a:avLst/>
                <a:gdLst>
                  <a:gd name="T0" fmla="*/ 82 w 87"/>
                  <a:gd name="T1" fmla="*/ 23 h 80"/>
                  <a:gd name="T2" fmla="*/ 80 w 87"/>
                  <a:gd name="T3" fmla="*/ 20 h 80"/>
                  <a:gd name="T4" fmla="*/ 74 w 87"/>
                  <a:gd name="T5" fmla="*/ 20 h 80"/>
                  <a:gd name="T6" fmla="*/ 72 w 87"/>
                  <a:gd name="T7" fmla="*/ 13 h 80"/>
                  <a:gd name="T8" fmla="*/ 64 w 87"/>
                  <a:gd name="T9" fmla="*/ 9 h 80"/>
                  <a:gd name="T10" fmla="*/ 58 w 87"/>
                  <a:gd name="T11" fmla="*/ 9 h 80"/>
                  <a:gd name="T12" fmla="*/ 44 w 87"/>
                  <a:gd name="T13" fmla="*/ 5 h 80"/>
                  <a:gd name="T14" fmla="*/ 29 w 87"/>
                  <a:gd name="T15" fmla="*/ 1 h 80"/>
                  <a:gd name="T16" fmla="*/ 19 w 87"/>
                  <a:gd name="T17" fmla="*/ 3 h 80"/>
                  <a:gd name="T18" fmla="*/ 11 w 87"/>
                  <a:gd name="T19" fmla="*/ 8 h 80"/>
                  <a:gd name="T20" fmla="*/ 7 w 87"/>
                  <a:gd name="T21" fmla="*/ 11 h 80"/>
                  <a:gd name="T22" fmla="*/ 5 w 87"/>
                  <a:gd name="T23" fmla="*/ 18 h 80"/>
                  <a:gd name="T24" fmla="*/ 1 w 87"/>
                  <a:gd name="T25" fmla="*/ 25 h 80"/>
                  <a:gd name="T26" fmla="*/ 9 w 87"/>
                  <a:gd name="T27" fmla="*/ 33 h 80"/>
                  <a:gd name="T28" fmla="*/ 17 w 87"/>
                  <a:gd name="T29" fmla="*/ 36 h 80"/>
                  <a:gd name="T30" fmla="*/ 24 w 87"/>
                  <a:gd name="T31" fmla="*/ 44 h 80"/>
                  <a:gd name="T32" fmla="*/ 23 w 87"/>
                  <a:gd name="T33" fmla="*/ 53 h 80"/>
                  <a:gd name="T34" fmla="*/ 25 w 87"/>
                  <a:gd name="T35" fmla="*/ 59 h 80"/>
                  <a:gd name="T36" fmla="*/ 28 w 87"/>
                  <a:gd name="T37" fmla="*/ 64 h 80"/>
                  <a:gd name="T38" fmla="*/ 34 w 87"/>
                  <a:gd name="T39" fmla="*/ 68 h 80"/>
                  <a:gd name="T40" fmla="*/ 37 w 87"/>
                  <a:gd name="T41" fmla="*/ 65 h 80"/>
                  <a:gd name="T42" fmla="*/ 37 w 87"/>
                  <a:gd name="T43" fmla="*/ 56 h 80"/>
                  <a:gd name="T44" fmla="*/ 43 w 87"/>
                  <a:gd name="T45" fmla="*/ 60 h 80"/>
                  <a:gd name="T46" fmla="*/ 51 w 87"/>
                  <a:gd name="T47" fmla="*/ 66 h 80"/>
                  <a:gd name="T48" fmla="*/ 55 w 87"/>
                  <a:gd name="T49" fmla="*/ 76 h 80"/>
                  <a:gd name="T50" fmla="*/ 60 w 87"/>
                  <a:gd name="T51" fmla="*/ 78 h 80"/>
                  <a:gd name="T52" fmla="*/ 59 w 87"/>
                  <a:gd name="T53" fmla="*/ 70 h 80"/>
                  <a:gd name="T54" fmla="*/ 61 w 87"/>
                  <a:gd name="T55" fmla="*/ 64 h 80"/>
                  <a:gd name="T56" fmla="*/ 66 w 87"/>
                  <a:gd name="T57" fmla="*/ 61 h 80"/>
                  <a:gd name="T58" fmla="*/ 70 w 87"/>
                  <a:gd name="T59" fmla="*/ 65 h 80"/>
                  <a:gd name="T60" fmla="*/ 75 w 87"/>
                  <a:gd name="T61" fmla="*/ 71 h 80"/>
                  <a:gd name="T62" fmla="*/ 77 w 87"/>
                  <a:gd name="T63" fmla="*/ 72 h 80"/>
                  <a:gd name="T64" fmla="*/ 85 w 87"/>
                  <a:gd name="T65" fmla="*/ 73 h 80"/>
                  <a:gd name="T66" fmla="*/ 78 w 87"/>
                  <a:gd name="T67" fmla="*/ 66 h 80"/>
                  <a:gd name="T68" fmla="*/ 78 w 87"/>
                  <a:gd name="T69" fmla="*/ 58 h 80"/>
                  <a:gd name="T70" fmla="*/ 73 w 87"/>
                  <a:gd name="T71" fmla="*/ 49 h 80"/>
                  <a:gd name="T72" fmla="*/ 67 w 87"/>
                  <a:gd name="T73" fmla="*/ 44 h 80"/>
                  <a:gd name="T74" fmla="*/ 62 w 87"/>
                  <a:gd name="T75" fmla="*/ 34 h 80"/>
                  <a:gd name="T76" fmla="*/ 60 w 87"/>
                  <a:gd name="T77" fmla="*/ 27 h 80"/>
                  <a:gd name="T78" fmla="*/ 68 w 87"/>
                  <a:gd name="T79" fmla="*/ 29 h 80"/>
                  <a:gd name="T80" fmla="*/ 74 w 87"/>
                  <a:gd name="T81" fmla="*/ 32 h 80"/>
                  <a:gd name="T82" fmla="*/ 75 w 87"/>
                  <a:gd name="T83" fmla="*/ 36 h 80"/>
                  <a:gd name="T84" fmla="*/ 76 w 87"/>
                  <a:gd name="T85" fmla="*/ 38 h 80"/>
                  <a:gd name="T86" fmla="*/ 80 w 87"/>
                  <a:gd name="T87" fmla="*/ 31 h 80"/>
                  <a:gd name="T88" fmla="*/ 87 w 87"/>
                  <a:gd name="T89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80">
                    <a:moveTo>
                      <a:pt x="85" y="24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0"/>
                      <a:pt x="83" y="20"/>
                    </a:cubicBezTo>
                    <a:cubicBezTo>
                      <a:pt x="83" y="20"/>
                      <a:pt x="81" y="20"/>
                      <a:pt x="80" y="20"/>
                    </a:cubicBezTo>
                    <a:cubicBezTo>
                      <a:pt x="79" y="21"/>
                      <a:pt x="80" y="23"/>
                      <a:pt x="80" y="23"/>
                    </a:cubicBezTo>
                    <a:cubicBezTo>
                      <a:pt x="80" y="23"/>
                      <a:pt x="76" y="22"/>
                      <a:pt x="75" y="22"/>
                    </a:cubicBezTo>
                    <a:cubicBezTo>
                      <a:pt x="75" y="22"/>
                      <a:pt x="74" y="21"/>
                      <a:pt x="74" y="20"/>
                    </a:cubicBezTo>
                    <a:cubicBezTo>
                      <a:pt x="74" y="20"/>
                      <a:pt x="75" y="17"/>
                      <a:pt x="75" y="17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2" y="13"/>
                      <a:pt x="72" y="13"/>
                    </a:cubicBezTo>
                    <a:cubicBezTo>
                      <a:pt x="72" y="12"/>
                      <a:pt x="68" y="14"/>
                      <a:pt x="67" y="12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0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5" y="5"/>
                      <a:pt x="44" y="5"/>
                    </a:cubicBezTo>
                    <a:cubicBezTo>
                      <a:pt x="43" y="4"/>
                      <a:pt x="39" y="4"/>
                      <a:pt x="38" y="4"/>
                    </a:cubicBezTo>
                    <a:cubicBezTo>
                      <a:pt x="36" y="3"/>
                      <a:pt x="34" y="4"/>
                      <a:pt x="33" y="3"/>
                    </a:cubicBezTo>
                    <a:cubicBezTo>
                      <a:pt x="32" y="2"/>
                      <a:pt x="29" y="1"/>
                      <a:pt x="29" y="1"/>
                    </a:cubicBezTo>
                    <a:cubicBezTo>
                      <a:pt x="29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2" y="0"/>
                      <a:pt x="20" y="2"/>
                      <a:pt x="19" y="3"/>
                    </a:cubicBezTo>
                    <a:cubicBezTo>
                      <a:pt x="18" y="3"/>
                      <a:pt x="18" y="5"/>
                      <a:pt x="18" y="6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1" y="8"/>
                      <a:pt x="11" y="8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6" y="8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3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6"/>
                      <a:pt x="5" y="18"/>
                      <a:pt x="5" y="18"/>
                    </a:cubicBezTo>
                    <a:cubicBezTo>
                      <a:pt x="5" y="18"/>
                      <a:pt x="3" y="20"/>
                      <a:pt x="2" y="20"/>
                    </a:cubicBezTo>
                    <a:cubicBezTo>
                      <a:pt x="1" y="20"/>
                      <a:pt x="0" y="22"/>
                      <a:pt x="0" y="2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3" y="25"/>
                      <a:pt x="4" y="25"/>
                    </a:cubicBezTo>
                    <a:cubicBezTo>
                      <a:pt x="5" y="26"/>
                      <a:pt x="7" y="28"/>
                      <a:pt x="7" y="28"/>
                    </a:cubicBezTo>
                    <a:cubicBezTo>
                      <a:pt x="8" y="28"/>
                      <a:pt x="9" y="32"/>
                      <a:pt x="9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3"/>
                      <a:pt x="12" y="34"/>
                      <a:pt x="13" y="34"/>
                    </a:cubicBezTo>
                    <a:cubicBezTo>
                      <a:pt x="14" y="34"/>
                      <a:pt x="16" y="35"/>
                      <a:pt x="17" y="36"/>
                    </a:cubicBezTo>
                    <a:cubicBezTo>
                      <a:pt x="17" y="36"/>
                      <a:pt x="19" y="38"/>
                      <a:pt x="20" y="38"/>
                    </a:cubicBezTo>
                    <a:cubicBezTo>
                      <a:pt x="20" y="39"/>
                      <a:pt x="22" y="40"/>
                      <a:pt x="22" y="40"/>
                    </a:cubicBezTo>
                    <a:cubicBezTo>
                      <a:pt x="22" y="40"/>
                      <a:pt x="24" y="43"/>
                      <a:pt x="24" y="44"/>
                    </a:cubicBezTo>
                    <a:cubicBezTo>
                      <a:pt x="25" y="45"/>
                      <a:pt x="24" y="46"/>
                      <a:pt x="24" y="47"/>
                    </a:cubicBezTo>
                    <a:cubicBezTo>
                      <a:pt x="23" y="47"/>
                      <a:pt x="23" y="48"/>
                      <a:pt x="22" y="49"/>
                    </a:cubicBezTo>
                    <a:cubicBezTo>
                      <a:pt x="21" y="51"/>
                      <a:pt x="23" y="53"/>
                      <a:pt x="23" y="53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8" y="62"/>
                      <a:pt x="28" y="62"/>
                    </a:cubicBezTo>
                    <a:cubicBezTo>
                      <a:pt x="29" y="63"/>
                      <a:pt x="28" y="64"/>
                      <a:pt x="28" y="64"/>
                    </a:cubicBezTo>
                    <a:cubicBezTo>
                      <a:pt x="27" y="65"/>
                      <a:pt x="29" y="68"/>
                      <a:pt x="29" y="68"/>
                    </a:cubicBezTo>
                    <a:cubicBezTo>
                      <a:pt x="29" y="68"/>
                      <a:pt x="31" y="68"/>
                      <a:pt x="32" y="68"/>
                    </a:cubicBezTo>
                    <a:cubicBezTo>
                      <a:pt x="33" y="67"/>
                      <a:pt x="33" y="68"/>
                      <a:pt x="34" y="68"/>
                    </a:cubicBezTo>
                    <a:cubicBezTo>
                      <a:pt x="35" y="69"/>
                      <a:pt x="35" y="70"/>
                      <a:pt x="35" y="70"/>
                    </a:cubicBezTo>
                    <a:cubicBezTo>
                      <a:pt x="35" y="70"/>
                      <a:pt x="38" y="68"/>
                      <a:pt x="38" y="67"/>
                    </a:cubicBezTo>
                    <a:cubicBezTo>
                      <a:pt x="38" y="67"/>
                      <a:pt x="37" y="65"/>
                      <a:pt x="37" y="65"/>
                    </a:cubicBezTo>
                    <a:cubicBezTo>
                      <a:pt x="37" y="65"/>
                      <a:pt x="38" y="62"/>
                      <a:pt x="37" y="61"/>
                    </a:cubicBezTo>
                    <a:cubicBezTo>
                      <a:pt x="37" y="61"/>
                      <a:pt x="37" y="58"/>
                      <a:pt x="36" y="58"/>
                    </a:cubicBezTo>
                    <a:cubicBezTo>
                      <a:pt x="36" y="57"/>
                      <a:pt x="37" y="56"/>
                      <a:pt x="37" y="56"/>
                    </a:cubicBezTo>
                    <a:cubicBezTo>
                      <a:pt x="37" y="56"/>
                      <a:pt x="40" y="55"/>
                      <a:pt x="41" y="55"/>
                    </a:cubicBezTo>
                    <a:cubicBezTo>
                      <a:pt x="41" y="55"/>
                      <a:pt x="43" y="56"/>
                      <a:pt x="43" y="57"/>
                    </a:cubicBezTo>
                    <a:cubicBezTo>
                      <a:pt x="43" y="57"/>
                      <a:pt x="43" y="60"/>
                      <a:pt x="43" y="60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50" y="62"/>
                      <a:pt x="50" y="63"/>
                    </a:cubicBezTo>
                    <a:cubicBezTo>
                      <a:pt x="50" y="63"/>
                      <a:pt x="50" y="65"/>
                      <a:pt x="51" y="66"/>
                    </a:cubicBezTo>
                    <a:cubicBezTo>
                      <a:pt x="52" y="66"/>
                      <a:pt x="53" y="67"/>
                      <a:pt x="53" y="67"/>
                    </a:cubicBezTo>
                    <a:cubicBezTo>
                      <a:pt x="53" y="67"/>
                      <a:pt x="55" y="71"/>
                      <a:pt x="55" y="72"/>
                    </a:cubicBezTo>
                    <a:cubicBezTo>
                      <a:pt x="55" y="73"/>
                      <a:pt x="55" y="74"/>
                      <a:pt x="55" y="76"/>
                    </a:cubicBezTo>
                    <a:cubicBezTo>
                      <a:pt x="55" y="78"/>
                      <a:pt x="55" y="77"/>
                      <a:pt x="55" y="77"/>
                    </a:cubicBezTo>
                    <a:cubicBezTo>
                      <a:pt x="55" y="77"/>
                      <a:pt x="57" y="78"/>
                      <a:pt x="58" y="79"/>
                    </a:cubicBezTo>
                    <a:cubicBezTo>
                      <a:pt x="60" y="80"/>
                      <a:pt x="59" y="79"/>
                      <a:pt x="60" y="78"/>
                    </a:cubicBezTo>
                    <a:cubicBezTo>
                      <a:pt x="61" y="78"/>
                      <a:pt x="60" y="77"/>
                      <a:pt x="60" y="76"/>
                    </a:cubicBezTo>
                    <a:cubicBezTo>
                      <a:pt x="60" y="75"/>
                      <a:pt x="60" y="74"/>
                      <a:pt x="60" y="72"/>
                    </a:cubicBezTo>
                    <a:cubicBezTo>
                      <a:pt x="59" y="71"/>
                      <a:pt x="59" y="70"/>
                      <a:pt x="59" y="70"/>
                    </a:cubicBezTo>
                    <a:cubicBezTo>
                      <a:pt x="59" y="70"/>
                      <a:pt x="60" y="68"/>
                      <a:pt x="60" y="68"/>
                    </a:cubicBezTo>
                    <a:cubicBezTo>
                      <a:pt x="60" y="68"/>
                      <a:pt x="60" y="67"/>
                      <a:pt x="60" y="66"/>
                    </a:cubicBezTo>
                    <a:cubicBezTo>
                      <a:pt x="60" y="65"/>
                      <a:pt x="61" y="64"/>
                      <a:pt x="61" y="64"/>
                    </a:cubicBezTo>
                    <a:cubicBezTo>
                      <a:pt x="61" y="64"/>
                      <a:pt x="62" y="63"/>
                      <a:pt x="62" y="62"/>
                    </a:cubicBezTo>
                    <a:cubicBezTo>
                      <a:pt x="63" y="61"/>
                      <a:pt x="63" y="62"/>
                      <a:pt x="63" y="61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7" y="61"/>
                      <a:pt x="68" y="61"/>
                      <a:pt x="68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5"/>
                    </a:cubicBezTo>
                    <a:cubicBezTo>
                      <a:pt x="70" y="65"/>
                      <a:pt x="71" y="67"/>
                      <a:pt x="71" y="67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69"/>
                      <a:pt x="75" y="70"/>
                      <a:pt x="75" y="71"/>
                    </a:cubicBezTo>
                    <a:cubicBezTo>
                      <a:pt x="75" y="71"/>
                      <a:pt x="75" y="73"/>
                      <a:pt x="76" y="74"/>
                    </a:cubicBezTo>
                    <a:cubicBezTo>
                      <a:pt x="77" y="75"/>
                      <a:pt x="76" y="73"/>
                      <a:pt x="76" y="73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83" y="74"/>
                      <a:pt x="84" y="74"/>
                    </a:cubicBezTo>
                    <a:cubicBezTo>
                      <a:pt x="84" y="74"/>
                      <a:pt x="85" y="73"/>
                      <a:pt x="85" y="73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79" y="67"/>
                      <a:pt x="78" y="66"/>
                    </a:cubicBezTo>
                    <a:cubicBezTo>
                      <a:pt x="78" y="66"/>
                      <a:pt x="77" y="64"/>
                      <a:pt x="77" y="64"/>
                    </a:cubicBezTo>
                    <a:cubicBezTo>
                      <a:pt x="76" y="63"/>
                      <a:pt x="76" y="62"/>
                      <a:pt x="76" y="61"/>
                    </a:cubicBezTo>
                    <a:cubicBezTo>
                      <a:pt x="76" y="60"/>
                      <a:pt x="77" y="59"/>
                      <a:pt x="78" y="58"/>
                    </a:cubicBezTo>
                    <a:cubicBezTo>
                      <a:pt x="79" y="56"/>
                      <a:pt x="77" y="58"/>
                      <a:pt x="77" y="58"/>
                    </a:cubicBezTo>
                    <a:cubicBezTo>
                      <a:pt x="77" y="58"/>
                      <a:pt x="76" y="55"/>
                      <a:pt x="76" y="54"/>
                    </a:cubicBezTo>
                    <a:cubicBezTo>
                      <a:pt x="76" y="54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47"/>
                      <a:pt x="70" y="46"/>
                      <a:pt x="69" y="46"/>
                    </a:cubicBezTo>
                    <a:cubicBezTo>
                      <a:pt x="68" y="46"/>
                      <a:pt x="68" y="45"/>
                      <a:pt x="67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67" y="40"/>
                      <a:pt x="65" y="39"/>
                      <a:pt x="65" y="38"/>
                    </a:cubicBezTo>
                    <a:cubicBezTo>
                      <a:pt x="64" y="37"/>
                      <a:pt x="64" y="36"/>
                      <a:pt x="62" y="34"/>
                    </a:cubicBezTo>
                    <a:cubicBezTo>
                      <a:pt x="61" y="33"/>
                      <a:pt x="60" y="31"/>
                      <a:pt x="60" y="3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4" y="28"/>
                      <a:pt x="65" y="28"/>
                    </a:cubicBezTo>
                    <a:cubicBezTo>
                      <a:pt x="65" y="28"/>
                      <a:pt x="68" y="29"/>
                      <a:pt x="68" y="29"/>
                    </a:cubicBezTo>
                    <a:cubicBezTo>
                      <a:pt x="68" y="29"/>
                      <a:pt x="70" y="29"/>
                      <a:pt x="70" y="30"/>
                    </a:cubicBezTo>
                    <a:cubicBezTo>
                      <a:pt x="71" y="30"/>
                      <a:pt x="71" y="30"/>
                      <a:pt x="72" y="30"/>
                    </a:cubicBezTo>
                    <a:cubicBezTo>
                      <a:pt x="72" y="30"/>
                      <a:pt x="73" y="31"/>
                      <a:pt x="74" y="32"/>
                    </a:cubicBezTo>
                    <a:cubicBezTo>
                      <a:pt x="74" y="32"/>
                      <a:pt x="73" y="33"/>
                      <a:pt x="73" y="34"/>
                    </a:cubicBezTo>
                    <a:cubicBezTo>
                      <a:pt x="72" y="34"/>
                      <a:pt x="73" y="35"/>
                      <a:pt x="73" y="35"/>
                    </a:cubicBezTo>
                    <a:cubicBezTo>
                      <a:pt x="73" y="35"/>
                      <a:pt x="75" y="35"/>
                      <a:pt x="75" y="36"/>
                    </a:cubicBezTo>
                    <a:cubicBezTo>
                      <a:pt x="76" y="36"/>
                      <a:pt x="75" y="37"/>
                      <a:pt x="75" y="37"/>
                    </a:cubicBezTo>
                    <a:cubicBezTo>
                      <a:pt x="75" y="37"/>
                      <a:pt x="75" y="39"/>
                      <a:pt x="75" y="40"/>
                    </a:cubicBezTo>
                    <a:cubicBezTo>
                      <a:pt x="75" y="40"/>
                      <a:pt x="76" y="38"/>
                      <a:pt x="76" y="38"/>
                    </a:cubicBezTo>
                    <a:cubicBezTo>
                      <a:pt x="76" y="38"/>
                      <a:pt x="77" y="37"/>
                      <a:pt x="77" y="36"/>
                    </a:cubicBezTo>
                    <a:cubicBezTo>
                      <a:pt x="77" y="35"/>
                      <a:pt x="78" y="34"/>
                      <a:pt x="7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29"/>
                      <a:pt x="85" y="28"/>
                      <a:pt x="86" y="28"/>
                    </a:cubicBezTo>
                    <a:cubicBezTo>
                      <a:pt x="87" y="27"/>
                      <a:pt x="86" y="27"/>
                      <a:pt x="87" y="27"/>
                    </a:cubicBezTo>
                    <a:cubicBezTo>
                      <a:pt x="87" y="27"/>
                      <a:pt x="87" y="25"/>
                      <a:pt x="87" y="25"/>
                    </a:cubicBezTo>
                    <a:lnTo>
                      <a:pt x="85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3" name="Freeform 204"/>
              <p:cNvSpPr>
                <a:spLocks/>
              </p:cNvSpPr>
              <p:nvPr/>
            </p:nvSpPr>
            <p:spPr bwMode="auto">
              <a:xfrm>
                <a:off x="3411" y="2835"/>
                <a:ext cx="403" cy="387"/>
              </a:xfrm>
              <a:custGeom>
                <a:avLst/>
                <a:gdLst>
                  <a:gd name="T0" fmla="*/ 143 w 201"/>
                  <a:gd name="T1" fmla="*/ 176 h 193"/>
                  <a:gd name="T2" fmla="*/ 129 w 201"/>
                  <a:gd name="T3" fmla="*/ 165 h 193"/>
                  <a:gd name="T4" fmla="*/ 142 w 201"/>
                  <a:gd name="T5" fmla="*/ 164 h 193"/>
                  <a:gd name="T6" fmla="*/ 153 w 201"/>
                  <a:gd name="T7" fmla="*/ 177 h 193"/>
                  <a:gd name="T8" fmla="*/ 157 w 201"/>
                  <a:gd name="T9" fmla="*/ 167 h 193"/>
                  <a:gd name="T10" fmla="*/ 145 w 201"/>
                  <a:gd name="T11" fmla="*/ 155 h 193"/>
                  <a:gd name="T12" fmla="*/ 128 w 201"/>
                  <a:gd name="T13" fmla="*/ 147 h 193"/>
                  <a:gd name="T14" fmla="*/ 111 w 201"/>
                  <a:gd name="T15" fmla="*/ 138 h 193"/>
                  <a:gd name="T16" fmla="*/ 111 w 201"/>
                  <a:gd name="T17" fmla="*/ 150 h 193"/>
                  <a:gd name="T18" fmla="*/ 115 w 201"/>
                  <a:gd name="T19" fmla="*/ 159 h 193"/>
                  <a:gd name="T20" fmla="*/ 106 w 201"/>
                  <a:gd name="T21" fmla="*/ 155 h 193"/>
                  <a:gd name="T22" fmla="*/ 93 w 201"/>
                  <a:gd name="T23" fmla="*/ 151 h 193"/>
                  <a:gd name="T24" fmla="*/ 96 w 201"/>
                  <a:gd name="T25" fmla="*/ 147 h 193"/>
                  <a:gd name="T26" fmla="*/ 98 w 201"/>
                  <a:gd name="T27" fmla="*/ 136 h 193"/>
                  <a:gd name="T28" fmla="*/ 101 w 201"/>
                  <a:gd name="T29" fmla="*/ 127 h 193"/>
                  <a:gd name="T30" fmla="*/ 106 w 201"/>
                  <a:gd name="T31" fmla="*/ 135 h 193"/>
                  <a:gd name="T32" fmla="*/ 99 w 201"/>
                  <a:gd name="T33" fmla="*/ 120 h 193"/>
                  <a:gd name="T34" fmla="*/ 90 w 201"/>
                  <a:gd name="T35" fmla="*/ 109 h 193"/>
                  <a:gd name="T36" fmla="*/ 76 w 201"/>
                  <a:gd name="T37" fmla="*/ 96 h 193"/>
                  <a:gd name="T38" fmla="*/ 79 w 201"/>
                  <a:gd name="T39" fmla="*/ 76 h 193"/>
                  <a:gd name="T40" fmla="*/ 84 w 201"/>
                  <a:gd name="T41" fmla="*/ 81 h 193"/>
                  <a:gd name="T42" fmla="*/ 102 w 201"/>
                  <a:gd name="T43" fmla="*/ 91 h 193"/>
                  <a:gd name="T44" fmla="*/ 114 w 201"/>
                  <a:gd name="T45" fmla="*/ 97 h 193"/>
                  <a:gd name="T46" fmla="*/ 106 w 201"/>
                  <a:gd name="T47" fmla="*/ 91 h 193"/>
                  <a:gd name="T48" fmla="*/ 110 w 201"/>
                  <a:gd name="T49" fmla="*/ 84 h 193"/>
                  <a:gd name="T50" fmla="*/ 124 w 201"/>
                  <a:gd name="T51" fmla="*/ 93 h 193"/>
                  <a:gd name="T52" fmla="*/ 113 w 201"/>
                  <a:gd name="T53" fmla="*/ 80 h 193"/>
                  <a:gd name="T54" fmla="*/ 122 w 201"/>
                  <a:gd name="T55" fmla="*/ 78 h 193"/>
                  <a:gd name="T56" fmla="*/ 138 w 201"/>
                  <a:gd name="T57" fmla="*/ 82 h 193"/>
                  <a:gd name="T58" fmla="*/ 123 w 201"/>
                  <a:gd name="T59" fmla="*/ 71 h 193"/>
                  <a:gd name="T60" fmla="*/ 115 w 201"/>
                  <a:gd name="T61" fmla="*/ 67 h 193"/>
                  <a:gd name="T62" fmla="*/ 123 w 201"/>
                  <a:gd name="T63" fmla="*/ 57 h 193"/>
                  <a:gd name="T64" fmla="*/ 146 w 201"/>
                  <a:gd name="T65" fmla="*/ 46 h 193"/>
                  <a:gd name="T66" fmla="*/ 163 w 201"/>
                  <a:gd name="T67" fmla="*/ 43 h 193"/>
                  <a:gd name="T68" fmla="*/ 195 w 201"/>
                  <a:gd name="T69" fmla="*/ 36 h 193"/>
                  <a:gd name="T70" fmla="*/ 197 w 201"/>
                  <a:gd name="T71" fmla="*/ 9 h 193"/>
                  <a:gd name="T72" fmla="*/ 182 w 201"/>
                  <a:gd name="T73" fmla="*/ 9 h 193"/>
                  <a:gd name="T74" fmla="*/ 163 w 201"/>
                  <a:gd name="T75" fmla="*/ 24 h 193"/>
                  <a:gd name="T76" fmla="*/ 132 w 201"/>
                  <a:gd name="T77" fmla="*/ 23 h 193"/>
                  <a:gd name="T78" fmla="*/ 113 w 201"/>
                  <a:gd name="T79" fmla="*/ 27 h 193"/>
                  <a:gd name="T80" fmla="*/ 84 w 201"/>
                  <a:gd name="T81" fmla="*/ 39 h 193"/>
                  <a:gd name="T82" fmla="*/ 47 w 201"/>
                  <a:gd name="T83" fmla="*/ 57 h 193"/>
                  <a:gd name="T84" fmla="*/ 23 w 201"/>
                  <a:gd name="T85" fmla="*/ 71 h 193"/>
                  <a:gd name="T86" fmla="*/ 22 w 201"/>
                  <a:gd name="T87" fmla="*/ 78 h 193"/>
                  <a:gd name="T88" fmla="*/ 17 w 201"/>
                  <a:gd name="T89" fmla="*/ 95 h 193"/>
                  <a:gd name="T90" fmla="*/ 3 w 201"/>
                  <a:gd name="T91" fmla="*/ 118 h 193"/>
                  <a:gd name="T92" fmla="*/ 4 w 201"/>
                  <a:gd name="T93" fmla="*/ 126 h 193"/>
                  <a:gd name="T94" fmla="*/ 7 w 201"/>
                  <a:gd name="T95" fmla="*/ 144 h 193"/>
                  <a:gd name="T96" fmla="*/ 22 w 201"/>
                  <a:gd name="T97" fmla="*/ 156 h 193"/>
                  <a:gd name="T98" fmla="*/ 38 w 201"/>
                  <a:gd name="T99" fmla="*/ 156 h 193"/>
                  <a:gd name="T100" fmla="*/ 23 w 201"/>
                  <a:gd name="T101" fmla="*/ 164 h 193"/>
                  <a:gd name="T102" fmla="*/ 25 w 201"/>
                  <a:gd name="T103" fmla="*/ 168 h 193"/>
                  <a:gd name="T104" fmla="*/ 35 w 201"/>
                  <a:gd name="T105" fmla="*/ 170 h 193"/>
                  <a:gd name="T106" fmla="*/ 48 w 201"/>
                  <a:gd name="T107" fmla="*/ 175 h 193"/>
                  <a:gd name="T108" fmla="*/ 70 w 201"/>
                  <a:gd name="T109" fmla="*/ 175 h 193"/>
                  <a:gd name="T110" fmla="*/ 88 w 201"/>
                  <a:gd name="T111" fmla="*/ 170 h 193"/>
                  <a:gd name="T112" fmla="*/ 104 w 201"/>
                  <a:gd name="T113" fmla="*/ 177 h 193"/>
                  <a:gd name="T114" fmla="*/ 108 w 201"/>
                  <a:gd name="T115" fmla="*/ 181 h 193"/>
                  <a:gd name="T116" fmla="*/ 113 w 201"/>
                  <a:gd name="T117" fmla="*/ 188 h 193"/>
                  <a:gd name="T118" fmla="*/ 127 w 201"/>
                  <a:gd name="T119" fmla="*/ 179 h 193"/>
                  <a:gd name="T120" fmla="*/ 129 w 201"/>
                  <a:gd name="T121" fmla="*/ 184 h 193"/>
                  <a:gd name="T122" fmla="*/ 141 w 201"/>
                  <a:gd name="T123" fmla="*/ 18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93">
                    <a:moveTo>
                      <a:pt x="149" y="188"/>
                    </a:move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48" y="185"/>
                      <a:pt x="148" y="185"/>
                      <a:pt x="148" y="185"/>
                    </a:cubicBezTo>
                    <a:cubicBezTo>
                      <a:pt x="147" y="184"/>
                      <a:pt x="147" y="184"/>
                      <a:pt x="147" y="184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143" y="176"/>
                      <a:pt x="142" y="172"/>
                      <a:pt x="142" y="172"/>
                    </a:cubicBezTo>
                    <a:cubicBezTo>
                      <a:pt x="142" y="171"/>
                      <a:pt x="141" y="170"/>
                      <a:pt x="141" y="170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29" y="163"/>
                      <a:pt x="129" y="163"/>
                      <a:pt x="129" y="163"/>
                    </a:cubicBezTo>
                    <a:cubicBezTo>
                      <a:pt x="131" y="163"/>
                      <a:pt x="131" y="163"/>
                      <a:pt x="131" y="163"/>
                    </a:cubicBezTo>
                    <a:cubicBezTo>
                      <a:pt x="131" y="163"/>
                      <a:pt x="134" y="163"/>
                      <a:pt x="135" y="163"/>
                    </a:cubicBezTo>
                    <a:cubicBezTo>
                      <a:pt x="136" y="163"/>
                      <a:pt x="137" y="162"/>
                      <a:pt x="137" y="162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2" y="164"/>
                      <a:pt x="142" y="164"/>
                      <a:pt x="142" y="164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147" y="168"/>
                      <a:pt x="147" y="168"/>
                      <a:pt x="147" y="168"/>
                    </a:cubicBezTo>
                    <a:cubicBezTo>
                      <a:pt x="147" y="172"/>
                      <a:pt x="147" y="172"/>
                      <a:pt x="147" y="172"/>
                    </a:cubicBezTo>
                    <a:cubicBezTo>
                      <a:pt x="147" y="172"/>
                      <a:pt x="152" y="173"/>
                      <a:pt x="153" y="174"/>
                    </a:cubicBezTo>
                    <a:cubicBezTo>
                      <a:pt x="153" y="174"/>
                      <a:pt x="153" y="174"/>
                      <a:pt x="153" y="174"/>
                    </a:cubicBezTo>
                    <a:cubicBezTo>
                      <a:pt x="153" y="177"/>
                      <a:pt x="153" y="177"/>
                      <a:pt x="153" y="177"/>
                    </a:cubicBezTo>
                    <a:cubicBezTo>
                      <a:pt x="153" y="177"/>
                      <a:pt x="156" y="176"/>
                      <a:pt x="157" y="176"/>
                    </a:cubicBezTo>
                    <a:cubicBezTo>
                      <a:pt x="157" y="176"/>
                      <a:pt x="160" y="176"/>
                      <a:pt x="160" y="176"/>
                    </a:cubicBezTo>
                    <a:cubicBezTo>
                      <a:pt x="161" y="176"/>
                      <a:pt x="163" y="174"/>
                      <a:pt x="163" y="174"/>
                    </a:cubicBezTo>
                    <a:cubicBezTo>
                      <a:pt x="164" y="174"/>
                      <a:pt x="163" y="170"/>
                      <a:pt x="163" y="170"/>
                    </a:cubicBezTo>
                    <a:cubicBezTo>
                      <a:pt x="163" y="170"/>
                      <a:pt x="160" y="168"/>
                      <a:pt x="160" y="167"/>
                    </a:cubicBezTo>
                    <a:cubicBezTo>
                      <a:pt x="159" y="167"/>
                      <a:pt x="157" y="167"/>
                      <a:pt x="157" y="167"/>
                    </a:cubicBezTo>
                    <a:cubicBezTo>
                      <a:pt x="157" y="167"/>
                      <a:pt x="155" y="168"/>
                      <a:pt x="154" y="168"/>
                    </a:cubicBezTo>
                    <a:cubicBezTo>
                      <a:pt x="154" y="168"/>
                      <a:pt x="153" y="168"/>
                      <a:pt x="153" y="169"/>
                    </a:cubicBezTo>
                    <a:cubicBezTo>
                      <a:pt x="152" y="169"/>
                      <a:pt x="151" y="167"/>
                      <a:pt x="150" y="166"/>
                    </a:cubicBezTo>
                    <a:cubicBezTo>
                      <a:pt x="150" y="165"/>
                      <a:pt x="147" y="162"/>
                      <a:pt x="147" y="162"/>
                    </a:cubicBezTo>
                    <a:cubicBezTo>
                      <a:pt x="147" y="161"/>
                      <a:pt x="145" y="158"/>
                      <a:pt x="145" y="158"/>
                    </a:cubicBezTo>
                    <a:cubicBezTo>
                      <a:pt x="145" y="157"/>
                      <a:pt x="145" y="155"/>
                      <a:pt x="145" y="155"/>
                    </a:cubicBezTo>
                    <a:cubicBezTo>
                      <a:pt x="145" y="155"/>
                      <a:pt x="144" y="152"/>
                      <a:pt x="144" y="151"/>
                    </a:cubicBezTo>
                    <a:cubicBezTo>
                      <a:pt x="143" y="151"/>
                      <a:pt x="141" y="149"/>
                      <a:pt x="141" y="149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36" y="149"/>
                      <a:pt x="136" y="149"/>
                      <a:pt x="136" y="149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28" y="147"/>
                      <a:pt x="126" y="147"/>
                      <a:pt x="126" y="147"/>
                    </a:cubicBezTo>
                    <a:cubicBezTo>
                      <a:pt x="125" y="147"/>
                      <a:pt x="121" y="145"/>
                      <a:pt x="121" y="145"/>
                    </a:cubicBezTo>
                    <a:cubicBezTo>
                      <a:pt x="121" y="145"/>
                      <a:pt x="117" y="144"/>
                      <a:pt x="116" y="144"/>
                    </a:cubicBezTo>
                    <a:cubicBezTo>
                      <a:pt x="116" y="143"/>
                      <a:pt x="115" y="142"/>
                      <a:pt x="115" y="141"/>
                    </a:cubicBezTo>
                    <a:cubicBezTo>
                      <a:pt x="114" y="140"/>
                      <a:pt x="113" y="139"/>
                      <a:pt x="113" y="139"/>
                    </a:cubicBezTo>
                    <a:cubicBezTo>
                      <a:pt x="113" y="139"/>
                      <a:pt x="112" y="138"/>
                      <a:pt x="111" y="138"/>
                    </a:cubicBezTo>
                    <a:cubicBezTo>
                      <a:pt x="110" y="138"/>
                      <a:pt x="109" y="139"/>
                      <a:pt x="108" y="139"/>
                    </a:cubicBezTo>
                    <a:cubicBezTo>
                      <a:pt x="108" y="139"/>
                      <a:pt x="105" y="139"/>
                      <a:pt x="105" y="139"/>
                    </a:cubicBezTo>
                    <a:cubicBezTo>
                      <a:pt x="104" y="138"/>
                      <a:pt x="104" y="141"/>
                      <a:pt x="104" y="141"/>
                    </a:cubicBezTo>
                    <a:cubicBezTo>
                      <a:pt x="103" y="142"/>
                      <a:pt x="102" y="145"/>
                      <a:pt x="102" y="145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0"/>
                      <a:pt x="119" y="153"/>
                      <a:pt x="119" y="154"/>
                    </a:cubicBezTo>
                    <a:cubicBezTo>
                      <a:pt x="120" y="154"/>
                      <a:pt x="122" y="156"/>
                      <a:pt x="122" y="156"/>
                    </a:cubicBezTo>
                    <a:cubicBezTo>
                      <a:pt x="125" y="158"/>
                      <a:pt x="125" y="158"/>
                      <a:pt x="125" y="158"/>
                    </a:cubicBezTo>
                    <a:cubicBezTo>
                      <a:pt x="125" y="158"/>
                      <a:pt x="118" y="160"/>
                      <a:pt x="118" y="160"/>
                    </a:cubicBezTo>
                    <a:cubicBezTo>
                      <a:pt x="117" y="160"/>
                      <a:pt x="116" y="159"/>
                      <a:pt x="115" y="159"/>
                    </a:cubicBezTo>
                    <a:cubicBezTo>
                      <a:pt x="114" y="159"/>
                      <a:pt x="114" y="157"/>
                      <a:pt x="114" y="157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13" y="155"/>
                      <a:pt x="110" y="154"/>
                      <a:pt x="110" y="154"/>
                    </a:cubicBezTo>
                    <a:cubicBezTo>
                      <a:pt x="109" y="154"/>
                      <a:pt x="109" y="155"/>
                      <a:pt x="108" y="155"/>
                    </a:cubicBezTo>
                    <a:cubicBezTo>
                      <a:pt x="108" y="155"/>
                      <a:pt x="107" y="155"/>
                      <a:pt x="107" y="155"/>
                    </a:cubicBezTo>
                    <a:cubicBezTo>
                      <a:pt x="106" y="155"/>
                      <a:pt x="106" y="155"/>
                      <a:pt x="106" y="155"/>
                    </a:cubicBezTo>
                    <a:cubicBezTo>
                      <a:pt x="106" y="155"/>
                      <a:pt x="105" y="155"/>
                      <a:pt x="104" y="155"/>
                    </a:cubicBezTo>
                    <a:cubicBezTo>
                      <a:pt x="103" y="155"/>
                      <a:pt x="103" y="154"/>
                      <a:pt x="103" y="154"/>
                    </a:cubicBezTo>
                    <a:cubicBezTo>
                      <a:pt x="103" y="154"/>
                      <a:pt x="103" y="153"/>
                      <a:pt x="102" y="152"/>
                    </a:cubicBezTo>
                    <a:cubicBezTo>
                      <a:pt x="101" y="152"/>
                      <a:pt x="100" y="152"/>
                      <a:pt x="99" y="152"/>
                    </a:cubicBezTo>
                    <a:cubicBezTo>
                      <a:pt x="98" y="151"/>
                      <a:pt x="97" y="151"/>
                      <a:pt x="97" y="151"/>
                    </a:cubicBezTo>
                    <a:cubicBezTo>
                      <a:pt x="96" y="151"/>
                      <a:pt x="94" y="151"/>
                      <a:pt x="93" y="151"/>
                    </a:cubicBezTo>
                    <a:cubicBezTo>
                      <a:pt x="93" y="151"/>
                      <a:pt x="92" y="151"/>
                      <a:pt x="89" y="151"/>
                    </a:cubicBezTo>
                    <a:cubicBezTo>
                      <a:pt x="85" y="150"/>
                      <a:pt x="88" y="149"/>
                      <a:pt x="88" y="149"/>
                    </a:cubicBezTo>
                    <a:cubicBezTo>
                      <a:pt x="88" y="148"/>
                      <a:pt x="90" y="148"/>
                      <a:pt x="90" y="148"/>
                    </a:cubicBezTo>
                    <a:cubicBezTo>
                      <a:pt x="90" y="148"/>
                      <a:pt x="92" y="149"/>
                      <a:pt x="92" y="148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93" y="148"/>
                      <a:pt x="95" y="147"/>
                      <a:pt x="96" y="147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99" y="138"/>
                      <a:pt x="99" y="138"/>
                      <a:pt x="99" y="138"/>
                    </a:cubicBezTo>
                    <a:cubicBezTo>
                      <a:pt x="99" y="138"/>
                      <a:pt x="98" y="137"/>
                      <a:pt x="98" y="136"/>
                    </a:cubicBezTo>
                    <a:cubicBezTo>
                      <a:pt x="98" y="136"/>
                      <a:pt x="96" y="135"/>
                      <a:pt x="96" y="135"/>
                    </a:cubicBezTo>
                    <a:cubicBezTo>
                      <a:pt x="92" y="133"/>
                      <a:pt x="92" y="133"/>
                      <a:pt x="92" y="133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6" y="128"/>
                      <a:pt x="97" y="128"/>
                    </a:cubicBezTo>
                    <a:cubicBezTo>
                      <a:pt x="97" y="127"/>
                      <a:pt x="99" y="127"/>
                      <a:pt x="99" y="127"/>
                    </a:cubicBezTo>
                    <a:cubicBezTo>
                      <a:pt x="101" y="127"/>
                      <a:pt x="101" y="127"/>
                      <a:pt x="101" y="127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3" y="129"/>
                      <a:pt x="105" y="130"/>
                      <a:pt x="106" y="131"/>
                    </a:cubicBezTo>
                    <a:cubicBezTo>
                      <a:pt x="106" y="131"/>
                      <a:pt x="107" y="133"/>
                      <a:pt x="107" y="133"/>
                    </a:cubicBezTo>
                    <a:cubicBezTo>
                      <a:pt x="107" y="133"/>
                      <a:pt x="104" y="134"/>
                      <a:pt x="104" y="135"/>
                    </a:cubicBezTo>
                    <a:cubicBezTo>
                      <a:pt x="103" y="135"/>
                      <a:pt x="104" y="136"/>
                      <a:pt x="104" y="136"/>
                    </a:cubicBezTo>
                    <a:cubicBezTo>
                      <a:pt x="104" y="136"/>
                      <a:pt x="105" y="135"/>
                      <a:pt x="106" y="135"/>
                    </a:cubicBezTo>
                    <a:cubicBezTo>
                      <a:pt x="106" y="135"/>
                      <a:pt x="108" y="134"/>
                      <a:pt x="108" y="134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120"/>
                      <a:pt x="97" y="119"/>
                      <a:pt x="97" y="119"/>
                    </a:cubicBezTo>
                    <a:cubicBezTo>
                      <a:pt x="96" y="119"/>
                      <a:pt x="96" y="118"/>
                      <a:pt x="94" y="117"/>
                    </a:cubicBezTo>
                    <a:cubicBezTo>
                      <a:pt x="92" y="115"/>
                      <a:pt x="93" y="115"/>
                      <a:pt x="93" y="114"/>
                    </a:cubicBezTo>
                    <a:cubicBezTo>
                      <a:pt x="93" y="114"/>
                      <a:pt x="92" y="114"/>
                      <a:pt x="91" y="113"/>
                    </a:cubicBezTo>
                    <a:cubicBezTo>
                      <a:pt x="91" y="113"/>
                      <a:pt x="90" y="112"/>
                      <a:pt x="90" y="112"/>
                    </a:cubicBezTo>
                    <a:cubicBezTo>
                      <a:pt x="90" y="112"/>
                      <a:pt x="90" y="110"/>
                      <a:pt x="90" y="109"/>
                    </a:cubicBezTo>
                    <a:cubicBezTo>
                      <a:pt x="89" y="107"/>
                      <a:pt x="87" y="107"/>
                      <a:pt x="86" y="107"/>
                    </a:cubicBezTo>
                    <a:cubicBezTo>
                      <a:pt x="86" y="106"/>
                      <a:pt x="85" y="105"/>
                      <a:pt x="85" y="105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3" y="102"/>
                      <a:pt x="82" y="101"/>
                      <a:pt x="81" y="100"/>
                    </a:cubicBezTo>
                    <a:cubicBezTo>
                      <a:pt x="79" y="100"/>
                      <a:pt x="79" y="100"/>
                      <a:pt x="78" y="99"/>
                    </a:cubicBezTo>
                    <a:cubicBezTo>
                      <a:pt x="77" y="98"/>
                      <a:pt x="77" y="97"/>
                      <a:pt x="76" y="96"/>
                    </a:cubicBezTo>
                    <a:cubicBezTo>
                      <a:pt x="76" y="95"/>
                      <a:pt x="76" y="93"/>
                      <a:pt x="76" y="92"/>
                    </a:cubicBezTo>
                    <a:cubicBezTo>
                      <a:pt x="76" y="92"/>
                      <a:pt x="77" y="88"/>
                      <a:pt x="77" y="88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1" y="87"/>
                      <a:pt x="101" y="87"/>
                      <a:pt x="101" y="87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2" y="95"/>
                      <a:pt x="103" y="97"/>
                    </a:cubicBezTo>
                    <a:cubicBezTo>
                      <a:pt x="104" y="98"/>
                      <a:pt x="105" y="97"/>
                      <a:pt x="105" y="97"/>
                    </a:cubicBezTo>
                    <a:cubicBezTo>
                      <a:pt x="105" y="97"/>
                      <a:pt x="108" y="96"/>
                      <a:pt x="108" y="96"/>
                    </a:cubicBezTo>
                    <a:cubicBezTo>
                      <a:pt x="108" y="96"/>
                      <a:pt x="110" y="97"/>
                      <a:pt x="110" y="97"/>
                    </a:cubicBezTo>
                    <a:cubicBezTo>
                      <a:pt x="110" y="97"/>
                      <a:pt x="113" y="97"/>
                      <a:pt x="114" y="97"/>
                    </a:cubicBezTo>
                    <a:cubicBezTo>
                      <a:pt x="115" y="97"/>
                      <a:pt x="117" y="96"/>
                      <a:pt x="117" y="96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4" y="94"/>
                      <a:pt x="112" y="93"/>
                      <a:pt x="111" y="93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9" y="93"/>
                      <a:pt x="107" y="92"/>
                      <a:pt x="106" y="91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2" y="88"/>
                      <a:pt x="102" y="88"/>
                    </a:cubicBezTo>
                    <a:cubicBezTo>
                      <a:pt x="102" y="88"/>
                      <a:pt x="101" y="86"/>
                      <a:pt x="101" y="86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4"/>
                      <a:pt x="115" y="86"/>
                      <a:pt x="115" y="86"/>
                    </a:cubicBezTo>
                    <a:cubicBezTo>
                      <a:pt x="115" y="86"/>
                      <a:pt x="117" y="88"/>
                      <a:pt x="117" y="88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120" y="92"/>
                      <a:pt x="120" y="92"/>
                      <a:pt x="120" y="92"/>
                    </a:cubicBezTo>
                    <a:cubicBezTo>
                      <a:pt x="120" y="92"/>
                      <a:pt x="121" y="93"/>
                      <a:pt x="123" y="93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5" y="90"/>
                      <a:pt x="125" y="90"/>
                      <a:pt x="125" y="90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5" y="88"/>
                      <a:pt x="123" y="85"/>
                      <a:pt x="123" y="85"/>
                    </a:cubicBezTo>
                    <a:cubicBezTo>
                      <a:pt x="122" y="85"/>
                      <a:pt x="118" y="84"/>
                      <a:pt x="118" y="84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8"/>
                      <a:pt x="116" y="77"/>
                      <a:pt x="116" y="76"/>
                    </a:cubicBezTo>
                    <a:cubicBezTo>
                      <a:pt x="116" y="76"/>
                      <a:pt x="117" y="75"/>
                      <a:pt x="117" y="75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1" y="76"/>
                      <a:pt x="122" y="78"/>
                      <a:pt x="122" y="78"/>
                    </a:cubicBezTo>
                    <a:cubicBezTo>
                      <a:pt x="122" y="79"/>
                      <a:pt x="124" y="79"/>
                      <a:pt x="125" y="78"/>
                    </a:cubicBezTo>
                    <a:cubicBezTo>
                      <a:pt x="126" y="78"/>
                      <a:pt x="128" y="78"/>
                      <a:pt x="128" y="78"/>
                    </a:cubicBezTo>
                    <a:cubicBezTo>
                      <a:pt x="128" y="78"/>
                      <a:pt x="130" y="79"/>
                      <a:pt x="131" y="79"/>
                    </a:cubicBezTo>
                    <a:cubicBezTo>
                      <a:pt x="131" y="80"/>
                      <a:pt x="132" y="81"/>
                      <a:pt x="132" y="82"/>
                    </a:cubicBezTo>
                    <a:cubicBezTo>
                      <a:pt x="132" y="83"/>
                      <a:pt x="134" y="83"/>
                      <a:pt x="134" y="84"/>
                    </a:cubicBezTo>
                    <a:cubicBezTo>
                      <a:pt x="134" y="84"/>
                      <a:pt x="136" y="83"/>
                      <a:pt x="138" y="82"/>
                    </a:cubicBezTo>
                    <a:cubicBezTo>
                      <a:pt x="139" y="81"/>
                      <a:pt x="135" y="80"/>
                      <a:pt x="135" y="80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28" y="75"/>
                      <a:pt x="126" y="75"/>
                      <a:pt x="125" y="75"/>
                    </a:cubicBezTo>
                    <a:cubicBezTo>
                      <a:pt x="125" y="75"/>
                      <a:pt x="124" y="73"/>
                      <a:pt x="124" y="73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23" y="71"/>
                      <a:pt x="122" y="72"/>
                      <a:pt x="122" y="73"/>
                    </a:cubicBezTo>
                    <a:cubicBezTo>
                      <a:pt x="122" y="73"/>
                      <a:pt x="119" y="74"/>
                      <a:pt x="119" y="74"/>
                    </a:cubicBezTo>
                    <a:cubicBezTo>
                      <a:pt x="118" y="75"/>
                      <a:pt x="116" y="74"/>
                      <a:pt x="116" y="74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70"/>
                      <a:pt x="117" y="68"/>
                      <a:pt x="117" y="68"/>
                    </a:cubicBezTo>
                    <a:cubicBezTo>
                      <a:pt x="117" y="68"/>
                      <a:pt x="115" y="67"/>
                      <a:pt x="115" y="67"/>
                    </a:cubicBezTo>
                    <a:cubicBezTo>
                      <a:pt x="111" y="65"/>
                      <a:pt x="111" y="65"/>
                      <a:pt x="111" y="65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9"/>
                      <a:pt x="117" y="59"/>
                      <a:pt x="118" y="59"/>
                    </a:cubicBezTo>
                    <a:cubicBezTo>
                      <a:pt x="118" y="59"/>
                      <a:pt x="123" y="57"/>
                      <a:pt x="123" y="57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8"/>
                      <a:pt x="129" y="48"/>
                      <a:pt x="129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4" y="39"/>
                      <a:pt x="154" y="39"/>
                      <a:pt x="154" y="39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3"/>
                      <a:pt x="159" y="43"/>
                      <a:pt x="160" y="43"/>
                    </a:cubicBezTo>
                    <a:cubicBezTo>
                      <a:pt x="160" y="42"/>
                      <a:pt x="163" y="43"/>
                      <a:pt x="163" y="43"/>
                    </a:cubicBezTo>
                    <a:cubicBezTo>
                      <a:pt x="163" y="43"/>
                      <a:pt x="174" y="43"/>
                      <a:pt x="174" y="42"/>
                    </a:cubicBezTo>
                    <a:cubicBezTo>
                      <a:pt x="175" y="42"/>
                      <a:pt x="180" y="41"/>
                      <a:pt x="180" y="41"/>
                    </a:cubicBezTo>
                    <a:cubicBezTo>
                      <a:pt x="180" y="41"/>
                      <a:pt x="183" y="43"/>
                      <a:pt x="183" y="43"/>
                    </a:cubicBezTo>
                    <a:cubicBezTo>
                      <a:pt x="184" y="44"/>
                      <a:pt x="188" y="44"/>
                      <a:pt x="188" y="44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92" y="26"/>
                      <a:pt x="192" y="26"/>
                      <a:pt x="192" y="26"/>
                    </a:cubicBezTo>
                    <a:cubicBezTo>
                      <a:pt x="192" y="26"/>
                      <a:pt x="192" y="23"/>
                      <a:pt x="192" y="22"/>
                    </a:cubicBezTo>
                    <a:cubicBezTo>
                      <a:pt x="192" y="21"/>
                      <a:pt x="194" y="18"/>
                      <a:pt x="194" y="18"/>
                    </a:cubicBezTo>
                    <a:cubicBezTo>
                      <a:pt x="196" y="16"/>
                      <a:pt x="196" y="16"/>
                      <a:pt x="196" y="16"/>
                    </a:cubicBezTo>
                    <a:cubicBezTo>
                      <a:pt x="196" y="16"/>
                      <a:pt x="199" y="15"/>
                      <a:pt x="200" y="15"/>
                    </a:cubicBezTo>
                    <a:cubicBezTo>
                      <a:pt x="201" y="14"/>
                      <a:pt x="197" y="10"/>
                      <a:pt x="197" y="9"/>
                    </a:cubicBezTo>
                    <a:cubicBezTo>
                      <a:pt x="197" y="8"/>
                      <a:pt x="196" y="4"/>
                      <a:pt x="196" y="4"/>
                    </a:cubicBezTo>
                    <a:cubicBezTo>
                      <a:pt x="196" y="4"/>
                      <a:pt x="191" y="2"/>
                      <a:pt x="191" y="2"/>
                    </a:cubicBezTo>
                    <a:cubicBezTo>
                      <a:pt x="190" y="1"/>
                      <a:pt x="186" y="1"/>
                      <a:pt x="184" y="0"/>
                    </a:cubicBezTo>
                    <a:cubicBezTo>
                      <a:pt x="183" y="0"/>
                      <a:pt x="181" y="1"/>
                      <a:pt x="180" y="1"/>
                    </a:cubicBezTo>
                    <a:cubicBezTo>
                      <a:pt x="178" y="2"/>
                      <a:pt x="179" y="4"/>
                      <a:pt x="179" y="4"/>
                    </a:cubicBezTo>
                    <a:cubicBezTo>
                      <a:pt x="180" y="5"/>
                      <a:pt x="181" y="7"/>
                      <a:pt x="182" y="9"/>
                    </a:cubicBezTo>
                    <a:cubicBezTo>
                      <a:pt x="184" y="12"/>
                      <a:pt x="184" y="12"/>
                      <a:pt x="184" y="13"/>
                    </a:cubicBezTo>
                    <a:cubicBezTo>
                      <a:pt x="184" y="14"/>
                      <a:pt x="184" y="16"/>
                      <a:pt x="182" y="17"/>
                    </a:cubicBezTo>
                    <a:cubicBezTo>
                      <a:pt x="181" y="18"/>
                      <a:pt x="180" y="18"/>
                      <a:pt x="179" y="19"/>
                    </a:cubicBezTo>
                    <a:cubicBezTo>
                      <a:pt x="178" y="19"/>
                      <a:pt x="175" y="21"/>
                      <a:pt x="174" y="21"/>
                    </a:cubicBezTo>
                    <a:cubicBezTo>
                      <a:pt x="174" y="22"/>
                      <a:pt x="170" y="22"/>
                      <a:pt x="169" y="22"/>
                    </a:cubicBezTo>
                    <a:cubicBezTo>
                      <a:pt x="168" y="23"/>
                      <a:pt x="163" y="24"/>
                      <a:pt x="163" y="24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3" y="24"/>
                      <a:pt x="138" y="26"/>
                      <a:pt x="138" y="26"/>
                    </a:cubicBezTo>
                    <a:cubicBezTo>
                      <a:pt x="137" y="27"/>
                      <a:pt x="132" y="23"/>
                      <a:pt x="132" y="23"/>
                    </a:cubicBezTo>
                    <a:cubicBezTo>
                      <a:pt x="130" y="20"/>
                      <a:pt x="130" y="20"/>
                      <a:pt x="130" y="20"/>
                    </a:cubicBezTo>
                    <a:cubicBezTo>
                      <a:pt x="130" y="20"/>
                      <a:pt x="125" y="20"/>
                      <a:pt x="124" y="20"/>
                    </a:cubicBezTo>
                    <a:cubicBezTo>
                      <a:pt x="123" y="20"/>
                      <a:pt x="123" y="22"/>
                      <a:pt x="122" y="22"/>
                    </a:cubicBezTo>
                    <a:cubicBezTo>
                      <a:pt x="122" y="22"/>
                      <a:pt x="120" y="22"/>
                      <a:pt x="118" y="22"/>
                    </a:cubicBezTo>
                    <a:cubicBezTo>
                      <a:pt x="116" y="22"/>
                      <a:pt x="115" y="24"/>
                      <a:pt x="115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09" y="29"/>
                      <a:pt x="108" y="29"/>
                    </a:cubicBezTo>
                    <a:cubicBezTo>
                      <a:pt x="108" y="29"/>
                      <a:pt x="101" y="32"/>
                      <a:pt x="101" y="32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3" y="34"/>
                      <a:pt x="93" y="34"/>
                    </a:cubicBezTo>
                    <a:cubicBezTo>
                      <a:pt x="92" y="34"/>
                      <a:pt x="90" y="36"/>
                      <a:pt x="90" y="36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60" y="53"/>
                      <a:pt x="59" y="53"/>
                    </a:cubicBezTo>
                    <a:cubicBezTo>
                      <a:pt x="58" y="53"/>
                      <a:pt x="54" y="54"/>
                      <a:pt x="53" y="54"/>
                    </a:cubicBezTo>
                    <a:cubicBezTo>
                      <a:pt x="51" y="55"/>
                      <a:pt x="48" y="56"/>
                      <a:pt x="47" y="57"/>
                    </a:cubicBezTo>
                    <a:cubicBezTo>
                      <a:pt x="47" y="57"/>
                      <a:pt x="45" y="61"/>
                      <a:pt x="45" y="61"/>
                    </a:cubicBezTo>
                    <a:cubicBezTo>
                      <a:pt x="45" y="61"/>
                      <a:pt x="43" y="65"/>
                      <a:pt x="42" y="65"/>
                    </a:cubicBezTo>
                    <a:cubicBezTo>
                      <a:pt x="41" y="66"/>
                      <a:pt x="38" y="69"/>
                      <a:pt x="38" y="69"/>
                    </a:cubicBezTo>
                    <a:cubicBezTo>
                      <a:pt x="38" y="69"/>
                      <a:pt x="33" y="68"/>
                      <a:pt x="32" y="68"/>
                    </a:cubicBezTo>
                    <a:cubicBezTo>
                      <a:pt x="31" y="68"/>
                      <a:pt x="29" y="70"/>
                      <a:pt x="27" y="70"/>
                    </a:cubicBezTo>
                    <a:cubicBezTo>
                      <a:pt x="25" y="71"/>
                      <a:pt x="24" y="71"/>
                      <a:pt x="23" y="71"/>
                    </a:cubicBezTo>
                    <a:cubicBezTo>
                      <a:pt x="22" y="71"/>
                      <a:pt x="19" y="72"/>
                      <a:pt x="18" y="72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86"/>
                      <a:pt x="23" y="86"/>
                      <a:pt x="22" y="87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0" y="88"/>
                      <a:pt x="19" y="89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6"/>
                      <a:pt x="3" y="117"/>
                      <a:pt x="3" y="118"/>
                    </a:cubicBezTo>
                    <a:cubicBezTo>
                      <a:pt x="4" y="119"/>
                      <a:pt x="5" y="119"/>
                      <a:pt x="5" y="119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5" y="123"/>
                      <a:pt x="5" y="124"/>
                      <a:pt x="4" y="125"/>
                    </a:cubicBezTo>
                    <a:cubicBezTo>
                      <a:pt x="4" y="125"/>
                      <a:pt x="4" y="126"/>
                      <a:pt x="4" y="126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1" y="132"/>
                      <a:pt x="1" y="133"/>
                    </a:cubicBezTo>
                    <a:cubicBezTo>
                      <a:pt x="0" y="134"/>
                      <a:pt x="2" y="135"/>
                      <a:pt x="2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4" y="139"/>
                      <a:pt x="7" y="142"/>
                      <a:pt x="7" y="144"/>
                    </a:cubicBezTo>
                    <a:cubicBezTo>
                      <a:pt x="7" y="145"/>
                      <a:pt x="9" y="145"/>
                      <a:pt x="10" y="144"/>
                    </a:cubicBezTo>
                    <a:cubicBezTo>
                      <a:pt x="11" y="143"/>
                      <a:pt x="12" y="140"/>
                      <a:pt x="12" y="140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3"/>
                      <a:pt x="19" y="153"/>
                      <a:pt x="22" y="156"/>
                    </a:cubicBezTo>
                    <a:cubicBezTo>
                      <a:pt x="25" y="158"/>
                      <a:pt x="24" y="155"/>
                      <a:pt x="24" y="155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2"/>
                      <a:pt x="28" y="152"/>
                      <a:pt x="29" y="153"/>
                    </a:cubicBezTo>
                    <a:cubicBezTo>
                      <a:pt x="30" y="153"/>
                      <a:pt x="31" y="154"/>
                      <a:pt x="32" y="154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39" y="152"/>
                      <a:pt x="38" y="155"/>
                      <a:pt x="38" y="156"/>
                    </a:cubicBezTo>
                    <a:cubicBezTo>
                      <a:pt x="38" y="157"/>
                      <a:pt x="37" y="158"/>
                      <a:pt x="35" y="158"/>
                    </a:cubicBezTo>
                    <a:cubicBezTo>
                      <a:pt x="34" y="158"/>
                      <a:pt x="34" y="158"/>
                      <a:pt x="33" y="158"/>
                    </a:cubicBezTo>
                    <a:cubicBezTo>
                      <a:pt x="32" y="157"/>
                      <a:pt x="30" y="157"/>
                      <a:pt x="29" y="157"/>
                    </a:cubicBezTo>
                    <a:cubicBezTo>
                      <a:pt x="28" y="156"/>
                      <a:pt x="25" y="157"/>
                      <a:pt x="25" y="157"/>
                    </a:cubicBezTo>
                    <a:cubicBezTo>
                      <a:pt x="25" y="160"/>
                      <a:pt x="25" y="160"/>
                      <a:pt x="25" y="160"/>
                    </a:cubicBezTo>
                    <a:cubicBezTo>
                      <a:pt x="25" y="160"/>
                      <a:pt x="23" y="164"/>
                      <a:pt x="23" y="164"/>
                    </a:cubicBezTo>
                    <a:cubicBezTo>
                      <a:pt x="23" y="165"/>
                      <a:pt x="19" y="167"/>
                      <a:pt x="19" y="167"/>
                    </a:cubicBezTo>
                    <a:cubicBezTo>
                      <a:pt x="19" y="167"/>
                      <a:pt x="20" y="169"/>
                      <a:pt x="20" y="170"/>
                    </a:cubicBezTo>
                    <a:cubicBezTo>
                      <a:pt x="19" y="171"/>
                      <a:pt x="21" y="174"/>
                      <a:pt x="21" y="174"/>
                    </a:cubicBezTo>
                    <a:cubicBezTo>
                      <a:pt x="21" y="174"/>
                      <a:pt x="24" y="172"/>
                      <a:pt x="25" y="172"/>
                    </a:cubicBezTo>
                    <a:cubicBezTo>
                      <a:pt x="25" y="172"/>
                      <a:pt x="26" y="171"/>
                      <a:pt x="26" y="170"/>
                    </a:cubicBezTo>
                    <a:cubicBezTo>
                      <a:pt x="26" y="170"/>
                      <a:pt x="25" y="168"/>
                      <a:pt x="25" y="168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5" y="170"/>
                      <a:pt x="35" y="170"/>
                      <a:pt x="35" y="170"/>
                    </a:cubicBezTo>
                    <a:cubicBezTo>
                      <a:pt x="39" y="174"/>
                      <a:pt x="39" y="174"/>
                      <a:pt x="39" y="174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79"/>
                      <a:pt x="43" y="183"/>
                      <a:pt x="44" y="183"/>
                    </a:cubicBezTo>
                    <a:cubicBezTo>
                      <a:pt x="44" y="183"/>
                      <a:pt x="47" y="180"/>
                      <a:pt x="47" y="180"/>
                    </a:cubicBezTo>
                    <a:cubicBezTo>
                      <a:pt x="48" y="178"/>
                      <a:pt x="48" y="178"/>
                      <a:pt x="48" y="178"/>
                    </a:cubicBezTo>
                    <a:cubicBezTo>
                      <a:pt x="48" y="175"/>
                      <a:pt x="48" y="175"/>
                      <a:pt x="48" y="175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5" y="180"/>
                      <a:pt x="55" y="180"/>
                      <a:pt x="55" y="180"/>
                    </a:cubicBezTo>
                    <a:cubicBezTo>
                      <a:pt x="59" y="177"/>
                      <a:pt x="59" y="177"/>
                      <a:pt x="59" y="177"/>
                    </a:cubicBezTo>
                    <a:cubicBezTo>
                      <a:pt x="59" y="177"/>
                      <a:pt x="67" y="176"/>
                      <a:pt x="67" y="176"/>
                    </a:cubicBezTo>
                    <a:cubicBezTo>
                      <a:pt x="68" y="175"/>
                      <a:pt x="70" y="175"/>
                      <a:pt x="70" y="175"/>
                    </a:cubicBezTo>
                    <a:cubicBezTo>
                      <a:pt x="75" y="176"/>
                      <a:pt x="75" y="176"/>
                      <a:pt x="75" y="176"/>
                    </a:cubicBezTo>
                    <a:cubicBezTo>
                      <a:pt x="75" y="176"/>
                      <a:pt x="79" y="176"/>
                      <a:pt x="79" y="176"/>
                    </a:cubicBezTo>
                    <a:cubicBezTo>
                      <a:pt x="80" y="176"/>
                      <a:pt x="83" y="175"/>
                      <a:pt x="83" y="175"/>
                    </a:cubicBezTo>
                    <a:cubicBezTo>
                      <a:pt x="83" y="175"/>
                      <a:pt x="85" y="173"/>
                      <a:pt x="85" y="173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8" y="170"/>
                      <a:pt x="88" y="172"/>
                      <a:pt x="90" y="174"/>
                    </a:cubicBezTo>
                    <a:cubicBezTo>
                      <a:pt x="91" y="176"/>
                      <a:pt x="91" y="174"/>
                      <a:pt x="91" y="174"/>
                    </a:cubicBezTo>
                    <a:cubicBezTo>
                      <a:pt x="93" y="173"/>
                      <a:pt x="93" y="173"/>
                      <a:pt x="93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9" y="174"/>
                      <a:pt x="99" y="174"/>
                      <a:pt x="99" y="174"/>
                    </a:cubicBezTo>
                    <a:cubicBezTo>
                      <a:pt x="99" y="174"/>
                      <a:pt x="102" y="176"/>
                      <a:pt x="104" y="177"/>
                    </a:cubicBezTo>
                    <a:cubicBezTo>
                      <a:pt x="106" y="177"/>
                      <a:pt x="106" y="176"/>
                      <a:pt x="107" y="176"/>
                    </a:cubicBezTo>
                    <a:cubicBezTo>
                      <a:pt x="108" y="175"/>
                      <a:pt x="111" y="175"/>
                      <a:pt x="111" y="175"/>
                    </a:cubicBezTo>
                    <a:cubicBezTo>
                      <a:pt x="111" y="175"/>
                      <a:pt x="113" y="178"/>
                      <a:pt x="114" y="179"/>
                    </a:cubicBezTo>
                    <a:cubicBezTo>
                      <a:pt x="114" y="180"/>
                      <a:pt x="113" y="180"/>
                      <a:pt x="113" y="180"/>
                    </a:cubicBezTo>
                    <a:cubicBezTo>
                      <a:pt x="113" y="180"/>
                      <a:pt x="112" y="181"/>
                      <a:pt x="111" y="181"/>
                    </a:cubicBezTo>
                    <a:cubicBezTo>
                      <a:pt x="110" y="181"/>
                      <a:pt x="110" y="181"/>
                      <a:pt x="108" y="181"/>
                    </a:cubicBezTo>
                    <a:cubicBezTo>
                      <a:pt x="107" y="181"/>
                      <a:pt x="106" y="182"/>
                      <a:pt x="105" y="182"/>
                    </a:cubicBezTo>
                    <a:cubicBezTo>
                      <a:pt x="105" y="182"/>
                      <a:pt x="105" y="184"/>
                      <a:pt x="105" y="184"/>
                    </a:cubicBezTo>
                    <a:cubicBezTo>
                      <a:pt x="106" y="184"/>
                      <a:pt x="106" y="184"/>
                      <a:pt x="106" y="184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10" y="188"/>
                      <a:pt x="110" y="188"/>
                      <a:pt x="110" y="188"/>
                    </a:cubicBezTo>
                    <a:cubicBezTo>
                      <a:pt x="113" y="188"/>
                      <a:pt x="113" y="188"/>
                      <a:pt x="113" y="18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21" y="184"/>
                      <a:pt x="121" y="184"/>
                      <a:pt x="121" y="184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7" y="179"/>
                      <a:pt x="127" y="179"/>
                      <a:pt x="127" y="179"/>
                    </a:cubicBezTo>
                    <a:cubicBezTo>
                      <a:pt x="127" y="179"/>
                      <a:pt x="129" y="182"/>
                      <a:pt x="129" y="182"/>
                    </a:cubicBezTo>
                    <a:cubicBezTo>
                      <a:pt x="129" y="183"/>
                      <a:pt x="124" y="185"/>
                      <a:pt x="123" y="186"/>
                    </a:cubicBezTo>
                    <a:cubicBezTo>
                      <a:pt x="123" y="186"/>
                      <a:pt x="123" y="186"/>
                      <a:pt x="123" y="187"/>
                    </a:cubicBezTo>
                    <a:cubicBezTo>
                      <a:pt x="123" y="187"/>
                      <a:pt x="125" y="187"/>
                      <a:pt x="126" y="187"/>
                    </a:cubicBezTo>
                    <a:cubicBezTo>
                      <a:pt x="127" y="187"/>
                      <a:pt x="126" y="187"/>
                      <a:pt x="127" y="186"/>
                    </a:cubicBezTo>
                    <a:cubicBezTo>
                      <a:pt x="127" y="186"/>
                      <a:pt x="129" y="184"/>
                      <a:pt x="129" y="184"/>
                    </a:cubicBezTo>
                    <a:cubicBezTo>
                      <a:pt x="129" y="184"/>
                      <a:pt x="130" y="184"/>
                      <a:pt x="131" y="184"/>
                    </a:cubicBezTo>
                    <a:cubicBezTo>
                      <a:pt x="132" y="184"/>
                      <a:pt x="131" y="182"/>
                      <a:pt x="131" y="181"/>
                    </a:cubicBezTo>
                    <a:cubicBezTo>
                      <a:pt x="131" y="180"/>
                      <a:pt x="133" y="182"/>
                      <a:pt x="134" y="183"/>
                    </a:cubicBezTo>
                    <a:cubicBezTo>
                      <a:pt x="135" y="184"/>
                      <a:pt x="135" y="185"/>
                      <a:pt x="136" y="185"/>
                    </a:cubicBezTo>
                    <a:cubicBezTo>
                      <a:pt x="136" y="186"/>
                      <a:pt x="137" y="188"/>
                      <a:pt x="137" y="188"/>
                    </a:cubicBezTo>
                    <a:cubicBezTo>
                      <a:pt x="137" y="188"/>
                      <a:pt x="140" y="188"/>
                      <a:pt x="141" y="188"/>
                    </a:cubicBezTo>
                    <a:cubicBezTo>
                      <a:pt x="142" y="188"/>
                      <a:pt x="142" y="190"/>
                      <a:pt x="143" y="190"/>
                    </a:cubicBezTo>
                    <a:cubicBezTo>
                      <a:pt x="144" y="191"/>
                      <a:pt x="145" y="192"/>
                      <a:pt x="145" y="193"/>
                    </a:cubicBezTo>
                    <a:cubicBezTo>
                      <a:pt x="145" y="193"/>
                      <a:pt x="147" y="193"/>
                      <a:pt x="147" y="193"/>
                    </a:cubicBezTo>
                    <a:cubicBezTo>
                      <a:pt x="147" y="193"/>
                      <a:pt x="149" y="191"/>
                      <a:pt x="149" y="190"/>
                    </a:cubicBezTo>
                    <a:cubicBezTo>
                      <a:pt x="149" y="190"/>
                      <a:pt x="149" y="188"/>
                      <a:pt x="149" y="18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5611039" y="4131355"/>
              <a:ext cx="611188" cy="465138"/>
            </a:xfrm>
            <a:custGeom>
              <a:avLst/>
              <a:gdLst>
                <a:gd name="T0" fmla="*/ 140 w 192"/>
                <a:gd name="T1" fmla="*/ 121 h 146"/>
                <a:gd name="T2" fmla="*/ 136 w 192"/>
                <a:gd name="T3" fmla="*/ 114 h 146"/>
                <a:gd name="T4" fmla="*/ 139 w 192"/>
                <a:gd name="T5" fmla="*/ 107 h 146"/>
                <a:gd name="T6" fmla="*/ 145 w 192"/>
                <a:gd name="T7" fmla="*/ 101 h 146"/>
                <a:gd name="T8" fmla="*/ 146 w 192"/>
                <a:gd name="T9" fmla="*/ 97 h 146"/>
                <a:gd name="T10" fmla="*/ 160 w 192"/>
                <a:gd name="T11" fmla="*/ 86 h 146"/>
                <a:gd name="T12" fmla="*/ 172 w 192"/>
                <a:gd name="T13" fmla="*/ 84 h 146"/>
                <a:gd name="T14" fmla="*/ 183 w 192"/>
                <a:gd name="T15" fmla="*/ 84 h 146"/>
                <a:gd name="T16" fmla="*/ 189 w 192"/>
                <a:gd name="T17" fmla="*/ 81 h 146"/>
                <a:gd name="T18" fmla="*/ 186 w 192"/>
                <a:gd name="T19" fmla="*/ 78 h 146"/>
                <a:gd name="T20" fmla="*/ 180 w 192"/>
                <a:gd name="T21" fmla="*/ 68 h 146"/>
                <a:gd name="T22" fmla="*/ 173 w 192"/>
                <a:gd name="T23" fmla="*/ 62 h 146"/>
                <a:gd name="T24" fmla="*/ 176 w 192"/>
                <a:gd name="T25" fmla="*/ 55 h 146"/>
                <a:gd name="T26" fmla="*/ 178 w 192"/>
                <a:gd name="T27" fmla="*/ 45 h 146"/>
                <a:gd name="T28" fmla="*/ 178 w 192"/>
                <a:gd name="T29" fmla="*/ 28 h 146"/>
                <a:gd name="T30" fmla="*/ 184 w 192"/>
                <a:gd name="T31" fmla="*/ 21 h 146"/>
                <a:gd name="T32" fmla="*/ 192 w 192"/>
                <a:gd name="T33" fmla="*/ 13 h 146"/>
                <a:gd name="T34" fmla="*/ 189 w 192"/>
                <a:gd name="T35" fmla="*/ 6 h 146"/>
                <a:gd name="T36" fmla="*/ 161 w 192"/>
                <a:gd name="T37" fmla="*/ 2 h 146"/>
                <a:gd name="T38" fmla="*/ 125 w 192"/>
                <a:gd name="T39" fmla="*/ 9 h 146"/>
                <a:gd name="T40" fmla="*/ 107 w 192"/>
                <a:gd name="T41" fmla="*/ 29 h 146"/>
                <a:gd name="T42" fmla="*/ 60 w 192"/>
                <a:gd name="T43" fmla="*/ 39 h 146"/>
                <a:gd name="T44" fmla="*/ 33 w 192"/>
                <a:gd name="T45" fmla="*/ 39 h 146"/>
                <a:gd name="T46" fmla="*/ 15 w 192"/>
                <a:gd name="T47" fmla="*/ 42 h 146"/>
                <a:gd name="T48" fmla="*/ 13 w 192"/>
                <a:gd name="T49" fmla="*/ 36 h 146"/>
                <a:gd name="T50" fmla="*/ 14 w 192"/>
                <a:gd name="T51" fmla="*/ 30 h 146"/>
                <a:gd name="T52" fmla="*/ 5 w 192"/>
                <a:gd name="T53" fmla="*/ 34 h 146"/>
                <a:gd name="T54" fmla="*/ 2 w 192"/>
                <a:gd name="T55" fmla="*/ 36 h 146"/>
                <a:gd name="T56" fmla="*/ 0 w 192"/>
                <a:gd name="T57" fmla="*/ 45 h 146"/>
                <a:gd name="T58" fmla="*/ 2 w 192"/>
                <a:gd name="T59" fmla="*/ 49 h 146"/>
                <a:gd name="T60" fmla="*/ 10 w 192"/>
                <a:gd name="T61" fmla="*/ 57 h 146"/>
                <a:gd name="T62" fmla="*/ 19 w 192"/>
                <a:gd name="T63" fmla="*/ 64 h 146"/>
                <a:gd name="T64" fmla="*/ 26 w 192"/>
                <a:gd name="T65" fmla="*/ 65 h 146"/>
                <a:gd name="T66" fmla="*/ 21 w 192"/>
                <a:gd name="T67" fmla="*/ 77 h 146"/>
                <a:gd name="T68" fmla="*/ 20 w 192"/>
                <a:gd name="T69" fmla="*/ 81 h 146"/>
                <a:gd name="T70" fmla="*/ 17 w 192"/>
                <a:gd name="T71" fmla="*/ 86 h 146"/>
                <a:gd name="T72" fmla="*/ 12 w 192"/>
                <a:gd name="T73" fmla="*/ 88 h 146"/>
                <a:gd name="T74" fmla="*/ 13 w 192"/>
                <a:gd name="T75" fmla="*/ 97 h 146"/>
                <a:gd name="T76" fmla="*/ 18 w 192"/>
                <a:gd name="T77" fmla="*/ 101 h 146"/>
                <a:gd name="T78" fmla="*/ 15 w 192"/>
                <a:gd name="T79" fmla="*/ 110 h 146"/>
                <a:gd name="T80" fmla="*/ 17 w 192"/>
                <a:gd name="T81" fmla="*/ 114 h 146"/>
                <a:gd name="T82" fmla="*/ 31 w 192"/>
                <a:gd name="T83" fmla="*/ 121 h 146"/>
                <a:gd name="T84" fmla="*/ 38 w 192"/>
                <a:gd name="T85" fmla="*/ 132 h 146"/>
                <a:gd name="T86" fmla="*/ 38 w 192"/>
                <a:gd name="T87" fmla="*/ 143 h 146"/>
                <a:gd name="T88" fmla="*/ 47 w 192"/>
                <a:gd name="T89" fmla="*/ 142 h 146"/>
                <a:gd name="T90" fmla="*/ 52 w 192"/>
                <a:gd name="T91" fmla="*/ 140 h 146"/>
                <a:gd name="T92" fmla="*/ 59 w 192"/>
                <a:gd name="T93" fmla="*/ 138 h 146"/>
                <a:gd name="T94" fmla="*/ 72 w 192"/>
                <a:gd name="T95" fmla="*/ 131 h 146"/>
                <a:gd name="T96" fmla="*/ 83 w 192"/>
                <a:gd name="T97" fmla="*/ 126 h 146"/>
                <a:gd name="T98" fmla="*/ 93 w 192"/>
                <a:gd name="T99" fmla="*/ 129 h 146"/>
                <a:gd name="T100" fmla="*/ 110 w 192"/>
                <a:gd name="T101" fmla="*/ 131 h 146"/>
                <a:gd name="T102" fmla="*/ 121 w 192"/>
                <a:gd name="T103" fmla="*/ 130 h 146"/>
                <a:gd name="T104" fmla="*/ 133 w 192"/>
                <a:gd name="T105" fmla="*/ 127 h 146"/>
                <a:gd name="T106" fmla="*/ 138 w 192"/>
                <a:gd name="T107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146">
                  <a:moveTo>
                    <a:pt x="141" y="121"/>
                  </a:move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0" y="121"/>
                  </a:cubicBezTo>
                  <a:cubicBezTo>
                    <a:pt x="140" y="120"/>
                    <a:pt x="140" y="120"/>
                    <a:pt x="139" y="119"/>
                  </a:cubicBezTo>
                  <a:cubicBezTo>
                    <a:pt x="138" y="117"/>
                    <a:pt x="138" y="116"/>
                    <a:pt x="137" y="115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3"/>
                    <a:pt x="135" y="110"/>
                    <a:pt x="136" y="109"/>
                  </a:cubicBezTo>
                  <a:cubicBezTo>
                    <a:pt x="136" y="108"/>
                    <a:pt x="137" y="107"/>
                    <a:pt x="138" y="107"/>
                  </a:cubicBezTo>
                  <a:cubicBezTo>
                    <a:pt x="138" y="107"/>
                    <a:pt x="138" y="107"/>
                    <a:pt x="139" y="107"/>
                  </a:cubicBezTo>
                  <a:cubicBezTo>
                    <a:pt x="139" y="107"/>
                    <a:pt x="140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03"/>
                    <a:pt x="143" y="102"/>
                    <a:pt x="145" y="101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7" y="96"/>
                    <a:pt x="150" y="93"/>
                    <a:pt x="151" y="92"/>
                  </a:cubicBezTo>
                  <a:cubicBezTo>
                    <a:pt x="152" y="92"/>
                    <a:pt x="155" y="91"/>
                    <a:pt x="158" y="90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9" y="86"/>
                    <a:pt x="180" y="86"/>
                  </a:cubicBezTo>
                  <a:cubicBezTo>
                    <a:pt x="181" y="85"/>
                    <a:pt x="182" y="85"/>
                    <a:pt x="183" y="84"/>
                  </a:cubicBezTo>
                  <a:cubicBezTo>
                    <a:pt x="184" y="84"/>
                    <a:pt x="185" y="83"/>
                    <a:pt x="186" y="83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8" y="82"/>
                    <a:pt x="188" y="82"/>
                    <a:pt x="189" y="81"/>
                  </a:cubicBezTo>
                  <a:cubicBezTo>
                    <a:pt x="190" y="81"/>
                    <a:pt x="191" y="81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2" y="62"/>
                    <a:pt x="173" y="62"/>
                  </a:cubicBezTo>
                  <a:cubicBezTo>
                    <a:pt x="174" y="62"/>
                    <a:pt x="174" y="61"/>
                    <a:pt x="174" y="60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7" y="54"/>
                    <a:pt x="177" y="54"/>
                  </a:cubicBezTo>
                  <a:cubicBezTo>
                    <a:pt x="178" y="54"/>
                    <a:pt x="179" y="53"/>
                    <a:pt x="180" y="51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8"/>
                    <a:pt x="179" y="26"/>
                    <a:pt x="180" y="25"/>
                  </a:cubicBezTo>
                  <a:cubicBezTo>
                    <a:pt x="180" y="23"/>
                    <a:pt x="181" y="22"/>
                    <a:pt x="181" y="22"/>
                  </a:cubicBezTo>
                  <a:cubicBezTo>
                    <a:pt x="182" y="22"/>
                    <a:pt x="184" y="21"/>
                    <a:pt x="184" y="21"/>
                  </a:cubicBezTo>
                  <a:cubicBezTo>
                    <a:pt x="185" y="21"/>
                    <a:pt x="186" y="20"/>
                    <a:pt x="186" y="20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13"/>
                    <a:pt x="191" y="10"/>
                    <a:pt x="190" y="8"/>
                  </a:cubicBezTo>
                  <a:cubicBezTo>
                    <a:pt x="190" y="7"/>
                    <a:pt x="189" y="6"/>
                    <a:pt x="189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7" y="8"/>
                    <a:pt x="182" y="8"/>
                    <a:pt x="174" y="7"/>
                  </a:cubicBezTo>
                  <a:cubicBezTo>
                    <a:pt x="171" y="6"/>
                    <a:pt x="169" y="0"/>
                    <a:pt x="169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50" y="2"/>
                    <a:pt x="144" y="2"/>
                  </a:cubicBezTo>
                  <a:cubicBezTo>
                    <a:pt x="143" y="2"/>
                    <a:pt x="142" y="2"/>
                    <a:pt x="142" y="2"/>
                  </a:cubicBezTo>
                  <a:cubicBezTo>
                    <a:pt x="139" y="2"/>
                    <a:pt x="129" y="5"/>
                    <a:pt x="125" y="9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8" y="13"/>
                    <a:pt x="115" y="14"/>
                    <a:pt x="114" y="17"/>
                  </a:cubicBezTo>
                  <a:cubicBezTo>
                    <a:pt x="111" y="21"/>
                    <a:pt x="108" y="29"/>
                    <a:pt x="107" y="29"/>
                  </a:cubicBezTo>
                  <a:cubicBezTo>
                    <a:pt x="101" y="34"/>
                    <a:pt x="100" y="34"/>
                    <a:pt x="8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0" y="34"/>
                    <a:pt x="64" y="36"/>
                    <a:pt x="60" y="39"/>
                  </a:cubicBezTo>
                  <a:cubicBezTo>
                    <a:pt x="57" y="41"/>
                    <a:pt x="51" y="40"/>
                    <a:pt x="46" y="39"/>
                  </a:cubicBezTo>
                  <a:cubicBezTo>
                    <a:pt x="42" y="38"/>
                    <a:pt x="39" y="38"/>
                    <a:pt x="37" y="39"/>
                  </a:cubicBezTo>
                  <a:cubicBezTo>
                    <a:pt x="37" y="40"/>
                    <a:pt x="35" y="40"/>
                    <a:pt x="33" y="39"/>
                  </a:cubicBezTo>
                  <a:cubicBezTo>
                    <a:pt x="31" y="39"/>
                    <a:pt x="29" y="39"/>
                    <a:pt x="27" y="39"/>
                  </a:cubicBezTo>
                  <a:cubicBezTo>
                    <a:pt x="25" y="39"/>
                    <a:pt x="23" y="40"/>
                    <a:pt x="21" y="40"/>
                  </a:cubicBezTo>
                  <a:cubicBezTo>
                    <a:pt x="19" y="41"/>
                    <a:pt x="17" y="42"/>
                    <a:pt x="15" y="42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5"/>
                    <a:pt x="17" y="32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ubicBezTo>
                    <a:pt x="15" y="31"/>
                    <a:pt x="15" y="30"/>
                    <a:pt x="14" y="30"/>
                  </a:cubicBezTo>
                  <a:cubicBezTo>
                    <a:pt x="11" y="29"/>
                    <a:pt x="8" y="28"/>
                    <a:pt x="5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3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5"/>
                    <a:pt x="2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1"/>
                    <a:pt x="1" y="41"/>
                  </a:cubicBezTo>
                  <a:cubicBezTo>
                    <a:pt x="1" y="42"/>
                    <a:pt x="1" y="44"/>
                    <a:pt x="0" y="45"/>
                  </a:cubicBezTo>
                  <a:cubicBezTo>
                    <a:pt x="1" y="46"/>
                    <a:pt x="1" y="46"/>
                    <a:pt x="1" y="47"/>
                  </a:cubicBezTo>
                  <a:cubicBezTo>
                    <a:pt x="2" y="48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4" y="51"/>
                    <a:pt x="4" y="52"/>
                  </a:cubicBezTo>
                  <a:cubicBezTo>
                    <a:pt x="5" y="53"/>
                    <a:pt x="7" y="56"/>
                    <a:pt x="8" y="57"/>
                  </a:cubicBezTo>
                  <a:cubicBezTo>
                    <a:pt x="9" y="57"/>
                    <a:pt x="10" y="57"/>
                    <a:pt x="10" y="57"/>
                  </a:cubicBezTo>
                  <a:cubicBezTo>
                    <a:pt x="10" y="58"/>
                    <a:pt x="11" y="58"/>
                    <a:pt x="13" y="59"/>
                  </a:cubicBezTo>
                  <a:cubicBezTo>
                    <a:pt x="14" y="59"/>
                    <a:pt x="16" y="59"/>
                    <a:pt x="16" y="61"/>
                  </a:cubicBezTo>
                  <a:cubicBezTo>
                    <a:pt x="17" y="61"/>
                    <a:pt x="18" y="63"/>
                    <a:pt x="19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9"/>
                    <a:pt x="25" y="72"/>
                    <a:pt x="24" y="73"/>
                  </a:cubicBezTo>
                  <a:cubicBezTo>
                    <a:pt x="24" y="74"/>
                    <a:pt x="22" y="76"/>
                    <a:pt x="21" y="77"/>
                  </a:cubicBezTo>
                  <a:cubicBezTo>
                    <a:pt x="21" y="77"/>
                    <a:pt x="20" y="78"/>
                    <a:pt x="20" y="79"/>
                  </a:cubicBezTo>
                  <a:cubicBezTo>
                    <a:pt x="20" y="79"/>
                    <a:pt x="20" y="80"/>
                    <a:pt x="20" y="80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4"/>
                    <a:pt x="18" y="85"/>
                    <a:pt x="17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7"/>
                  </a:cubicBezTo>
                  <a:cubicBezTo>
                    <a:pt x="13" y="87"/>
                    <a:pt x="12" y="87"/>
                    <a:pt x="12" y="88"/>
                  </a:cubicBezTo>
                  <a:cubicBezTo>
                    <a:pt x="12" y="88"/>
                    <a:pt x="12" y="88"/>
                    <a:pt x="11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5" y="98"/>
                    <a:pt x="15" y="98"/>
                    <a:pt x="16" y="99"/>
                  </a:cubicBezTo>
                  <a:cubicBezTo>
                    <a:pt x="16" y="99"/>
                    <a:pt x="16" y="100"/>
                    <a:pt x="16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8"/>
                    <a:pt x="15" y="109"/>
                    <a:pt x="14" y="109"/>
                  </a:cubicBezTo>
                  <a:cubicBezTo>
                    <a:pt x="14" y="110"/>
                    <a:pt x="15" y="110"/>
                    <a:pt x="15" y="110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3"/>
                    <a:pt x="16" y="113"/>
                    <a:pt x="17" y="114"/>
                  </a:cubicBezTo>
                  <a:cubicBezTo>
                    <a:pt x="19" y="116"/>
                    <a:pt x="21" y="117"/>
                    <a:pt x="23" y="117"/>
                  </a:cubicBezTo>
                  <a:cubicBezTo>
                    <a:pt x="25" y="118"/>
                    <a:pt x="27" y="118"/>
                    <a:pt x="29" y="120"/>
                  </a:cubicBezTo>
                  <a:cubicBezTo>
                    <a:pt x="29" y="120"/>
                    <a:pt x="30" y="121"/>
                    <a:pt x="31" y="121"/>
                  </a:cubicBezTo>
                  <a:cubicBezTo>
                    <a:pt x="31" y="123"/>
                    <a:pt x="33" y="124"/>
                    <a:pt x="33" y="126"/>
                  </a:cubicBezTo>
                  <a:cubicBezTo>
                    <a:pt x="34" y="127"/>
                    <a:pt x="35" y="128"/>
                    <a:pt x="36" y="129"/>
                  </a:cubicBezTo>
                  <a:cubicBezTo>
                    <a:pt x="37" y="129"/>
                    <a:pt x="38" y="130"/>
                    <a:pt x="38" y="132"/>
                  </a:cubicBezTo>
                  <a:cubicBezTo>
                    <a:pt x="38" y="133"/>
                    <a:pt x="38" y="134"/>
                    <a:pt x="38" y="135"/>
                  </a:cubicBezTo>
                  <a:cubicBezTo>
                    <a:pt x="37" y="136"/>
                    <a:pt x="37" y="137"/>
                    <a:pt x="37" y="138"/>
                  </a:cubicBezTo>
                  <a:cubicBezTo>
                    <a:pt x="37" y="139"/>
                    <a:pt x="38" y="142"/>
                    <a:pt x="38" y="143"/>
                  </a:cubicBezTo>
                  <a:cubicBezTo>
                    <a:pt x="39" y="144"/>
                    <a:pt x="39" y="145"/>
                    <a:pt x="39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41"/>
                    <a:pt x="50" y="140"/>
                    <a:pt x="51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3" y="140"/>
                    <a:pt x="53" y="140"/>
                    <a:pt x="54" y="140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38"/>
                    <a:pt x="66" y="135"/>
                    <a:pt x="67" y="135"/>
                  </a:cubicBezTo>
                  <a:cubicBezTo>
                    <a:pt x="67" y="135"/>
                    <a:pt x="69" y="134"/>
                    <a:pt x="70" y="133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0"/>
                    <a:pt x="75" y="128"/>
                    <a:pt x="77" y="128"/>
                  </a:cubicBezTo>
                  <a:cubicBezTo>
                    <a:pt x="79" y="128"/>
                    <a:pt x="80" y="128"/>
                    <a:pt x="80" y="128"/>
                  </a:cubicBezTo>
                  <a:cubicBezTo>
                    <a:pt x="81" y="127"/>
                    <a:pt x="81" y="126"/>
                    <a:pt x="83" y="126"/>
                  </a:cubicBezTo>
                  <a:cubicBezTo>
                    <a:pt x="83" y="126"/>
                    <a:pt x="87" y="125"/>
                    <a:pt x="88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5" y="131"/>
                    <a:pt x="96" y="131"/>
                    <a:pt x="97" y="132"/>
                  </a:cubicBezTo>
                  <a:cubicBezTo>
                    <a:pt x="98" y="131"/>
                    <a:pt x="101" y="129"/>
                    <a:pt x="101" y="129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2" y="130"/>
                    <a:pt x="127" y="128"/>
                    <a:pt x="127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0" y="128"/>
                    <a:pt x="132" y="127"/>
                    <a:pt x="133" y="127"/>
                  </a:cubicBezTo>
                  <a:cubicBezTo>
                    <a:pt x="133" y="127"/>
                    <a:pt x="133" y="127"/>
                    <a:pt x="134" y="126"/>
                  </a:cubicBezTo>
                  <a:cubicBezTo>
                    <a:pt x="136" y="125"/>
                    <a:pt x="136" y="125"/>
                    <a:pt x="137" y="125"/>
                  </a:cubicBezTo>
                  <a:cubicBezTo>
                    <a:pt x="137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40" y="123"/>
                  </a:cubicBezTo>
                  <a:cubicBezTo>
                    <a:pt x="141" y="123"/>
                    <a:pt x="141" y="122"/>
                    <a:pt x="141" y="12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7766866" y="4090079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2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5349101" y="3596368"/>
              <a:ext cx="930275" cy="668336"/>
            </a:xfrm>
            <a:custGeom>
              <a:avLst/>
              <a:gdLst>
                <a:gd name="T0" fmla="*/ 277 w 292"/>
                <a:gd name="T1" fmla="*/ 94 h 210"/>
                <a:gd name="T2" fmla="*/ 239 w 292"/>
                <a:gd name="T3" fmla="*/ 104 h 210"/>
                <a:gd name="T4" fmla="*/ 235 w 292"/>
                <a:gd name="T5" fmla="*/ 95 h 210"/>
                <a:gd name="T6" fmla="*/ 233 w 292"/>
                <a:gd name="T7" fmla="*/ 91 h 210"/>
                <a:gd name="T8" fmla="*/ 230 w 292"/>
                <a:gd name="T9" fmla="*/ 82 h 210"/>
                <a:gd name="T10" fmla="*/ 228 w 292"/>
                <a:gd name="T11" fmla="*/ 74 h 210"/>
                <a:gd name="T12" fmla="*/ 228 w 292"/>
                <a:gd name="T13" fmla="*/ 63 h 210"/>
                <a:gd name="T14" fmla="*/ 226 w 292"/>
                <a:gd name="T15" fmla="*/ 56 h 210"/>
                <a:gd name="T16" fmla="*/ 222 w 292"/>
                <a:gd name="T17" fmla="*/ 49 h 210"/>
                <a:gd name="T18" fmla="*/ 217 w 292"/>
                <a:gd name="T19" fmla="*/ 41 h 210"/>
                <a:gd name="T20" fmla="*/ 206 w 292"/>
                <a:gd name="T21" fmla="*/ 33 h 210"/>
                <a:gd name="T22" fmla="*/ 198 w 292"/>
                <a:gd name="T23" fmla="*/ 27 h 210"/>
                <a:gd name="T24" fmla="*/ 195 w 292"/>
                <a:gd name="T25" fmla="*/ 25 h 210"/>
                <a:gd name="T26" fmla="*/ 187 w 292"/>
                <a:gd name="T27" fmla="*/ 18 h 210"/>
                <a:gd name="T28" fmla="*/ 184 w 292"/>
                <a:gd name="T29" fmla="*/ 12 h 210"/>
                <a:gd name="T30" fmla="*/ 178 w 292"/>
                <a:gd name="T31" fmla="*/ 6 h 210"/>
                <a:gd name="T32" fmla="*/ 173 w 292"/>
                <a:gd name="T33" fmla="*/ 3 h 210"/>
                <a:gd name="T34" fmla="*/ 169 w 292"/>
                <a:gd name="T35" fmla="*/ 0 h 210"/>
                <a:gd name="T36" fmla="*/ 155 w 292"/>
                <a:gd name="T37" fmla="*/ 5 h 210"/>
                <a:gd name="T38" fmla="*/ 132 w 292"/>
                <a:gd name="T39" fmla="*/ 20 h 210"/>
                <a:gd name="T40" fmla="*/ 108 w 292"/>
                <a:gd name="T41" fmla="*/ 27 h 210"/>
                <a:gd name="T42" fmla="*/ 73 w 292"/>
                <a:gd name="T43" fmla="*/ 29 h 210"/>
                <a:gd name="T44" fmla="*/ 67 w 292"/>
                <a:gd name="T45" fmla="*/ 37 h 210"/>
                <a:gd name="T46" fmla="*/ 55 w 292"/>
                <a:gd name="T47" fmla="*/ 48 h 210"/>
                <a:gd name="T48" fmla="*/ 45 w 292"/>
                <a:gd name="T49" fmla="*/ 57 h 210"/>
                <a:gd name="T50" fmla="*/ 42 w 292"/>
                <a:gd name="T51" fmla="*/ 73 h 210"/>
                <a:gd name="T52" fmla="*/ 35 w 292"/>
                <a:gd name="T53" fmla="*/ 88 h 210"/>
                <a:gd name="T54" fmla="*/ 32 w 292"/>
                <a:gd name="T55" fmla="*/ 107 h 210"/>
                <a:gd name="T56" fmla="*/ 16 w 292"/>
                <a:gd name="T57" fmla="*/ 124 h 210"/>
                <a:gd name="T58" fmla="*/ 6 w 292"/>
                <a:gd name="T59" fmla="*/ 129 h 210"/>
                <a:gd name="T60" fmla="*/ 7 w 292"/>
                <a:gd name="T61" fmla="*/ 131 h 210"/>
                <a:gd name="T62" fmla="*/ 16 w 292"/>
                <a:gd name="T63" fmla="*/ 136 h 210"/>
                <a:gd name="T64" fmla="*/ 18 w 292"/>
                <a:gd name="T65" fmla="*/ 145 h 210"/>
                <a:gd name="T66" fmla="*/ 22 w 292"/>
                <a:gd name="T67" fmla="*/ 152 h 210"/>
                <a:gd name="T68" fmla="*/ 33 w 292"/>
                <a:gd name="T69" fmla="*/ 156 h 210"/>
                <a:gd name="T70" fmla="*/ 43 w 292"/>
                <a:gd name="T71" fmla="*/ 158 h 210"/>
                <a:gd name="T72" fmla="*/ 45 w 292"/>
                <a:gd name="T73" fmla="*/ 168 h 210"/>
                <a:gd name="T74" fmla="*/ 45 w 292"/>
                <a:gd name="T75" fmla="*/ 175 h 210"/>
                <a:gd name="T76" fmla="*/ 51 w 292"/>
                <a:gd name="T77" fmla="*/ 178 h 210"/>
                <a:gd name="T78" fmla="*/ 56 w 292"/>
                <a:gd name="T79" fmla="*/ 179 h 210"/>
                <a:gd name="T80" fmla="*/ 66 w 292"/>
                <a:gd name="T81" fmla="*/ 183 h 210"/>
                <a:gd name="T82" fmla="*/ 71 w 292"/>
                <a:gd name="T83" fmla="*/ 176 h 210"/>
                <a:gd name="T84" fmla="*/ 80 w 292"/>
                <a:gd name="T85" fmla="*/ 176 h 210"/>
                <a:gd name="T86" fmla="*/ 84 w 292"/>
                <a:gd name="T87" fmla="*/ 183 h 210"/>
                <a:gd name="T88" fmla="*/ 83 w 292"/>
                <a:gd name="T89" fmla="*/ 189 h 210"/>
                <a:gd name="T90" fmla="*/ 87 w 292"/>
                <a:gd name="T91" fmla="*/ 196 h 210"/>
                <a:gd name="T92" fmla="*/ 95 w 292"/>
                <a:gd name="T93" fmla="*/ 204 h 210"/>
                <a:gd name="T94" fmla="*/ 97 w 292"/>
                <a:gd name="T95" fmla="*/ 209 h 210"/>
                <a:gd name="T96" fmla="*/ 128 w 292"/>
                <a:gd name="T97" fmla="*/ 207 h 210"/>
                <a:gd name="T98" fmla="*/ 195 w 292"/>
                <a:gd name="T99" fmla="*/ 185 h 210"/>
                <a:gd name="T100" fmla="*/ 252 w 292"/>
                <a:gd name="T101" fmla="*/ 168 h 210"/>
                <a:gd name="T102" fmla="*/ 271 w 292"/>
                <a:gd name="T103" fmla="*/ 143 h 210"/>
                <a:gd name="T104" fmla="*/ 287 w 292"/>
                <a:gd name="T105" fmla="*/ 9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210">
                  <a:moveTo>
                    <a:pt x="287" y="96"/>
                  </a:moveTo>
                  <a:cubicBezTo>
                    <a:pt x="284" y="96"/>
                    <a:pt x="284" y="96"/>
                    <a:pt x="284" y="96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1" y="94"/>
                    <a:pt x="264" y="106"/>
                    <a:pt x="264" y="106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1" y="110"/>
                    <a:pt x="245" y="108"/>
                    <a:pt x="240" y="10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6" y="101"/>
                    <a:pt x="235" y="101"/>
                    <a:pt x="235" y="100"/>
                  </a:cubicBezTo>
                  <a:cubicBezTo>
                    <a:pt x="234" y="99"/>
                    <a:pt x="234" y="99"/>
                    <a:pt x="234" y="99"/>
                  </a:cubicBezTo>
                  <a:cubicBezTo>
                    <a:pt x="234" y="96"/>
                    <a:pt x="234" y="96"/>
                    <a:pt x="234" y="96"/>
                  </a:cubicBezTo>
                  <a:cubicBezTo>
                    <a:pt x="234" y="96"/>
                    <a:pt x="235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5" y="94"/>
                    <a:pt x="235" y="93"/>
                    <a:pt x="235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2"/>
                    <a:pt x="234" y="92"/>
                    <a:pt x="233" y="91"/>
                  </a:cubicBezTo>
                  <a:cubicBezTo>
                    <a:pt x="232" y="90"/>
                    <a:pt x="232" y="90"/>
                    <a:pt x="232" y="89"/>
                  </a:cubicBezTo>
                  <a:cubicBezTo>
                    <a:pt x="232" y="88"/>
                    <a:pt x="232" y="88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2" y="87"/>
                    <a:pt x="232" y="87"/>
                    <a:pt x="232" y="86"/>
                  </a:cubicBezTo>
                  <a:cubicBezTo>
                    <a:pt x="231" y="85"/>
                    <a:pt x="230" y="83"/>
                    <a:pt x="230" y="82"/>
                  </a:cubicBezTo>
                  <a:cubicBezTo>
                    <a:pt x="229" y="82"/>
                    <a:pt x="229" y="81"/>
                    <a:pt x="229" y="80"/>
                  </a:cubicBezTo>
                  <a:cubicBezTo>
                    <a:pt x="229" y="80"/>
                    <a:pt x="229" y="79"/>
                    <a:pt x="229" y="79"/>
                  </a:cubicBezTo>
                  <a:cubicBezTo>
                    <a:pt x="229" y="79"/>
                    <a:pt x="228" y="78"/>
                    <a:pt x="229" y="76"/>
                  </a:cubicBezTo>
                  <a:cubicBezTo>
                    <a:pt x="229" y="75"/>
                    <a:pt x="229" y="75"/>
                    <a:pt x="229" y="74"/>
                  </a:cubicBezTo>
                  <a:cubicBezTo>
                    <a:pt x="229" y="74"/>
                    <a:pt x="228" y="74"/>
                    <a:pt x="228" y="74"/>
                  </a:cubicBezTo>
                  <a:cubicBezTo>
                    <a:pt x="228" y="69"/>
                    <a:pt x="228" y="69"/>
                    <a:pt x="228" y="69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7"/>
                    <a:pt x="228" y="66"/>
                    <a:pt x="228" y="65"/>
                  </a:cubicBezTo>
                  <a:cubicBezTo>
                    <a:pt x="228" y="63"/>
                    <a:pt x="228" y="63"/>
                    <a:pt x="228" y="63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27" y="61"/>
                    <a:pt x="227" y="60"/>
                    <a:pt x="227" y="59"/>
                  </a:cubicBezTo>
                  <a:cubicBezTo>
                    <a:pt x="227" y="59"/>
                    <a:pt x="227" y="58"/>
                    <a:pt x="227" y="58"/>
                  </a:cubicBezTo>
                  <a:cubicBezTo>
                    <a:pt x="227" y="58"/>
                    <a:pt x="227" y="58"/>
                    <a:pt x="227" y="58"/>
                  </a:cubicBezTo>
                  <a:cubicBezTo>
                    <a:pt x="227" y="58"/>
                    <a:pt x="226" y="56"/>
                    <a:pt x="226" y="56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5" y="54"/>
                  </a:cubicBezTo>
                  <a:cubicBezTo>
                    <a:pt x="225" y="53"/>
                    <a:pt x="225" y="53"/>
                    <a:pt x="224" y="52"/>
                  </a:cubicBezTo>
                  <a:cubicBezTo>
                    <a:pt x="223" y="51"/>
                    <a:pt x="222" y="50"/>
                    <a:pt x="222" y="49"/>
                  </a:cubicBezTo>
                  <a:cubicBezTo>
                    <a:pt x="222" y="48"/>
                    <a:pt x="221" y="48"/>
                    <a:pt x="221" y="47"/>
                  </a:cubicBezTo>
                  <a:cubicBezTo>
                    <a:pt x="221" y="47"/>
                    <a:pt x="221" y="47"/>
                    <a:pt x="221" y="47"/>
                  </a:cubicBezTo>
                  <a:cubicBezTo>
                    <a:pt x="221" y="47"/>
                    <a:pt x="221" y="46"/>
                    <a:pt x="220" y="45"/>
                  </a:cubicBezTo>
                  <a:cubicBezTo>
                    <a:pt x="219" y="44"/>
                    <a:pt x="218" y="43"/>
                    <a:pt x="218" y="42"/>
                  </a:cubicBezTo>
                  <a:cubicBezTo>
                    <a:pt x="217" y="42"/>
                    <a:pt x="217" y="41"/>
                    <a:pt x="217" y="41"/>
                  </a:cubicBezTo>
                  <a:cubicBezTo>
                    <a:pt x="216" y="41"/>
                    <a:pt x="215" y="41"/>
                    <a:pt x="214" y="41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6"/>
                    <a:pt x="207" y="36"/>
                  </a:cubicBezTo>
                  <a:cubicBezTo>
                    <a:pt x="206" y="35"/>
                    <a:pt x="206" y="34"/>
                    <a:pt x="206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199" y="29"/>
                    <a:pt x="199" y="28"/>
                  </a:cubicBezTo>
                  <a:cubicBezTo>
                    <a:pt x="199" y="28"/>
                    <a:pt x="199" y="28"/>
                    <a:pt x="198" y="27"/>
                  </a:cubicBezTo>
                  <a:cubicBezTo>
                    <a:pt x="198" y="27"/>
                    <a:pt x="198" y="27"/>
                    <a:pt x="198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5" y="25"/>
                    <a:pt x="194" y="24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2"/>
                    <a:pt x="191" y="22"/>
                    <a:pt x="191" y="22"/>
                  </a:cubicBezTo>
                  <a:cubicBezTo>
                    <a:pt x="190" y="21"/>
                    <a:pt x="190" y="21"/>
                    <a:pt x="190" y="20"/>
                  </a:cubicBezTo>
                  <a:cubicBezTo>
                    <a:pt x="189" y="20"/>
                    <a:pt x="188" y="20"/>
                    <a:pt x="187" y="18"/>
                  </a:cubicBezTo>
                  <a:cubicBezTo>
                    <a:pt x="186" y="18"/>
                    <a:pt x="186" y="17"/>
                    <a:pt x="186" y="16"/>
                  </a:cubicBezTo>
                  <a:cubicBezTo>
                    <a:pt x="185" y="15"/>
                    <a:pt x="185" y="14"/>
                    <a:pt x="185" y="14"/>
                  </a:cubicBezTo>
                  <a:cubicBezTo>
                    <a:pt x="184" y="14"/>
                    <a:pt x="184" y="13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10"/>
                    <a:pt x="182" y="10"/>
                    <a:pt x="181" y="10"/>
                  </a:cubicBezTo>
                  <a:cubicBezTo>
                    <a:pt x="181" y="9"/>
                    <a:pt x="181" y="9"/>
                    <a:pt x="181" y="8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5"/>
                    <a:pt x="178" y="5"/>
                  </a:cubicBezTo>
                  <a:cubicBezTo>
                    <a:pt x="177" y="5"/>
                    <a:pt x="177" y="5"/>
                    <a:pt x="177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1"/>
                    <a:pt x="173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1" y="1"/>
                    <a:pt x="170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1"/>
                    <a:pt x="156" y="2"/>
                    <a:pt x="156" y="3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7"/>
                    <a:pt x="155" y="9"/>
                    <a:pt x="154" y="9"/>
                  </a:cubicBezTo>
                  <a:cubicBezTo>
                    <a:pt x="152" y="10"/>
                    <a:pt x="151" y="11"/>
                    <a:pt x="150" y="12"/>
                  </a:cubicBezTo>
                  <a:cubicBezTo>
                    <a:pt x="149" y="13"/>
                    <a:pt x="149" y="14"/>
                    <a:pt x="148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35" y="20"/>
                    <a:pt x="132" y="20"/>
                  </a:cubicBezTo>
                  <a:cubicBezTo>
                    <a:pt x="129" y="20"/>
                    <a:pt x="127" y="23"/>
                    <a:pt x="127" y="23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78" y="29"/>
                    <a:pt x="76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8"/>
                    <a:pt x="70" y="27"/>
                    <a:pt x="70" y="27"/>
                  </a:cubicBezTo>
                  <a:cubicBezTo>
                    <a:pt x="70" y="27"/>
                    <a:pt x="67" y="27"/>
                    <a:pt x="66" y="28"/>
                  </a:cubicBezTo>
                  <a:cubicBezTo>
                    <a:pt x="66" y="29"/>
                    <a:pt x="66" y="29"/>
                    <a:pt x="65" y="30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2"/>
                    <a:pt x="62" y="42"/>
                    <a:pt x="62" y="42"/>
                  </a:cubicBezTo>
                  <a:cubicBezTo>
                    <a:pt x="62" y="43"/>
                    <a:pt x="61" y="44"/>
                    <a:pt x="60" y="44"/>
                  </a:cubicBezTo>
                  <a:cubicBezTo>
                    <a:pt x="59" y="44"/>
                    <a:pt x="59" y="44"/>
                    <a:pt x="58" y="4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61"/>
                    <a:pt x="46" y="64"/>
                    <a:pt x="45" y="65"/>
                  </a:cubicBezTo>
                  <a:cubicBezTo>
                    <a:pt x="44" y="66"/>
                    <a:pt x="43" y="67"/>
                    <a:pt x="43" y="67"/>
                  </a:cubicBezTo>
                  <a:cubicBezTo>
                    <a:pt x="43" y="67"/>
                    <a:pt x="42" y="67"/>
                    <a:pt x="42" y="6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2"/>
                    <a:pt x="39" y="84"/>
                    <a:pt x="38" y="86"/>
                  </a:cubicBezTo>
                  <a:cubicBezTo>
                    <a:pt x="37" y="87"/>
                    <a:pt x="37" y="87"/>
                    <a:pt x="36" y="87"/>
                  </a:cubicBezTo>
                  <a:cubicBezTo>
                    <a:pt x="35" y="87"/>
                    <a:pt x="35" y="88"/>
                    <a:pt x="35" y="88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5"/>
                    <a:pt x="15" y="126"/>
                    <a:pt x="14" y="127"/>
                  </a:cubicBezTo>
                  <a:cubicBezTo>
                    <a:pt x="12" y="128"/>
                    <a:pt x="9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2" y="129"/>
                    <a:pt x="3" y="129"/>
                  </a:cubicBezTo>
                  <a:cubicBezTo>
                    <a:pt x="4" y="130"/>
                    <a:pt x="4" y="130"/>
                    <a:pt x="5" y="130"/>
                  </a:cubicBezTo>
                  <a:cubicBezTo>
                    <a:pt x="6" y="130"/>
                    <a:pt x="7" y="131"/>
                    <a:pt x="7" y="131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11" y="134"/>
                    <a:pt x="12" y="136"/>
                    <a:pt x="13" y="136"/>
                  </a:cubicBezTo>
                  <a:cubicBezTo>
                    <a:pt x="13" y="136"/>
                    <a:pt x="14" y="136"/>
                    <a:pt x="15" y="137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9"/>
                    <a:pt x="19" y="141"/>
                    <a:pt x="18" y="143"/>
                  </a:cubicBezTo>
                  <a:cubicBezTo>
                    <a:pt x="18" y="143"/>
                    <a:pt x="18" y="144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6"/>
                    <a:pt x="18" y="146"/>
                  </a:cubicBezTo>
                  <a:cubicBezTo>
                    <a:pt x="19" y="147"/>
                    <a:pt x="20" y="148"/>
                    <a:pt x="20" y="150"/>
                  </a:cubicBezTo>
                  <a:cubicBezTo>
                    <a:pt x="20" y="150"/>
                    <a:pt x="20" y="150"/>
                    <a:pt x="20" y="151"/>
                  </a:cubicBezTo>
                  <a:cubicBezTo>
                    <a:pt x="21" y="151"/>
                    <a:pt x="22" y="152"/>
                    <a:pt x="22" y="152"/>
                  </a:cubicBezTo>
                  <a:cubicBezTo>
                    <a:pt x="23" y="152"/>
                    <a:pt x="24" y="153"/>
                    <a:pt x="26" y="153"/>
                  </a:cubicBezTo>
                  <a:cubicBezTo>
                    <a:pt x="27" y="154"/>
                    <a:pt x="28" y="154"/>
                    <a:pt x="28" y="154"/>
                  </a:cubicBezTo>
                  <a:cubicBezTo>
                    <a:pt x="29" y="155"/>
                    <a:pt x="29" y="155"/>
                    <a:pt x="30" y="155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3" y="156"/>
                  </a:cubicBezTo>
                  <a:cubicBezTo>
                    <a:pt x="34" y="157"/>
                    <a:pt x="35" y="157"/>
                    <a:pt x="35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8" y="157"/>
                  </a:cubicBezTo>
                  <a:cubicBezTo>
                    <a:pt x="40" y="157"/>
                    <a:pt x="41" y="158"/>
                    <a:pt x="41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7"/>
                    <a:pt x="43" y="167"/>
                    <a:pt x="44" y="167"/>
                  </a:cubicBezTo>
                  <a:cubicBezTo>
                    <a:pt x="44" y="167"/>
                    <a:pt x="44" y="167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6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6" y="175"/>
                    <a:pt x="47" y="175"/>
                    <a:pt x="49" y="176"/>
                  </a:cubicBezTo>
                  <a:cubicBezTo>
                    <a:pt x="50" y="176"/>
                    <a:pt x="50" y="177"/>
                    <a:pt x="51" y="178"/>
                  </a:cubicBezTo>
                  <a:cubicBezTo>
                    <a:pt x="51" y="179"/>
                    <a:pt x="51" y="179"/>
                    <a:pt x="51" y="180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2" y="179"/>
                    <a:pt x="63" y="180"/>
                    <a:pt x="64" y="182"/>
                  </a:cubicBezTo>
                  <a:cubicBezTo>
                    <a:pt x="64" y="182"/>
                    <a:pt x="65" y="183"/>
                    <a:pt x="66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6" y="182"/>
                    <a:pt x="68" y="180"/>
                    <a:pt x="68" y="180"/>
                  </a:cubicBezTo>
                  <a:cubicBezTo>
                    <a:pt x="69" y="179"/>
                    <a:pt x="69" y="179"/>
                    <a:pt x="69" y="178"/>
                  </a:cubicBezTo>
                  <a:cubicBezTo>
                    <a:pt x="70" y="177"/>
                    <a:pt x="70" y="176"/>
                    <a:pt x="71" y="176"/>
                  </a:cubicBezTo>
                  <a:cubicBezTo>
                    <a:pt x="71" y="175"/>
                    <a:pt x="72" y="175"/>
                    <a:pt x="73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3"/>
                    <a:pt x="77" y="173"/>
                    <a:pt x="77" y="174"/>
                  </a:cubicBezTo>
                  <a:cubicBezTo>
                    <a:pt x="78" y="174"/>
                    <a:pt x="79" y="175"/>
                    <a:pt x="80" y="176"/>
                  </a:cubicBezTo>
                  <a:cubicBezTo>
                    <a:pt x="80" y="176"/>
                    <a:pt x="80" y="176"/>
                    <a:pt x="81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8" y="177"/>
                    <a:pt x="88" y="179"/>
                    <a:pt x="88" y="179"/>
                  </a:cubicBezTo>
                  <a:cubicBezTo>
                    <a:pt x="88" y="181"/>
                    <a:pt x="86" y="182"/>
                    <a:pt x="84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4" y="183"/>
                    <a:pt x="83" y="183"/>
                    <a:pt x="83" y="182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83" y="186"/>
                    <a:pt x="83" y="187"/>
                    <a:pt x="83" y="188"/>
                  </a:cubicBezTo>
                  <a:cubicBezTo>
                    <a:pt x="83" y="188"/>
                    <a:pt x="83" y="188"/>
                    <a:pt x="83" y="189"/>
                  </a:cubicBezTo>
                  <a:cubicBezTo>
                    <a:pt x="84" y="189"/>
                    <a:pt x="84" y="189"/>
                    <a:pt x="84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6"/>
                    <a:pt x="88" y="196"/>
                    <a:pt x="89" y="196"/>
                  </a:cubicBezTo>
                  <a:cubicBezTo>
                    <a:pt x="92" y="196"/>
                    <a:pt x="94" y="197"/>
                    <a:pt x="96" y="197"/>
                  </a:cubicBezTo>
                  <a:cubicBezTo>
                    <a:pt x="97" y="198"/>
                    <a:pt x="98" y="198"/>
                    <a:pt x="98" y="198"/>
                  </a:cubicBezTo>
                  <a:cubicBezTo>
                    <a:pt x="99" y="198"/>
                    <a:pt x="100" y="199"/>
                    <a:pt x="100" y="199"/>
                  </a:cubicBezTo>
                  <a:cubicBezTo>
                    <a:pt x="100" y="201"/>
                    <a:pt x="98" y="202"/>
                    <a:pt x="95" y="204"/>
                  </a:cubicBezTo>
                  <a:cubicBezTo>
                    <a:pt x="95" y="204"/>
                    <a:pt x="95" y="205"/>
                    <a:pt x="94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6" y="206"/>
                    <a:pt x="96" y="206"/>
                  </a:cubicBezTo>
                  <a:cubicBezTo>
                    <a:pt x="96" y="208"/>
                    <a:pt x="96" y="209"/>
                    <a:pt x="97" y="209"/>
                  </a:cubicBezTo>
                  <a:cubicBezTo>
                    <a:pt x="99" y="210"/>
                    <a:pt x="101" y="209"/>
                    <a:pt x="103" y="208"/>
                  </a:cubicBezTo>
                  <a:cubicBezTo>
                    <a:pt x="105" y="207"/>
                    <a:pt x="107" y="206"/>
                    <a:pt x="109" y="206"/>
                  </a:cubicBezTo>
                  <a:cubicBezTo>
                    <a:pt x="111" y="206"/>
                    <a:pt x="113" y="206"/>
                    <a:pt x="115" y="207"/>
                  </a:cubicBezTo>
                  <a:cubicBezTo>
                    <a:pt x="117" y="207"/>
                    <a:pt x="118" y="207"/>
                    <a:pt x="119" y="207"/>
                  </a:cubicBezTo>
                  <a:cubicBezTo>
                    <a:pt x="120" y="205"/>
                    <a:pt x="124" y="206"/>
                    <a:pt x="128" y="207"/>
                  </a:cubicBezTo>
                  <a:cubicBezTo>
                    <a:pt x="133" y="208"/>
                    <a:pt x="139" y="208"/>
                    <a:pt x="142" y="206"/>
                  </a:cubicBezTo>
                  <a:cubicBezTo>
                    <a:pt x="146" y="204"/>
                    <a:pt x="162" y="202"/>
                    <a:pt x="168" y="202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82" y="201"/>
                    <a:pt x="183" y="201"/>
                    <a:pt x="189" y="197"/>
                  </a:cubicBezTo>
                  <a:cubicBezTo>
                    <a:pt x="189" y="197"/>
                    <a:pt x="193" y="188"/>
                    <a:pt x="195" y="185"/>
                  </a:cubicBezTo>
                  <a:cubicBezTo>
                    <a:pt x="196" y="182"/>
                    <a:pt x="199" y="180"/>
                    <a:pt x="202" y="179"/>
                  </a:cubicBezTo>
                  <a:cubicBezTo>
                    <a:pt x="204" y="178"/>
                    <a:pt x="205" y="177"/>
                    <a:pt x="207" y="176"/>
                  </a:cubicBezTo>
                  <a:cubicBezTo>
                    <a:pt x="211" y="173"/>
                    <a:pt x="221" y="170"/>
                    <a:pt x="224" y="169"/>
                  </a:cubicBezTo>
                  <a:cubicBezTo>
                    <a:pt x="226" y="169"/>
                    <a:pt x="243" y="170"/>
                    <a:pt x="243" y="170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2" y="169"/>
                    <a:pt x="254" y="174"/>
                    <a:pt x="256" y="174"/>
                  </a:cubicBezTo>
                  <a:cubicBezTo>
                    <a:pt x="267" y="176"/>
                    <a:pt x="272" y="175"/>
                    <a:pt x="273" y="170"/>
                  </a:cubicBezTo>
                  <a:cubicBezTo>
                    <a:pt x="273" y="168"/>
                    <a:pt x="272" y="165"/>
                    <a:pt x="271" y="162"/>
                  </a:cubicBezTo>
                  <a:cubicBezTo>
                    <a:pt x="270" y="159"/>
                    <a:pt x="269" y="156"/>
                    <a:pt x="269" y="154"/>
                  </a:cubicBezTo>
                  <a:cubicBezTo>
                    <a:pt x="269" y="150"/>
                    <a:pt x="270" y="146"/>
                    <a:pt x="271" y="143"/>
                  </a:cubicBezTo>
                  <a:cubicBezTo>
                    <a:pt x="271" y="140"/>
                    <a:pt x="272" y="137"/>
                    <a:pt x="272" y="134"/>
                  </a:cubicBezTo>
                  <a:cubicBezTo>
                    <a:pt x="271" y="132"/>
                    <a:pt x="273" y="128"/>
                    <a:pt x="275" y="125"/>
                  </a:cubicBezTo>
                  <a:cubicBezTo>
                    <a:pt x="277" y="122"/>
                    <a:pt x="281" y="121"/>
                    <a:pt x="285" y="121"/>
                  </a:cubicBezTo>
                  <a:cubicBezTo>
                    <a:pt x="288" y="120"/>
                    <a:pt x="291" y="120"/>
                    <a:pt x="292" y="118"/>
                  </a:cubicBezTo>
                  <a:lnTo>
                    <a:pt x="287" y="9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5060177" y="2075546"/>
              <a:ext cx="9525" cy="12700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1 h 4"/>
                <a:gd name="T4" fmla="*/ 1 w 3"/>
                <a:gd name="T5" fmla="*/ 3 h 4"/>
                <a:gd name="T6" fmla="*/ 3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5034777" y="2091421"/>
              <a:ext cx="31750" cy="19050"/>
            </a:xfrm>
            <a:custGeom>
              <a:avLst/>
              <a:gdLst>
                <a:gd name="T0" fmla="*/ 6 w 10"/>
                <a:gd name="T1" fmla="*/ 0 h 6"/>
                <a:gd name="T2" fmla="*/ 5 w 10"/>
                <a:gd name="T3" fmla="*/ 1 h 6"/>
                <a:gd name="T4" fmla="*/ 2 w 10"/>
                <a:gd name="T5" fmla="*/ 2 h 6"/>
                <a:gd name="T6" fmla="*/ 2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8 w 10"/>
                <a:gd name="T13" fmla="*/ 2 h 6"/>
                <a:gd name="T14" fmla="*/ 8 w 10"/>
                <a:gd name="T15" fmla="*/ 1 h 6"/>
                <a:gd name="T16" fmla="*/ 6 w 1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0" y="4"/>
                    <a:pt x="2" y="4"/>
                    <a:pt x="2" y="5"/>
                  </a:cubicBezTo>
                  <a:cubicBezTo>
                    <a:pt x="1" y="6"/>
                    <a:pt x="4" y="4"/>
                    <a:pt x="5" y="4"/>
                  </a:cubicBezTo>
                  <a:cubicBezTo>
                    <a:pt x="6" y="4"/>
                    <a:pt x="5" y="3"/>
                    <a:pt x="6" y="3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10" y="2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4980801" y="2104120"/>
              <a:ext cx="15875" cy="1587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0 w 5"/>
                <a:gd name="T5" fmla="*/ 4 h 5"/>
                <a:gd name="T6" fmla="*/ 2 w 5"/>
                <a:gd name="T7" fmla="*/ 5 h 5"/>
                <a:gd name="T8" fmla="*/ 4 w 5"/>
                <a:gd name="T9" fmla="*/ 4 h 5"/>
                <a:gd name="T10" fmla="*/ 5 w 5"/>
                <a:gd name="T11" fmla="*/ 1 h 5"/>
                <a:gd name="T12" fmla="*/ 2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4980801" y="2046971"/>
              <a:ext cx="60326" cy="63501"/>
            </a:xfrm>
            <a:custGeom>
              <a:avLst/>
              <a:gdLst>
                <a:gd name="T0" fmla="*/ 13 w 19"/>
                <a:gd name="T1" fmla="*/ 13 h 20"/>
                <a:gd name="T2" fmla="*/ 13 w 19"/>
                <a:gd name="T3" fmla="*/ 11 h 20"/>
                <a:gd name="T4" fmla="*/ 15 w 19"/>
                <a:gd name="T5" fmla="*/ 12 h 20"/>
                <a:gd name="T6" fmla="*/ 17 w 19"/>
                <a:gd name="T7" fmla="*/ 13 h 20"/>
                <a:gd name="T8" fmla="*/ 18 w 19"/>
                <a:gd name="T9" fmla="*/ 11 h 20"/>
                <a:gd name="T10" fmla="*/ 16 w 19"/>
                <a:gd name="T11" fmla="*/ 9 h 20"/>
                <a:gd name="T12" fmla="*/ 17 w 19"/>
                <a:gd name="T13" fmla="*/ 7 h 20"/>
                <a:gd name="T14" fmla="*/ 18 w 19"/>
                <a:gd name="T15" fmla="*/ 5 h 20"/>
                <a:gd name="T16" fmla="*/ 16 w 19"/>
                <a:gd name="T17" fmla="*/ 4 h 20"/>
                <a:gd name="T18" fmla="*/ 15 w 19"/>
                <a:gd name="T19" fmla="*/ 4 h 20"/>
                <a:gd name="T20" fmla="*/ 12 w 19"/>
                <a:gd name="T21" fmla="*/ 3 h 20"/>
                <a:gd name="T22" fmla="*/ 11 w 19"/>
                <a:gd name="T23" fmla="*/ 1 h 20"/>
                <a:gd name="T24" fmla="*/ 8 w 19"/>
                <a:gd name="T25" fmla="*/ 0 h 20"/>
                <a:gd name="T26" fmla="*/ 7 w 19"/>
                <a:gd name="T27" fmla="*/ 3 h 20"/>
                <a:gd name="T28" fmla="*/ 9 w 19"/>
                <a:gd name="T29" fmla="*/ 5 h 20"/>
                <a:gd name="T30" fmla="*/ 8 w 19"/>
                <a:gd name="T31" fmla="*/ 7 h 20"/>
                <a:gd name="T32" fmla="*/ 8 w 19"/>
                <a:gd name="T33" fmla="*/ 7 h 20"/>
                <a:gd name="T34" fmla="*/ 7 w 19"/>
                <a:gd name="T35" fmla="*/ 9 h 20"/>
                <a:gd name="T36" fmla="*/ 7 w 19"/>
                <a:gd name="T37" fmla="*/ 6 h 20"/>
                <a:gd name="T38" fmla="*/ 3 w 19"/>
                <a:gd name="T39" fmla="*/ 6 h 20"/>
                <a:gd name="T40" fmla="*/ 3 w 19"/>
                <a:gd name="T41" fmla="*/ 10 h 20"/>
                <a:gd name="T42" fmla="*/ 1 w 19"/>
                <a:gd name="T43" fmla="*/ 11 h 20"/>
                <a:gd name="T44" fmla="*/ 1 w 19"/>
                <a:gd name="T45" fmla="*/ 13 h 20"/>
                <a:gd name="T46" fmla="*/ 3 w 19"/>
                <a:gd name="T47" fmla="*/ 14 h 20"/>
                <a:gd name="T48" fmla="*/ 6 w 19"/>
                <a:gd name="T49" fmla="*/ 15 h 20"/>
                <a:gd name="T50" fmla="*/ 9 w 19"/>
                <a:gd name="T51" fmla="*/ 15 h 20"/>
                <a:gd name="T52" fmla="*/ 11 w 19"/>
                <a:gd name="T53" fmla="*/ 16 h 20"/>
                <a:gd name="T54" fmla="*/ 14 w 19"/>
                <a:gd name="T55" fmla="*/ 19 h 20"/>
                <a:gd name="T56" fmla="*/ 16 w 19"/>
                <a:gd name="T57" fmla="*/ 18 h 20"/>
                <a:gd name="T58" fmla="*/ 18 w 19"/>
                <a:gd name="T59" fmla="*/ 15 h 20"/>
                <a:gd name="T60" fmla="*/ 13 w 19"/>
                <a:gd name="T6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20">
                  <a:moveTo>
                    <a:pt x="13" y="13"/>
                  </a:moveTo>
                  <a:cubicBezTo>
                    <a:pt x="13" y="13"/>
                    <a:pt x="12" y="11"/>
                    <a:pt x="13" y="11"/>
                  </a:cubicBezTo>
                  <a:cubicBezTo>
                    <a:pt x="14" y="10"/>
                    <a:pt x="14" y="12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1"/>
                    <a:pt x="18" y="11"/>
                    <a:pt x="16" y="9"/>
                  </a:cubicBezTo>
                  <a:cubicBezTo>
                    <a:pt x="13" y="7"/>
                    <a:pt x="16" y="8"/>
                    <a:pt x="17" y="7"/>
                  </a:cubicBezTo>
                  <a:cubicBezTo>
                    <a:pt x="17" y="7"/>
                    <a:pt x="18" y="5"/>
                    <a:pt x="18" y="5"/>
                  </a:cubicBezTo>
                  <a:cubicBezTo>
                    <a:pt x="19" y="5"/>
                    <a:pt x="16" y="4"/>
                    <a:pt x="16" y="4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3" y="3"/>
                    <a:pt x="12" y="3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7" y="1"/>
                    <a:pt x="7" y="3"/>
                    <a:pt x="7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8"/>
                    <a:pt x="7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5"/>
                    <a:pt x="3" y="6"/>
                    <a:pt x="3" y="6"/>
                  </a:cubicBezTo>
                  <a:cubicBezTo>
                    <a:pt x="3" y="6"/>
                    <a:pt x="4" y="9"/>
                    <a:pt x="3" y="10"/>
                  </a:cubicBezTo>
                  <a:cubicBezTo>
                    <a:pt x="2" y="10"/>
                    <a:pt x="2" y="10"/>
                    <a:pt x="1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3" y="14"/>
                    <a:pt x="3" y="14"/>
                  </a:cubicBezTo>
                  <a:cubicBezTo>
                    <a:pt x="4" y="14"/>
                    <a:pt x="4" y="14"/>
                    <a:pt x="6" y="15"/>
                  </a:cubicBezTo>
                  <a:cubicBezTo>
                    <a:pt x="9" y="17"/>
                    <a:pt x="7" y="15"/>
                    <a:pt x="9" y="15"/>
                  </a:cubicBezTo>
                  <a:cubicBezTo>
                    <a:pt x="11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5" y="20"/>
                    <a:pt x="16" y="18"/>
                    <a:pt x="16" y="18"/>
                  </a:cubicBezTo>
                  <a:cubicBezTo>
                    <a:pt x="17" y="17"/>
                    <a:pt x="18" y="15"/>
                    <a:pt x="18" y="15"/>
                  </a:cubicBezTo>
                  <a:cubicBezTo>
                    <a:pt x="18" y="15"/>
                    <a:pt x="14" y="13"/>
                    <a:pt x="13" y="1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5060177" y="2062846"/>
              <a:ext cx="12700" cy="12700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1 h 4"/>
                <a:gd name="T4" fmla="*/ 0 w 4"/>
                <a:gd name="T5" fmla="*/ 3 h 4"/>
                <a:gd name="T6" fmla="*/ 3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0"/>
                    <a:pt x="2" y="1"/>
                    <a:pt x="2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4855390" y="638862"/>
              <a:ext cx="806450" cy="1452560"/>
            </a:xfrm>
            <a:custGeom>
              <a:avLst/>
              <a:gdLst>
                <a:gd name="T0" fmla="*/ 222 w 253"/>
                <a:gd name="T1" fmla="*/ 377 h 456"/>
                <a:gd name="T2" fmla="*/ 247 w 253"/>
                <a:gd name="T3" fmla="*/ 312 h 456"/>
                <a:gd name="T4" fmla="*/ 235 w 253"/>
                <a:gd name="T5" fmla="*/ 269 h 456"/>
                <a:gd name="T6" fmla="*/ 216 w 253"/>
                <a:gd name="T7" fmla="*/ 241 h 456"/>
                <a:gd name="T8" fmla="*/ 204 w 253"/>
                <a:gd name="T9" fmla="*/ 226 h 456"/>
                <a:gd name="T10" fmla="*/ 200 w 253"/>
                <a:gd name="T11" fmla="*/ 214 h 456"/>
                <a:gd name="T12" fmla="*/ 185 w 253"/>
                <a:gd name="T13" fmla="*/ 195 h 456"/>
                <a:gd name="T14" fmla="*/ 186 w 253"/>
                <a:gd name="T15" fmla="*/ 170 h 456"/>
                <a:gd name="T16" fmla="*/ 161 w 253"/>
                <a:gd name="T17" fmla="*/ 137 h 456"/>
                <a:gd name="T18" fmla="*/ 160 w 253"/>
                <a:gd name="T19" fmla="*/ 100 h 456"/>
                <a:gd name="T20" fmla="*/ 141 w 253"/>
                <a:gd name="T21" fmla="*/ 79 h 456"/>
                <a:gd name="T22" fmla="*/ 128 w 253"/>
                <a:gd name="T23" fmla="*/ 52 h 456"/>
                <a:gd name="T24" fmla="*/ 123 w 253"/>
                <a:gd name="T25" fmla="*/ 44 h 456"/>
                <a:gd name="T26" fmla="*/ 129 w 253"/>
                <a:gd name="T27" fmla="*/ 38 h 456"/>
                <a:gd name="T28" fmla="*/ 128 w 253"/>
                <a:gd name="T29" fmla="*/ 19 h 456"/>
                <a:gd name="T30" fmla="*/ 104 w 253"/>
                <a:gd name="T31" fmla="*/ 1 h 456"/>
                <a:gd name="T32" fmla="*/ 82 w 253"/>
                <a:gd name="T33" fmla="*/ 20 h 456"/>
                <a:gd name="T34" fmla="*/ 79 w 253"/>
                <a:gd name="T35" fmla="*/ 58 h 456"/>
                <a:gd name="T36" fmla="*/ 74 w 253"/>
                <a:gd name="T37" fmla="*/ 73 h 456"/>
                <a:gd name="T38" fmla="*/ 59 w 253"/>
                <a:gd name="T39" fmla="*/ 70 h 456"/>
                <a:gd name="T40" fmla="*/ 27 w 253"/>
                <a:gd name="T41" fmla="*/ 68 h 456"/>
                <a:gd name="T42" fmla="*/ 7 w 253"/>
                <a:gd name="T43" fmla="*/ 63 h 456"/>
                <a:gd name="T44" fmla="*/ 7 w 253"/>
                <a:gd name="T45" fmla="*/ 74 h 456"/>
                <a:gd name="T46" fmla="*/ 26 w 253"/>
                <a:gd name="T47" fmla="*/ 85 h 456"/>
                <a:gd name="T48" fmla="*/ 51 w 253"/>
                <a:gd name="T49" fmla="*/ 99 h 456"/>
                <a:gd name="T50" fmla="*/ 63 w 253"/>
                <a:gd name="T51" fmla="*/ 127 h 456"/>
                <a:gd name="T52" fmla="*/ 74 w 253"/>
                <a:gd name="T53" fmla="*/ 159 h 456"/>
                <a:gd name="T54" fmla="*/ 81 w 253"/>
                <a:gd name="T55" fmla="*/ 184 h 456"/>
                <a:gd name="T56" fmla="*/ 109 w 253"/>
                <a:gd name="T57" fmla="*/ 205 h 456"/>
                <a:gd name="T58" fmla="*/ 113 w 253"/>
                <a:gd name="T59" fmla="*/ 228 h 456"/>
                <a:gd name="T60" fmla="*/ 102 w 253"/>
                <a:gd name="T61" fmla="*/ 246 h 456"/>
                <a:gd name="T62" fmla="*/ 88 w 253"/>
                <a:gd name="T63" fmla="*/ 280 h 456"/>
                <a:gd name="T64" fmla="*/ 81 w 253"/>
                <a:gd name="T65" fmla="*/ 293 h 456"/>
                <a:gd name="T66" fmla="*/ 73 w 253"/>
                <a:gd name="T67" fmla="*/ 307 h 456"/>
                <a:gd name="T68" fmla="*/ 67 w 253"/>
                <a:gd name="T69" fmla="*/ 314 h 456"/>
                <a:gd name="T70" fmla="*/ 54 w 253"/>
                <a:gd name="T71" fmla="*/ 313 h 456"/>
                <a:gd name="T72" fmla="*/ 61 w 253"/>
                <a:gd name="T73" fmla="*/ 327 h 456"/>
                <a:gd name="T74" fmla="*/ 58 w 253"/>
                <a:gd name="T75" fmla="*/ 348 h 456"/>
                <a:gd name="T76" fmla="*/ 65 w 253"/>
                <a:gd name="T77" fmla="*/ 369 h 456"/>
                <a:gd name="T78" fmla="*/ 71 w 253"/>
                <a:gd name="T79" fmla="*/ 387 h 456"/>
                <a:gd name="T80" fmla="*/ 73 w 253"/>
                <a:gd name="T81" fmla="*/ 400 h 456"/>
                <a:gd name="T82" fmla="*/ 73 w 253"/>
                <a:gd name="T83" fmla="*/ 414 h 456"/>
                <a:gd name="T84" fmla="*/ 76 w 253"/>
                <a:gd name="T85" fmla="*/ 420 h 456"/>
                <a:gd name="T86" fmla="*/ 75 w 253"/>
                <a:gd name="T87" fmla="*/ 429 h 456"/>
                <a:gd name="T88" fmla="*/ 83 w 253"/>
                <a:gd name="T89" fmla="*/ 433 h 456"/>
                <a:gd name="T90" fmla="*/ 89 w 253"/>
                <a:gd name="T91" fmla="*/ 436 h 456"/>
                <a:gd name="T92" fmla="*/ 95 w 253"/>
                <a:gd name="T93" fmla="*/ 436 h 456"/>
                <a:gd name="T94" fmla="*/ 98 w 253"/>
                <a:gd name="T95" fmla="*/ 442 h 456"/>
                <a:gd name="T96" fmla="*/ 104 w 253"/>
                <a:gd name="T97" fmla="*/ 447 h 456"/>
                <a:gd name="T98" fmla="*/ 104 w 253"/>
                <a:gd name="T99" fmla="*/ 454 h 456"/>
                <a:gd name="T100" fmla="*/ 113 w 253"/>
                <a:gd name="T101" fmla="*/ 447 h 456"/>
                <a:gd name="T102" fmla="*/ 116 w 253"/>
                <a:gd name="T103" fmla="*/ 453 h 456"/>
                <a:gd name="T104" fmla="*/ 122 w 253"/>
                <a:gd name="T105" fmla="*/ 455 h 456"/>
                <a:gd name="T106" fmla="*/ 127 w 253"/>
                <a:gd name="T107" fmla="*/ 452 h 456"/>
                <a:gd name="T108" fmla="*/ 139 w 253"/>
                <a:gd name="T109" fmla="*/ 443 h 456"/>
                <a:gd name="T110" fmla="*/ 153 w 253"/>
                <a:gd name="T111" fmla="*/ 439 h 456"/>
                <a:gd name="T112" fmla="*/ 167 w 253"/>
                <a:gd name="T113" fmla="*/ 428 h 456"/>
                <a:gd name="T114" fmla="*/ 176 w 253"/>
                <a:gd name="T115" fmla="*/ 420 h 456"/>
                <a:gd name="T116" fmla="*/ 188 w 253"/>
                <a:gd name="T117" fmla="*/ 414 h 456"/>
                <a:gd name="T118" fmla="*/ 201 w 253"/>
                <a:gd name="T119" fmla="*/ 40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456">
                  <a:moveTo>
                    <a:pt x="207" y="405"/>
                  </a:moveTo>
                  <a:cubicBezTo>
                    <a:pt x="210" y="399"/>
                    <a:pt x="210" y="399"/>
                    <a:pt x="210" y="399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5" y="390"/>
                    <a:pt x="216" y="388"/>
                    <a:pt x="216" y="387"/>
                  </a:cubicBezTo>
                  <a:cubicBezTo>
                    <a:pt x="217" y="385"/>
                    <a:pt x="218" y="382"/>
                    <a:pt x="218" y="381"/>
                  </a:cubicBezTo>
                  <a:cubicBezTo>
                    <a:pt x="219" y="379"/>
                    <a:pt x="221" y="378"/>
                    <a:pt x="222" y="377"/>
                  </a:cubicBezTo>
                  <a:cubicBezTo>
                    <a:pt x="224" y="370"/>
                    <a:pt x="224" y="370"/>
                    <a:pt x="224" y="370"/>
                  </a:cubicBezTo>
                  <a:cubicBezTo>
                    <a:pt x="234" y="349"/>
                    <a:pt x="234" y="349"/>
                    <a:pt x="234" y="349"/>
                  </a:cubicBezTo>
                  <a:cubicBezTo>
                    <a:pt x="235" y="348"/>
                    <a:pt x="236" y="343"/>
                    <a:pt x="237" y="341"/>
                  </a:cubicBezTo>
                  <a:cubicBezTo>
                    <a:pt x="237" y="341"/>
                    <a:pt x="239" y="335"/>
                    <a:pt x="239" y="334"/>
                  </a:cubicBezTo>
                  <a:cubicBezTo>
                    <a:pt x="239" y="333"/>
                    <a:pt x="241" y="327"/>
                    <a:pt x="241" y="327"/>
                  </a:cubicBezTo>
                  <a:cubicBezTo>
                    <a:pt x="242" y="326"/>
                    <a:pt x="244" y="318"/>
                    <a:pt x="244" y="317"/>
                  </a:cubicBezTo>
                  <a:cubicBezTo>
                    <a:pt x="244" y="314"/>
                    <a:pt x="246" y="313"/>
                    <a:pt x="247" y="312"/>
                  </a:cubicBezTo>
                  <a:cubicBezTo>
                    <a:pt x="248" y="312"/>
                    <a:pt x="248" y="312"/>
                    <a:pt x="248" y="312"/>
                  </a:cubicBezTo>
                  <a:cubicBezTo>
                    <a:pt x="248" y="311"/>
                    <a:pt x="250" y="306"/>
                    <a:pt x="251" y="303"/>
                  </a:cubicBezTo>
                  <a:cubicBezTo>
                    <a:pt x="251" y="303"/>
                    <a:pt x="252" y="298"/>
                    <a:pt x="253" y="288"/>
                  </a:cubicBezTo>
                  <a:cubicBezTo>
                    <a:pt x="251" y="280"/>
                    <a:pt x="251" y="280"/>
                    <a:pt x="251" y="280"/>
                  </a:cubicBezTo>
                  <a:cubicBezTo>
                    <a:pt x="248" y="277"/>
                    <a:pt x="248" y="277"/>
                    <a:pt x="248" y="277"/>
                  </a:cubicBezTo>
                  <a:cubicBezTo>
                    <a:pt x="243" y="274"/>
                    <a:pt x="243" y="274"/>
                    <a:pt x="243" y="274"/>
                  </a:cubicBezTo>
                  <a:cubicBezTo>
                    <a:pt x="237" y="271"/>
                    <a:pt x="236" y="270"/>
                    <a:pt x="235" y="269"/>
                  </a:cubicBezTo>
                  <a:cubicBezTo>
                    <a:pt x="235" y="269"/>
                    <a:pt x="234" y="268"/>
                    <a:pt x="232" y="268"/>
                  </a:cubicBezTo>
                  <a:cubicBezTo>
                    <a:pt x="231" y="267"/>
                    <a:pt x="227" y="266"/>
                    <a:pt x="226" y="266"/>
                  </a:cubicBezTo>
                  <a:cubicBezTo>
                    <a:pt x="225" y="266"/>
                    <a:pt x="224" y="266"/>
                    <a:pt x="219" y="262"/>
                  </a:cubicBezTo>
                  <a:cubicBezTo>
                    <a:pt x="216" y="260"/>
                    <a:pt x="213" y="256"/>
                    <a:pt x="212" y="256"/>
                  </a:cubicBezTo>
                  <a:cubicBezTo>
                    <a:pt x="212" y="255"/>
                    <a:pt x="212" y="255"/>
                    <a:pt x="212" y="255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6" y="246"/>
                    <a:pt x="216" y="242"/>
                    <a:pt x="216" y="241"/>
                  </a:cubicBezTo>
                  <a:cubicBezTo>
                    <a:pt x="216" y="241"/>
                    <a:pt x="216" y="239"/>
                    <a:pt x="216" y="239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3" y="233"/>
                    <a:pt x="211" y="233"/>
                    <a:pt x="210" y="233"/>
                  </a:cubicBezTo>
                  <a:cubicBezTo>
                    <a:pt x="207" y="233"/>
                    <a:pt x="207" y="230"/>
                    <a:pt x="206" y="228"/>
                  </a:cubicBezTo>
                  <a:cubicBezTo>
                    <a:pt x="206" y="228"/>
                    <a:pt x="206" y="228"/>
                    <a:pt x="205" y="227"/>
                  </a:cubicBezTo>
                  <a:cubicBezTo>
                    <a:pt x="205" y="227"/>
                    <a:pt x="204" y="227"/>
                    <a:pt x="204" y="226"/>
                  </a:cubicBezTo>
                  <a:cubicBezTo>
                    <a:pt x="201" y="225"/>
                    <a:pt x="200" y="222"/>
                    <a:pt x="200" y="221"/>
                  </a:cubicBezTo>
                  <a:cubicBezTo>
                    <a:pt x="200" y="221"/>
                    <a:pt x="200" y="221"/>
                    <a:pt x="200" y="221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1" y="215"/>
                    <a:pt x="201" y="214"/>
                    <a:pt x="201" y="214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193" y="213"/>
                    <a:pt x="193" y="213"/>
                    <a:pt x="193" y="213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9" y="198"/>
                    <a:pt x="189" y="197"/>
                  </a:cubicBezTo>
                  <a:cubicBezTo>
                    <a:pt x="189" y="197"/>
                    <a:pt x="189" y="197"/>
                    <a:pt x="189" y="197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1"/>
                    <a:pt x="187" y="191"/>
                    <a:pt x="187" y="191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1" y="162"/>
                    <a:pt x="181" y="160"/>
                    <a:pt x="181" y="160"/>
                  </a:cubicBezTo>
                  <a:cubicBezTo>
                    <a:pt x="180" y="159"/>
                    <a:pt x="178" y="158"/>
                    <a:pt x="175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5" y="123"/>
                    <a:pt x="156" y="120"/>
                    <a:pt x="156" y="119"/>
                  </a:cubicBezTo>
                  <a:cubicBezTo>
                    <a:pt x="156" y="118"/>
                    <a:pt x="156" y="118"/>
                    <a:pt x="157" y="116"/>
                  </a:cubicBezTo>
                  <a:cubicBezTo>
                    <a:pt x="157" y="114"/>
                    <a:pt x="158" y="110"/>
                    <a:pt x="158" y="108"/>
                  </a:cubicBezTo>
                  <a:cubicBezTo>
                    <a:pt x="158" y="105"/>
                    <a:pt x="160" y="101"/>
                    <a:pt x="160" y="100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4"/>
                    <a:pt x="149" y="81"/>
                    <a:pt x="145" y="80"/>
                  </a:cubicBezTo>
                  <a:cubicBezTo>
                    <a:pt x="144" y="80"/>
                    <a:pt x="142" y="79"/>
                    <a:pt x="141" y="79"/>
                  </a:cubicBezTo>
                  <a:cubicBezTo>
                    <a:pt x="141" y="79"/>
                    <a:pt x="141" y="79"/>
                    <a:pt x="140" y="79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5"/>
                    <a:pt x="122" y="45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6" y="41"/>
                    <a:pt x="126" y="41"/>
                  </a:cubicBezTo>
                  <a:cubicBezTo>
                    <a:pt x="127" y="39"/>
                    <a:pt x="128" y="39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30" y="37"/>
                  </a:cubicBezTo>
                  <a:cubicBezTo>
                    <a:pt x="129" y="37"/>
                    <a:pt x="127" y="36"/>
                    <a:pt x="127" y="35"/>
                  </a:cubicBezTo>
                  <a:cubicBezTo>
                    <a:pt x="127" y="34"/>
                    <a:pt x="126" y="32"/>
                    <a:pt x="126" y="30"/>
                  </a:cubicBezTo>
                  <a:cubicBezTo>
                    <a:pt x="126" y="30"/>
                    <a:pt x="126" y="29"/>
                    <a:pt x="126" y="28"/>
                  </a:cubicBezTo>
                  <a:cubicBezTo>
                    <a:pt x="126" y="27"/>
                    <a:pt x="126" y="25"/>
                    <a:pt x="126" y="23"/>
                  </a:cubicBezTo>
                  <a:cubicBezTo>
                    <a:pt x="126" y="22"/>
                    <a:pt x="128" y="19"/>
                    <a:pt x="128" y="19"/>
                  </a:cubicBezTo>
                  <a:cubicBezTo>
                    <a:pt x="128" y="19"/>
                    <a:pt x="126" y="17"/>
                    <a:pt x="126" y="16"/>
                  </a:cubicBezTo>
                  <a:cubicBezTo>
                    <a:pt x="126" y="15"/>
                    <a:pt x="125" y="13"/>
                    <a:pt x="126" y="12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5" y="5"/>
                    <a:pt x="106" y="3"/>
                    <a:pt x="104" y="1"/>
                  </a:cubicBezTo>
                  <a:cubicBezTo>
                    <a:pt x="103" y="0"/>
                    <a:pt x="99" y="1"/>
                    <a:pt x="97" y="1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6" y="12"/>
                    <a:pt x="81" y="16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5" y="24"/>
                    <a:pt x="79" y="31"/>
                    <a:pt x="78" y="40"/>
                  </a:cubicBezTo>
                  <a:cubicBezTo>
                    <a:pt x="77" y="42"/>
                    <a:pt x="79" y="46"/>
                    <a:pt x="79" y="46"/>
                  </a:cubicBezTo>
                  <a:cubicBezTo>
                    <a:pt x="79" y="46"/>
                    <a:pt x="81" y="52"/>
                    <a:pt x="81" y="55"/>
                  </a:cubicBezTo>
                  <a:cubicBezTo>
                    <a:pt x="81" y="58"/>
                    <a:pt x="79" y="58"/>
                    <a:pt x="79" y="58"/>
                  </a:cubicBezTo>
                  <a:cubicBezTo>
                    <a:pt x="79" y="58"/>
                    <a:pt x="76" y="61"/>
                    <a:pt x="73" y="63"/>
                  </a:cubicBezTo>
                  <a:cubicBezTo>
                    <a:pt x="71" y="65"/>
                    <a:pt x="73" y="66"/>
                    <a:pt x="73" y="66"/>
                  </a:cubicBezTo>
                  <a:cubicBezTo>
                    <a:pt x="73" y="66"/>
                    <a:pt x="73" y="71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2" y="73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4"/>
                    <a:pt x="70" y="74"/>
                    <a:pt x="70" y="74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77"/>
                    <a:pt x="38" y="75"/>
                    <a:pt x="36" y="74"/>
                  </a:cubicBezTo>
                  <a:cubicBezTo>
                    <a:pt x="34" y="74"/>
                    <a:pt x="27" y="68"/>
                    <a:pt x="27" y="6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1" y="53"/>
                    <a:pt x="8" y="53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8"/>
                    <a:pt x="7" y="63"/>
                    <a:pt x="7" y="63"/>
                  </a:cubicBezTo>
                  <a:cubicBezTo>
                    <a:pt x="7" y="63"/>
                    <a:pt x="7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4"/>
                    <a:pt x="2" y="65"/>
                    <a:pt x="1" y="65"/>
                  </a:cubicBezTo>
                  <a:cubicBezTo>
                    <a:pt x="0" y="65"/>
                    <a:pt x="1" y="67"/>
                    <a:pt x="1" y="6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8" y="82"/>
                    <a:pt x="19" y="82"/>
                  </a:cubicBezTo>
                  <a:cubicBezTo>
                    <a:pt x="20" y="82"/>
                    <a:pt x="21" y="83"/>
                    <a:pt x="21" y="83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7" y="86"/>
                    <a:pt x="28" y="88"/>
                  </a:cubicBezTo>
                  <a:cubicBezTo>
                    <a:pt x="29" y="89"/>
                    <a:pt x="30" y="88"/>
                    <a:pt x="30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49" y="99"/>
                    <a:pt x="49" y="100"/>
                  </a:cubicBezTo>
                  <a:cubicBezTo>
                    <a:pt x="50" y="100"/>
                    <a:pt x="51" y="99"/>
                    <a:pt x="51" y="99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3" y="130"/>
                    <a:pt x="63" y="130"/>
                    <a:pt x="64" y="132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4" y="159"/>
                    <a:pt x="74" y="159"/>
                  </a:cubicBezTo>
                  <a:cubicBezTo>
                    <a:pt x="73" y="160"/>
                    <a:pt x="74" y="164"/>
                    <a:pt x="74" y="164"/>
                  </a:cubicBezTo>
                  <a:cubicBezTo>
                    <a:pt x="74" y="164"/>
                    <a:pt x="73" y="168"/>
                    <a:pt x="72" y="168"/>
                  </a:cubicBezTo>
                  <a:cubicBezTo>
                    <a:pt x="71" y="169"/>
                    <a:pt x="71" y="171"/>
                    <a:pt x="71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105" y="202"/>
                    <a:pt x="105" y="202"/>
                    <a:pt x="105" y="202"/>
                  </a:cubicBezTo>
                  <a:cubicBezTo>
                    <a:pt x="105" y="202"/>
                    <a:pt x="108" y="204"/>
                    <a:pt x="109" y="205"/>
                  </a:cubicBezTo>
                  <a:cubicBezTo>
                    <a:pt x="110" y="206"/>
                    <a:pt x="110" y="208"/>
                    <a:pt x="111" y="209"/>
                  </a:cubicBezTo>
                  <a:cubicBezTo>
                    <a:pt x="111" y="210"/>
                    <a:pt x="111" y="213"/>
                    <a:pt x="111" y="213"/>
                  </a:cubicBezTo>
                  <a:cubicBezTo>
                    <a:pt x="111" y="213"/>
                    <a:pt x="111" y="216"/>
                    <a:pt x="111" y="217"/>
                  </a:cubicBezTo>
                  <a:cubicBezTo>
                    <a:pt x="111" y="218"/>
                    <a:pt x="112" y="220"/>
                    <a:pt x="112" y="221"/>
                  </a:cubicBezTo>
                  <a:cubicBezTo>
                    <a:pt x="112" y="221"/>
                    <a:pt x="114" y="223"/>
                    <a:pt x="116" y="223"/>
                  </a:cubicBezTo>
                  <a:cubicBezTo>
                    <a:pt x="117" y="224"/>
                    <a:pt x="115" y="225"/>
                    <a:pt x="115" y="225"/>
                  </a:cubicBezTo>
                  <a:cubicBezTo>
                    <a:pt x="113" y="228"/>
                    <a:pt x="113" y="228"/>
                    <a:pt x="113" y="228"/>
                  </a:cubicBezTo>
                  <a:cubicBezTo>
                    <a:pt x="113" y="228"/>
                    <a:pt x="117" y="231"/>
                    <a:pt x="117" y="231"/>
                  </a:cubicBezTo>
                  <a:cubicBezTo>
                    <a:pt x="117" y="232"/>
                    <a:pt x="114" y="232"/>
                    <a:pt x="114" y="232"/>
                  </a:cubicBezTo>
                  <a:cubicBezTo>
                    <a:pt x="109" y="230"/>
                    <a:pt x="112" y="232"/>
                    <a:pt x="107" y="233"/>
                  </a:cubicBezTo>
                  <a:cubicBezTo>
                    <a:pt x="107" y="233"/>
                    <a:pt x="103" y="236"/>
                    <a:pt x="103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2" y="241"/>
                    <a:pt x="101" y="242"/>
                  </a:cubicBezTo>
                  <a:cubicBezTo>
                    <a:pt x="101" y="242"/>
                    <a:pt x="102" y="245"/>
                    <a:pt x="102" y="246"/>
                  </a:cubicBezTo>
                  <a:cubicBezTo>
                    <a:pt x="102" y="248"/>
                    <a:pt x="102" y="250"/>
                    <a:pt x="102" y="250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5"/>
                    <a:pt x="96" y="260"/>
                    <a:pt x="97" y="261"/>
                  </a:cubicBezTo>
                  <a:cubicBezTo>
                    <a:pt x="97" y="263"/>
                    <a:pt x="94" y="265"/>
                    <a:pt x="93" y="267"/>
                  </a:cubicBezTo>
                  <a:cubicBezTo>
                    <a:pt x="92" y="268"/>
                    <a:pt x="92" y="272"/>
                    <a:pt x="91" y="273"/>
                  </a:cubicBezTo>
                  <a:cubicBezTo>
                    <a:pt x="90" y="274"/>
                    <a:pt x="88" y="273"/>
                    <a:pt x="88" y="274"/>
                  </a:cubicBezTo>
                  <a:cubicBezTo>
                    <a:pt x="88" y="275"/>
                    <a:pt x="88" y="279"/>
                    <a:pt x="88" y="280"/>
                  </a:cubicBezTo>
                  <a:cubicBezTo>
                    <a:pt x="87" y="281"/>
                    <a:pt x="86" y="282"/>
                    <a:pt x="85" y="282"/>
                  </a:cubicBezTo>
                  <a:cubicBezTo>
                    <a:pt x="85" y="283"/>
                    <a:pt x="85" y="283"/>
                    <a:pt x="83" y="284"/>
                  </a:cubicBezTo>
                  <a:cubicBezTo>
                    <a:pt x="82" y="285"/>
                    <a:pt x="82" y="284"/>
                    <a:pt x="81" y="284"/>
                  </a:cubicBezTo>
                  <a:cubicBezTo>
                    <a:pt x="80" y="284"/>
                    <a:pt x="80" y="285"/>
                    <a:pt x="80" y="286"/>
                  </a:cubicBezTo>
                  <a:cubicBezTo>
                    <a:pt x="79" y="286"/>
                    <a:pt x="79" y="288"/>
                    <a:pt x="80" y="288"/>
                  </a:cubicBezTo>
                  <a:cubicBezTo>
                    <a:pt x="80" y="288"/>
                    <a:pt x="82" y="289"/>
                    <a:pt x="82" y="289"/>
                  </a:cubicBezTo>
                  <a:cubicBezTo>
                    <a:pt x="82" y="289"/>
                    <a:pt x="82" y="293"/>
                    <a:pt x="81" y="293"/>
                  </a:cubicBezTo>
                  <a:cubicBezTo>
                    <a:pt x="80" y="294"/>
                    <a:pt x="80" y="293"/>
                    <a:pt x="79" y="293"/>
                  </a:cubicBezTo>
                  <a:cubicBezTo>
                    <a:pt x="77" y="292"/>
                    <a:pt x="78" y="293"/>
                    <a:pt x="77" y="294"/>
                  </a:cubicBezTo>
                  <a:cubicBezTo>
                    <a:pt x="75" y="295"/>
                    <a:pt x="77" y="295"/>
                    <a:pt x="77" y="297"/>
                  </a:cubicBezTo>
                  <a:cubicBezTo>
                    <a:pt x="77" y="299"/>
                    <a:pt x="77" y="301"/>
                    <a:pt x="75" y="301"/>
                  </a:cubicBezTo>
                  <a:cubicBezTo>
                    <a:pt x="73" y="301"/>
                    <a:pt x="75" y="301"/>
                    <a:pt x="73" y="301"/>
                  </a:cubicBezTo>
                  <a:cubicBezTo>
                    <a:pt x="72" y="302"/>
                    <a:pt x="73" y="303"/>
                    <a:pt x="72" y="305"/>
                  </a:cubicBezTo>
                  <a:cubicBezTo>
                    <a:pt x="72" y="307"/>
                    <a:pt x="72" y="306"/>
                    <a:pt x="73" y="307"/>
                  </a:cubicBezTo>
                  <a:cubicBezTo>
                    <a:pt x="73" y="308"/>
                    <a:pt x="75" y="308"/>
                    <a:pt x="75" y="310"/>
                  </a:cubicBezTo>
                  <a:cubicBezTo>
                    <a:pt x="75" y="311"/>
                    <a:pt x="75" y="311"/>
                    <a:pt x="75" y="312"/>
                  </a:cubicBezTo>
                  <a:cubicBezTo>
                    <a:pt x="74" y="313"/>
                    <a:pt x="72" y="312"/>
                    <a:pt x="72" y="311"/>
                  </a:cubicBezTo>
                  <a:cubicBezTo>
                    <a:pt x="72" y="310"/>
                    <a:pt x="72" y="309"/>
                    <a:pt x="72" y="309"/>
                  </a:cubicBezTo>
                  <a:cubicBezTo>
                    <a:pt x="72" y="309"/>
                    <a:pt x="71" y="308"/>
                    <a:pt x="69" y="308"/>
                  </a:cubicBezTo>
                  <a:cubicBezTo>
                    <a:pt x="67" y="308"/>
                    <a:pt x="69" y="311"/>
                    <a:pt x="69" y="312"/>
                  </a:cubicBezTo>
                  <a:cubicBezTo>
                    <a:pt x="70" y="314"/>
                    <a:pt x="69" y="315"/>
                    <a:pt x="67" y="314"/>
                  </a:cubicBezTo>
                  <a:cubicBezTo>
                    <a:pt x="65" y="314"/>
                    <a:pt x="66" y="314"/>
                    <a:pt x="66" y="314"/>
                  </a:cubicBezTo>
                  <a:cubicBezTo>
                    <a:pt x="66" y="314"/>
                    <a:pt x="62" y="316"/>
                    <a:pt x="62" y="315"/>
                  </a:cubicBezTo>
                  <a:cubicBezTo>
                    <a:pt x="62" y="315"/>
                    <a:pt x="61" y="314"/>
                    <a:pt x="61" y="314"/>
                  </a:cubicBezTo>
                  <a:cubicBezTo>
                    <a:pt x="60" y="314"/>
                    <a:pt x="60" y="315"/>
                    <a:pt x="59" y="316"/>
                  </a:cubicBezTo>
                  <a:cubicBezTo>
                    <a:pt x="59" y="316"/>
                    <a:pt x="57" y="316"/>
                    <a:pt x="57" y="315"/>
                  </a:cubicBezTo>
                  <a:cubicBezTo>
                    <a:pt x="57" y="314"/>
                    <a:pt x="56" y="311"/>
                    <a:pt x="56" y="311"/>
                  </a:cubicBezTo>
                  <a:cubicBezTo>
                    <a:pt x="56" y="311"/>
                    <a:pt x="54" y="312"/>
                    <a:pt x="54" y="313"/>
                  </a:cubicBezTo>
                  <a:cubicBezTo>
                    <a:pt x="54" y="314"/>
                    <a:pt x="55" y="316"/>
                    <a:pt x="55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6" y="319"/>
                    <a:pt x="56" y="319"/>
                    <a:pt x="56" y="319"/>
                  </a:cubicBezTo>
                  <a:cubicBezTo>
                    <a:pt x="59" y="317"/>
                    <a:pt x="59" y="317"/>
                    <a:pt x="59" y="317"/>
                  </a:cubicBezTo>
                  <a:cubicBezTo>
                    <a:pt x="59" y="317"/>
                    <a:pt x="61" y="320"/>
                    <a:pt x="61" y="321"/>
                  </a:cubicBezTo>
                  <a:cubicBezTo>
                    <a:pt x="61" y="321"/>
                    <a:pt x="59" y="323"/>
                    <a:pt x="59" y="323"/>
                  </a:cubicBezTo>
                  <a:cubicBezTo>
                    <a:pt x="59" y="323"/>
                    <a:pt x="61" y="326"/>
                    <a:pt x="61" y="327"/>
                  </a:cubicBezTo>
                  <a:cubicBezTo>
                    <a:pt x="61" y="328"/>
                    <a:pt x="60" y="331"/>
                    <a:pt x="60" y="331"/>
                  </a:cubicBezTo>
                  <a:cubicBezTo>
                    <a:pt x="60" y="331"/>
                    <a:pt x="58" y="333"/>
                    <a:pt x="57" y="333"/>
                  </a:cubicBezTo>
                  <a:cubicBezTo>
                    <a:pt x="57" y="333"/>
                    <a:pt x="57" y="337"/>
                    <a:pt x="57" y="337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8" y="346"/>
                    <a:pt x="58" y="346"/>
                    <a:pt x="58" y="346"/>
                  </a:cubicBezTo>
                  <a:cubicBezTo>
                    <a:pt x="58" y="346"/>
                    <a:pt x="58" y="348"/>
                    <a:pt x="58" y="348"/>
                  </a:cubicBezTo>
                  <a:cubicBezTo>
                    <a:pt x="58" y="349"/>
                    <a:pt x="58" y="350"/>
                    <a:pt x="59" y="352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59" y="353"/>
                    <a:pt x="62" y="357"/>
                    <a:pt x="63" y="358"/>
                  </a:cubicBezTo>
                  <a:cubicBezTo>
                    <a:pt x="64" y="359"/>
                    <a:pt x="64" y="359"/>
                    <a:pt x="64" y="359"/>
                  </a:cubicBezTo>
                  <a:cubicBezTo>
                    <a:pt x="64" y="359"/>
                    <a:pt x="64" y="361"/>
                    <a:pt x="64" y="362"/>
                  </a:cubicBezTo>
                  <a:cubicBezTo>
                    <a:pt x="63" y="363"/>
                    <a:pt x="65" y="365"/>
                    <a:pt x="65" y="365"/>
                  </a:cubicBezTo>
                  <a:cubicBezTo>
                    <a:pt x="65" y="366"/>
                    <a:pt x="65" y="367"/>
                    <a:pt x="65" y="369"/>
                  </a:cubicBezTo>
                  <a:cubicBezTo>
                    <a:pt x="65" y="371"/>
                    <a:pt x="65" y="371"/>
                    <a:pt x="65" y="371"/>
                  </a:cubicBezTo>
                  <a:cubicBezTo>
                    <a:pt x="65" y="371"/>
                    <a:pt x="66" y="373"/>
                    <a:pt x="66" y="373"/>
                  </a:cubicBezTo>
                  <a:cubicBezTo>
                    <a:pt x="66" y="374"/>
                    <a:pt x="68" y="375"/>
                    <a:pt x="68" y="375"/>
                  </a:cubicBezTo>
                  <a:cubicBezTo>
                    <a:pt x="68" y="375"/>
                    <a:pt x="68" y="377"/>
                    <a:pt x="68" y="377"/>
                  </a:cubicBezTo>
                  <a:cubicBezTo>
                    <a:pt x="68" y="377"/>
                    <a:pt x="69" y="378"/>
                    <a:pt x="71" y="379"/>
                  </a:cubicBezTo>
                  <a:cubicBezTo>
                    <a:pt x="72" y="380"/>
                    <a:pt x="72" y="383"/>
                    <a:pt x="72" y="383"/>
                  </a:cubicBezTo>
                  <a:cubicBezTo>
                    <a:pt x="72" y="383"/>
                    <a:pt x="71" y="386"/>
                    <a:pt x="71" y="387"/>
                  </a:cubicBezTo>
                  <a:cubicBezTo>
                    <a:pt x="71" y="387"/>
                    <a:pt x="71" y="389"/>
                    <a:pt x="72" y="390"/>
                  </a:cubicBezTo>
                  <a:cubicBezTo>
                    <a:pt x="73" y="392"/>
                    <a:pt x="73" y="392"/>
                    <a:pt x="73" y="392"/>
                  </a:cubicBezTo>
                  <a:cubicBezTo>
                    <a:pt x="73" y="392"/>
                    <a:pt x="73" y="393"/>
                    <a:pt x="73" y="393"/>
                  </a:cubicBezTo>
                  <a:cubicBezTo>
                    <a:pt x="73" y="393"/>
                    <a:pt x="73" y="394"/>
                    <a:pt x="72" y="394"/>
                  </a:cubicBezTo>
                  <a:cubicBezTo>
                    <a:pt x="71" y="395"/>
                    <a:pt x="72" y="395"/>
                    <a:pt x="72" y="396"/>
                  </a:cubicBezTo>
                  <a:cubicBezTo>
                    <a:pt x="72" y="397"/>
                    <a:pt x="74" y="397"/>
                    <a:pt x="74" y="398"/>
                  </a:cubicBezTo>
                  <a:cubicBezTo>
                    <a:pt x="74" y="399"/>
                    <a:pt x="73" y="399"/>
                    <a:pt x="73" y="400"/>
                  </a:cubicBezTo>
                  <a:cubicBezTo>
                    <a:pt x="74" y="401"/>
                    <a:pt x="73" y="403"/>
                    <a:pt x="73" y="403"/>
                  </a:cubicBezTo>
                  <a:cubicBezTo>
                    <a:pt x="73" y="403"/>
                    <a:pt x="73" y="403"/>
                    <a:pt x="72" y="404"/>
                  </a:cubicBezTo>
                  <a:cubicBezTo>
                    <a:pt x="70" y="405"/>
                    <a:pt x="72" y="406"/>
                    <a:pt x="72" y="406"/>
                  </a:cubicBezTo>
                  <a:cubicBezTo>
                    <a:pt x="72" y="407"/>
                    <a:pt x="74" y="408"/>
                    <a:pt x="74" y="408"/>
                  </a:cubicBezTo>
                  <a:cubicBezTo>
                    <a:pt x="74" y="408"/>
                    <a:pt x="74" y="409"/>
                    <a:pt x="73" y="410"/>
                  </a:cubicBezTo>
                  <a:cubicBezTo>
                    <a:pt x="72" y="411"/>
                    <a:pt x="72" y="412"/>
                    <a:pt x="72" y="412"/>
                  </a:cubicBezTo>
                  <a:cubicBezTo>
                    <a:pt x="72" y="413"/>
                    <a:pt x="72" y="412"/>
                    <a:pt x="73" y="414"/>
                  </a:cubicBezTo>
                  <a:cubicBezTo>
                    <a:pt x="74" y="415"/>
                    <a:pt x="73" y="415"/>
                    <a:pt x="73" y="415"/>
                  </a:cubicBezTo>
                  <a:cubicBezTo>
                    <a:pt x="73" y="415"/>
                    <a:pt x="74" y="416"/>
                    <a:pt x="74" y="417"/>
                  </a:cubicBezTo>
                  <a:cubicBezTo>
                    <a:pt x="73" y="418"/>
                    <a:pt x="71" y="418"/>
                    <a:pt x="70" y="419"/>
                  </a:cubicBezTo>
                  <a:cubicBezTo>
                    <a:pt x="70" y="419"/>
                    <a:pt x="70" y="421"/>
                    <a:pt x="70" y="421"/>
                  </a:cubicBezTo>
                  <a:cubicBezTo>
                    <a:pt x="70" y="422"/>
                    <a:pt x="73" y="420"/>
                    <a:pt x="74" y="419"/>
                  </a:cubicBezTo>
                  <a:cubicBezTo>
                    <a:pt x="75" y="419"/>
                    <a:pt x="75" y="418"/>
                    <a:pt x="75" y="418"/>
                  </a:cubicBezTo>
                  <a:cubicBezTo>
                    <a:pt x="75" y="418"/>
                    <a:pt x="76" y="419"/>
                    <a:pt x="76" y="420"/>
                  </a:cubicBezTo>
                  <a:cubicBezTo>
                    <a:pt x="76" y="420"/>
                    <a:pt x="75" y="422"/>
                    <a:pt x="75" y="423"/>
                  </a:cubicBezTo>
                  <a:cubicBezTo>
                    <a:pt x="75" y="423"/>
                    <a:pt x="76" y="423"/>
                    <a:pt x="76" y="423"/>
                  </a:cubicBezTo>
                  <a:cubicBezTo>
                    <a:pt x="76" y="423"/>
                    <a:pt x="77" y="423"/>
                    <a:pt x="77" y="424"/>
                  </a:cubicBezTo>
                  <a:cubicBezTo>
                    <a:pt x="78" y="424"/>
                    <a:pt x="77" y="425"/>
                    <a:pt x="76" y="425"/>
                  </a:cubicBezTo>
                  <a:cubicBezTo>
                    <a:pt x="76" y="425"/>
                    <a:pt x="75" y="426"/>
                    <a:pt x="75" y="426"/>
                  </a:cubicBezTo>
                  <a:cubicBezTo>
                    <a:pt x="75" y="426"/>
                    <a:pt x="74" y="428"/>
                    <a:pt x="73" y="428"/>
                  </a:cubicBezTo>
                  <a:cubicBezTo>
                    <a:pt x="73" y="428"/>
                    <a:pt x="75" y="429"/>
                    <a:pt x="75" y="429"/>
                  </a:cubicBezTo>
                  <a:cubicBezTo>
                    <a:pt x="76" y="429"/>
                    <a:pt x="76" y="429"/>
                    <a:pt x="76" y="429"/>
                  </a:cubicBezTo>
                  <a:cubicBezTo>
                    <a:pt x="75" y="430"/>
                    <a:pt x="75" y="430"/>
                    <a:pt x="75" y="430"/>
                  </a:cubicBezTo>
                  <a:cubicBezTo>
                    <a:pt x="75" y="430"/>
                    <a:pt x="74" y="433"/>
                    <a:pt x="74" y="433"/>
                  </a:cubicBezTo>
                  <a:cubicBezTo>
                    <a:pt x="74" y="433"/>
                    <a:pt x="75" y="435"/>
                    <a:pt x="75" y="435"/>
                  </a:cubicBezTo>
                  <a:cubicBezTo>
                    <a:pt x="75" y="435"/>
                    <a:pt x="79" y="435"/>
                    <a:pt x="79" y="434"/>
                  </a:cubicBezTo>
                  <a:cubicBezTo>
                    <a:pt x="80" y="433"/>
                    <a:pt x="80" y="434"/>
                    <a:pt x="80" y="434"/>
                  </a:cubicBezTo>
                  <a:cubicBezTo>
                    <a:pt x="80" y="434"/>
                    <a:pt x="82" y="434"/>
                    <a:pt x="83" y="433"/>
                  </a:cubicBezTo>
                  <a:cubicBezTo>
                    <a:pt x="83" y="433"/>
                    <a:pt x="83" y="433"/>
                    <a:pt x="83" y="432"/>
                  </a:cubicBezTo>
                  <a:cubicBezTo>
                    <a:pt x="84" y="432"/>
                    <a:pt x="85" y="433"/>
                    <a:pt x="85" y="433"/>
                  </a:cubicBezTo>
                  <a:cubicBezTo>
                    <a:pt x="85" y="434"/>
                    <a:pt x="85" y="434"/>
                    <a:pt x="85" y="434"/>
                  </a:cubicBezTo>
                  <a:cubicBezTo>
                    <a:pt x="87" y="434"/>
                    <a:pt x="87" y="434"/>
                    <a:pt x="87" y="434"/>
                  </a:cubicBezTo>
                  <a:cubicBezTo>
                    <a:pt x="87" y="435"/>
                    <a:pt x="87" y="435"/>
                    <a:pt x="87" y="435"/>
                  </a:cubicBezTo>
                  <a:cubicBezTo>
                    <a:pt x="87" y="435"/>
                    <a:pt x="88" y="435"/>
                    <a:pt x="88" y="435"/>
                  </a:cubicBezTo>
                  <a:cubicBezTo>
                    <a:pt x="89" y="435"/>
                    <a:pt x="89" y="436"/>
                    <a:pt x="89" y="436"/>
                  </a:cubicBezTo>
                  <a:cubicBezTo>
                    <a:pt x="89" y="436"/>
                    <a:pt x="89" y="437"/>
                    <a:pt x="89" y="438"/>
                  </a:cubicBezTo>
                  <a:cubicBezTo>
                    <a:pt x="89" y="438"/>
                    <a:pt x="89" y="438"/>
                    <a:pt x="89" y="439"/>
                  </a:cubicBezTo>
                  <a:cubicBezTo>
                    <a:pt x="90" y="439"/>
                    <a:pt x="92" y="439"/>
                    <a:pt x="93" y="439"/>
                  </a:cubicBezTo>
                  <a:cubicBezTo>
                    <a:pt x="94" y="438"/>
                    <a:pt x="94" y="437"/>
                    <a:pt x="94" y="437"/>
                  </a:cubicBezTo>
                  <a:cubicBezTo>
                    <a:pt x="94" y="436"/>
                    <a:pt x="94" y="435"/>
                    <a:pt x="94" y="435"/>
                  </a:cubicBezTo>
                  <a:cubicBezTo>
                    <a:pt x="95" y="435"/>
                    <a:pt x="96" y="435"/>
                    <a:pt x="96" y="435"/>
                  </a:cubicBezTo>
                  <a:cubicBezTo>
                    <a:pt x="96" y="435"/>
                    <a:pt x="95" y="436"/>
                    <a:pt x="95" y="436"/>
                  </a:cubicBezTo>
                  <a:cubicBezTo>
                    <a:pt x="95" y="436"/>
                    <a:pt x="94" y="439"/>
                    <a:pt x="94" y="439"/>
                  </a:cubicBezTo>
                  <a:cubicBezTo>
                    <a:pt x="94" y="440"/>
                    <a:pt x="95" y="440"/>
                    <a:pt x="95" y="441"/>
                  </a:cubicBezTo>
                  <a:cubicBezTo>
                    <a:pt x="95" y="441"/>
                    <a:pt x="98" y="441"/>
                    <a:pt x="98" y="441"/>
                  </a:cubicBezTo>
                  <a:cubicBezTo>
                    <a:pt x="98" y="441"/>
                    <a:pt x="99" y="440"/>
                    <a:pt x="99" y="438"/>
                  </a:cubicBezTo>
                  <a:cubicBezTo>
                    <a:pt x="99" y="437"/>
                    <a:pt x="100" y="439"/>
                    <a:pt x="100" y="439"/>
                  </a:cubicBezTo>
                  <a:cubicBezTo>
                    <a:pt x="101" y="440"/>
                    <a:pt x="101" y="441"/>
                    <a:pt x="100" y="441"/>
                  </a:cubicBezTo>
                  <a:cubicBezTo>
                    <a:pt x="100" y="442"/>
                    <a:pt x="100" y="441"/>
                    <a:pt x="98" y="442"/>
                  </a:cubicBezTo>
                  <a:cubicBezTo>
                    <a:pt x="95" y="442"/>
                    <a:pt x="97" y="443"/>
                    <a:pt x="97" y="444"/>
                  </a:cubicBezTo>
                  <a:cubicBezTo>
                    <a:pt x="97" y="444"/>
                    <a:pt x="99" y="445"/>
                    <a:pt x="102" y="445"/>
                  </a:cubicBezTo>
                  <a:cubicBezTo>
                    <a:pt x="104" y="445"/>
                    <a:pt x="103" y="444"/>
                    <a:pt x="103" y="444"/>
                  </a:cubicBezTo>
                  <a:cubicBezTo>
                    <a:pt x="103" y="443"/>
                    <a:pt x="104" y="441"/>
                    <a:pt x="104" y="441"/>
                  </a:cubicBezTo>
                  <a:cubicBezTo>
                    <a:pt x="104" y="441"/>
                    <a:pt x="105" y="442"/>
                    <a:pt x="105" y="443"/>
                  </a:cubicBezTo>
                  <a:cubicBezTo>
                    <a:pt x="105" y="443"/>
                    <a:pt x="105" y="444"/>
                    <a:pt x="104" y="445"/>
                  </a:cubicBezTo>
                  <a:cubicBezTo>
                    <a:pt x="103" y="446"/>
                    <a:pt x="104" y="447"/>
                    <a:pt x="104" y="447"/>
                  </a:cubicBezTo>
                  <a:cubicBezTo>
                    <a:pt x="104" y="447"/>
                    <a:pt x="104" y="447"/>
                    <a:pt x="104" y="448"/>
                  </a:cubicBezTo>
                  <a:cubicBezTo>
                    <a:pt x="104" y="448"/>
                    <a:pt x="102" y="449"/>
                    <a:pt x="102" y="450"/>
                  </a:cubicBezTo>
                  <a:cubicBezTo>
                    <a:pt x="102" y="450"/>
                    <a:pt x="102" y="451"/>
                    <a:pt x="103" y="452"/>
                  </a:cubicBezTo>
                  <a:cubicBezTo>
                    <a:pt x="104" y="453"/>
                    <a:pt x="103" y="452"/>
                    <a:pt x="103" y="453"/>
                  </a:cubicBezTo>
                  <a:cubicBezTo>
                    <a:pt x="103" y="453"/>
                    <a:pt x="102" y="454"/>
                    <a:pt x="102" y="455"/>
                  </a:cubicBezTo>
                  <a:cubicBezTo>
                    <a:pt x="102" y="455"/>
                    <a:pt x="103" y="455"/>
                    <a:pt x="103" y="455"/>
                  </a:cubicBezTo>
                  <a:cubicBezTo>
                    <a:pt x="104" y="454"/>
                    <a:pt x="104" y="454"/>
                    <a:pt x="104" y="454"/>
                  </a:cubicBezTo>
                  <a:cubicBezTo>
                    <a:pt x="104" y="454"/>
                    <a:pt x="105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6" y="452"/>
                    <a:pt x="106" y="451"/>
                  </a:cubicBezTo>
                  <a:cubicBezTo>
                    <a:pt x="106" y="450"/>
                    <a:pt x="107" y="450"/>
                    <a:pt x="107" y="450"/>
                  </a:cubicBezTo>
                  <a:cubicBezTo>
                    <a:pt x="107" y="450"/>
                    <a:pt x="110" y="450"/>
                    <a:pt x="110" y="450"/>
                  </a:cubicBezTo>
                  <a:cubicBezTo>
                    <a:pt x="111" y="449"/>
                    <a:pt x="110" y="450"/>
                    <a:pt x="113" y="449"/>
                  </a:cubicBezTo>
                  <a:cubicBezTo>
                    <a:pt x="115" y="449"/>
                    <a:pt x="113" y="448"/>
                    <a:pt x="113" y="447"/>
                  </a:cubicBezTo>
                  <a:cubicBezTo>
                    <a:pt x="113" y="447"/>
                    <a:pt x="113" y="445"/>
                    <a:pt x="113" y="445"/>
                  </a:cubicBezTo>
                  <a:cubicBezTo>
                    <a:pt x="113" y="445"/>
                    <a:pt x="113" y="446"/>
                    <a:pt x="116" y="448"/>
                  </a:cubicBezTo>
                  <a:cubicBezTo>
                    <a:pt x="118" y="450"/>
                    <a:pt x="116" y="448"/>
                    <a:pt x="116" y="448"/>
                  </a:cubicBezTo>
                  <a:cubicBezTo>
                    <a:pt x="116" y="448"/>
                    <a:pt x="116" y="450"/>
                    <a:pt x="115" y="450"/>
                  </a:cubicBezTo>
                  <a:cubicBezTo>
                    <a:pt x="114" y="451"/>
                    <a:pt x="114" y="451"/>
                    <a:pt x="113" y="452"/>
                  </a:cubicBezTo>
                  <a:cubicBezTo>
                    <a:pt x="112" y="453"/>
                    <a:pt x="113" y="453"/>
                    <a:pt x="113" y="453"/>
                  </a:cubicBezTo>
                  <a:cubicBezTo>
                    <a:pt x="114" y="453"/>
                    <a:pt x="114" y="453"/>
                    <a:pt x="116" y="453"/>
                  </a:cubicBezTo>
                  <a:cubicBezTo>
                    <a:pt x="118" y="453"/>
                    <a:pt x="118" y="452"/>
                    <a:pt x="118" y="452"/>
                  </a:cubicBezTo>
                  <a:cubicBezTo>
                    <a:pt x="118" y="452"/>
                    <a:pt x="118" y="453"/>
                    <a:pt x="119" y="453"/>
                  </a:cubicBezTo>
                  <a:cubicBezTo>
                    <a:pt x="120" y="454"/>
                    <a:pt x="119" y="455"/>
                    <a:pt x="119" y="455"/>
                  </a:cubicBezTo>
                  <a:cubicBezTo>
                    <a:pt x="119" y="455"/>
                    <a:pt x="118" y="455"/>
                    <a:pt x="117" y="455"/>
                  </a:cubicBezTo>
                  <a:cubicBezTo>
                    <a:pt x="117" y="456"/>
                    <a:pt x="118" y="456"/>
                    <a:pt x="118" y="456"/>
                  </a:cubicBezTo>
                  <a:cubicBezTo>
                    <a:pt x="119" y="456"/>
                    <a:pt x="120" y="456"/>
                    <a:pt x="120" y="456"/>
                  </a:cubicBezTo>
                  <a:cubicBezTo>
                    <a:pt x="121" y="456"/>
                    <a:pt x="122" y="456"/>
                    <a:pt x="122" y="455"/>
                  </a:cubicBezTo>
                  <a:cubicBezTo>
                    <a:pt x="122" y="455"/>
                    <a:pt x="123" y="454"/>
                    <a:pt x="123" y="454"/>
                  </a:cubicBezTo>
                  <a:cubicBezTo>
                    <a:pt x="124" y="453"/>
                    <a:pt x="124" y="453"/>
                    <a:pt x="124" y="452"/>
                  </a:cubicBezTo>
                  <a:cubicBezTo>
                    <a:pt x="124" y="451"/>
                    <a:pt x="124" y="451"/>
                    <a:pt x="124" y="451"/>
                  </a:cubicBezTo>
                  <a:cubicBezTo>
                    <a:pt x="124" y="451"/>
                    <a:pt x="124" y="450"/>
                    <a:pt x="124" y="449"/>
                  </a:cubicBezTo>
                  <a:cubicBezTo>
                    <a:pt x="125" y="448"/>
                    <a:pt x="126" y="450"/>
                    <a:pt x="126" y="450"/>
                  </a:cubicBezTo>
                  <a:cubicBezTo>
                    <a:pt x="125" y="451"/>
                    <a:pt x="125" y="451"/>
                    <a:pt x="125" y="451"/>
                  </a:cubicBezTo>
                  <a:cubicBezTo>
                    <a:pt x="127" y="452"/>
                    <a:pt x="127" y="452"/>
                    <a:pt x="127" y="452"/>
                  </a:cubicBezTo>
                  <a:cubicBezTo>
                    <a:pt x="127" y="452"/>
                    <a:pt x="127" y="452"/>
                    <a:pt x="128" y="452"/>
                  </a:cubicBezTo>
                  <a:cubicBezTo>
                    <a:pt x="130" y="451"/>
                    <a:pt x="129" y="451"/>
                    <a:pt x="129" y="451"/>
                  </a:cubicBezTo>
                  <a:cubicBezTo>
                    <a:pt x="130" y="450"/>
                    <a:pt x="131" y="449"/>
                    <a:pt x="131" y="449"/>
                  </a:cubicBezTo>
                  <a:cubicBezTo>
                    <a:pt x="131" y="449"/>
                    <a:pt x="134" y="449"/>
                    <a:pt x="135" y="448"/>
                  </a:cubicBezTo>
                  <a:cubicBezTo>
                    <a:pt x="137" y="448"/>
                    <a:pt x="135" y="448"/>
                    <a:pt x="135" y="447"/>
                  </a:cubicBezTo>
                  <a:cubicBezTo>
                    <a:pt x="135" y="446"/>
                    <a:pt x="136" y="445"/>
                    <a:pt x="137" y="444"/>
                  </a:cubicBezTo>
                  <a:cubicBezTo>
                    <a:pt x="137" y="444"/>
                    <a:pt x="139" y="444"/>
                    <a:pt x="139" y="443"/>
                  </a:cubicBezTo>
                  <a:cubicBezTo>
                    <a:pt x="140" y="443"/>
                    <a:pt x="141" y="443"/>
                    <a:pt x="141" y="443"/>
                  </a:cubicBezTo>
                  <a:cubicBezTo>
                    <a:pt x="142" y="442"/>
                    <a:pt x="142" y="441"/>
                    <a:pt x="143" y="441"/>
                  </a:cubicBezTo>
                  <a:cubicBezTo>
                    <a:pt x="143" y="440"/>
                    <a:pt x="145" y="440"/>
                    <a:pt x="145" y="440"/>
                  </a:cubicBezTo>
                  <a:cubicBezTo>
                    <a:pt x="145" y="440"/>
                    <a:pt x="146" y="442"/>
                    <a:pt x="147" y="442"/>
                  </a:cubicBezTo>
                  <a:cubicBezTo>
                    <a:pt x="148" y="443"/>
                    <a:pt x="149" y="442"/>
                    <a:pt x="149" y="442"/>
                  </a:cubicBezTo>
                  <a:cubicBezTo>
                    <a:pt x="149" y="442"/>
                    <a:pt x="151" y="441"/>
                    <a:pt x="151" y="441"/>
                  </a:cubicBezTo>
                  <a:cubicBezTo>
                    <a:pt x="152" y="440"/>
                    <a:pt x="153" y="439"/>
                    <a:pt x="153" y="439"/>
                  </a:cubicBezTo>
                  <a:cubicBezTo>
                    <a:pt x="153" y="439"/>
                    <a:pt x="154" y="438"/>
                    <a:pt x="154" y="437"/>
                  </a:cubicBezTo>
                  <a:cubicBezTo>
                    <a:pt x="154" y="437"/>
                    <a:pt x="154" y="436"/>
                    <a:pt x="155" y="436"/>
                  </a:cubicBezTo>
                  <a:cubicBezTo>
                    <a:pt x="155" y="436"/>
                    <a:pt x="156" y="436"/>
                    <a:pt x="156" y="436"/>
                  </a:cubicBezTo>
                  <a:cubicBezTo>
                    <a:pt x="156" y="436"/>
                    <a:pt x="158" y="435"/>
                    <a:pt x="158" y="435"/>
                  </a:cubicBezTo>
                  <a:cubicBezTo>
                    <a:pt x="158" y="434"/>
                    <a:pt x="159" y="432"/>
                    <a:pt x="159" y="432"/>
                  </a:cubicBezTo>
                  <a:cubicBezTo>
                    <a:pt x="159" y="432"/>
                    <a:pt x="160" y="434"/>
                    <a:pt x="161" y="434"/>
                  </a:cubicBezTo>
                  <a:cubicBezTo>
                    <a:pt x="161" y="434"/>
                    <a:pt x="167" y="428"/>
                    <a:pt x="167" y="428"/>
                  </a:cubicBezTo>
                  <a:cubicBezTo>
                    <a:pt x="167" y="428"/>
                    <a:pt x="167" y="427"/>
                    <a:pt x="167" y="426"/>
                  </a:cubicBezTo>
                  <a:cubicBezTo>
                    <a:pt x="167" y="426"/>
                    <a:pt x="168" y="424"/>
                    <a:pt x="169" y="424"/>
                  </a:cubicBezTo>
                  <a:cubicBezTo>
                    <a:pt x="169" y="424"/>
                    <a:pt x="171" y="425"/>
                    <a:pt x="171" y="425"/>
                  </a:cubicBezTo>
                  <a:cubicBezTo>
                    <a:pt x="171" y="425"/>
                    <a:pt x="172" y="425"/>
                    <a:pt x="173" y="424"/>
                  </a:cubicBezTo>
                  <a:cubicBezTo>
                    <a:pt x="173" y="424"/>
                    <a:pt x="173" y="422"/>
                    <a:pt x="173" y="422"/>
                  </a:cubicBezTo>
                  <a:cubicBezTo>
                    <a:pt x="173" y="422"/>
                    <a:pt x="175" y="422"/>
                    <a:pt x="175" y="421"/>
                  </a:cubicBezTo>
                  <a:cubicBezTo>
                    <a:pt x="176" y="421"/>
                    <a:pt x="176" y="420"/>
                    <a:pt x="176" y="420"/>
                  </a:cubicBezTo>
                  <a:cubicBezTo>
                    <a:pt x="176" y="419"/>
                    <a:pt x="175" y="416"/>
                    <a:pt x="175" y="416"/>
                  </a:cubicBezTo>
                  <a:cubicBezTo>
                    <a:pt x="175" y="416"/>
                    <a:pt x="176" y="416"/>
                    <a:pt x="177" y="416"/>
                  </a:cubicBezTo>
                  <a:cubicBezTo>
                    <a:pt x="178" y="416"/>
                    <a:pt x="179" y="417"/>
                    <a:pt x="180" y="417"/>
                  </a:cubicBezTo>
                  <a:cubicBezTo>
                    <a:pt x="181" y="418"/>
                    <a:pt x="183" y="415"/>
                    <a:pt x="183" y="415"/>
                  </a:cubicBezTo>
                  <a:cubicBezTo>
                    <a:pt x="183" y="414"/>
                    <a:pt x="183" y="412"/>
                    <a:pt x="183" y="412"/>
                  </a:cubicBezTo>
                  <a:cubicBezTo>
                    <a:pt x="183" y="412"/>
                    <a:pt x="184" y="413"/>
                    <a:pt x="185" y="413"/>
                  </a:cubicBezTo>
                  <a:cubicBezTo>
                    <a:pt x="186" y="414"/>
                    <a:pt x="188" y="414"/>
                    <a:pt x="188" y="414"/>
                  </a:cubicBezTo>
                  <a:cubicBezTo>
                    <a:pt x="189" y="414"/>
                    <a:pt x="189" y="413"/>
                    <a:pt x="189" y="413"/>
                  </a:cubicBezTo>
                  <a:cubicBezTo>
                    <a:pt x="189" y="413"/>
                    <a:pt x="191" y="412"/>
                    <a:pt x="191" y="412"/>
                  </a:cubicBezTo>
                  <a:cubicBezTo>
                    <a:pt x="191" y="412"/>
                    <a:pt x="192" y="411"/>
                    <a:pt x="193" y="410"/>
                  </a:cubicBezTo>
                  <a:cubicBezTo>
                    <a:pt x="194" y="410"/>
                    <a:pt x="195" y="409"/>
                    <a:pt x="195" y="408"/>
                  </a:cubicBezTo>
                  <a:cubicBezTo>
                    <a:pt x="195" y="408"/>
                    <a:pt x="196" y="407"/>
                    <a:pt x="196" y="406"/>
                  </a:cubicBezTo>
                  <a:cubicBezTo>
                    <a:pt x="196" y="406"/>
                    <a:pt x="199" y="405"/>
                    <a:pt x="199" y="405"/>
                  </a:cubicBezTo>
                  <a:cubicBezTo>
                    <a:pt x="201" y="406"/>
                    <a:pt x="201" y="406"/>
                    <a:pt x="201" y="406"/>
                  </a:cubicBezTo>
                  <a:cubicBezTo>
                    <a:pt x="205" y="407"/>
                    <a:pt x="205" y="407"/>
                    <a:pt x="205" y="407"/>
                  </a:cubicBezTo>
                  <a:cubicBezTo>
                    <a:pt x="205" y="407"/>
                    <a:pt x="207" y="406"/>
                    <a:pt x="207" y="406"/>
                  </a:cubicBezTo>
                  <a:cubicBezTo>
                    <a:pt x="207" y="406"/>
                    <a:pt x="207" y="406"/>
                    <a:pt x="208" y="406"/>
                  </a:cubicBezTo>
                  <a:lnTo>
                    <a:pt x="207" y="40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5187177" y="2088246"/>
              <a:ext cx="12700" cy="12700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0 w 4"/>
                <a:gd name="T5" fmla="*/ 3 h 4"/>
                <a:gd name="T6" fmla="*/ 1 w 4"/>
                <a:gd name="T7" fmla="*/ 4 h 4"/>
                <a:gd name="T8" fmla="*/ 3 w 4"/>
                <a:gd name="T9" fmla="*/ 2 h 4"/>
                <a:gd name="T10" fmla="*/ 2 w 4"/>
                <a:gd name="T11" fmla="*/ 1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5218926" y="2091421"/>
              <a:ext cx="19050" cy="9525"/>
            </a:xfrm>
            <a:custGeom>
              <a:avLst/>
              <a:gdLst>
                <a:gd name="T0" fmla="*/ 4 w 6"/>
                <a:gd name="T1" fmla="*/ 1 h 3"/>
                <a:gd name="T2" fmla="*/ 3 w 6"/>
                <a:gd name="T3" fmla="*/ 0 h 3"/>
                <a:gd name="T4" fmla="*/ 0 w 6"/>
                <a:gd name="T5" fmla="*/ 1 h 3"/>
                <a:gd name="T6" fmla="*/ 0 w 6"/>
                <a:gd name="T7" fmla="*/ 2 h 3"/>
                <a:gd name="T8" fmla="*/ 2 w 6"/>
                <a:gd name="T9" fmla="*/ 3 h 3"/>
                <a:gd name="T10" fmla="*/ 5 w 6"/>
                <a:gd name="T11" fmla="*/ 1 h 3"/>
                <a:gd name="T12" fmla="*/ 4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4" y="1"/>
                    <a:pt x="4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5079227" y="2015220"/>
              <a:ext cx="12700" cy="31750"/>
            </a:xfrm>
            <a:custGeom>
              <a:avLst/>
              <a:gdLst>
                <a:gd name="T0" fmla="*/ 1 w 4"/>
                <a:gd name="T1" fmla="*/ 3 h 10"/>
                <a:gd name="T2" fmla="*/ 2 w 4"/>
                <a:gd name="T3" fmla="*/ 5 h 10"/>
                <a:gd name="T4" fmla="*/ 1 w 4"/>
                <a:gd name="T5" fmla="*/ 7 h 10"/>
                <a:gd name="T6" fmla="*/ 4 w 4"/>
                <a:gd name="T7" fmla="*/ 5 h 10"/>
                <a:gd name="T8" fmla="*/ 3 w 4"/>
                <a:gd name="T9" fmla="*/ 2 h 10"/>
                <a:gd name="T10" fmla="*/ 1 w 4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1" y="5"/>
                    <a:pt x="1" y="7"/>
                  </a:cubicBezTo>
                  <a:cubicBezTo>
                    <a:pt x="0" y="10"/>
                    <a:pt x="4" y="8"/>
                    <a:pt x="4" y="5"/>
                  </a:cubicBezTo>
                  <a:cubicBezTo>
                    <a:pt x="4" y="4"/>
                    <a:pt x="4" y="4"/>
                    <a:pt x="3" y="2"/>
                  </a:cubicBezTo>
                  <a:cubicBezTo>
                    <a:pt x="1" y="0"/>
                    <a:pt x="2" y="2"/>
                    <a:pt x="1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5120501" y="2053321"/>
              <a:ext cx="41274" cy="22225"/>
            </a:xfrm>
            <a:custGeom>
              <a:avLst/>
              <a:gdLst>
                <a:gd name="T0" fmla="*/ 9 w 13"/>
                <a:gd name="T1" fmla="*/ 1 h 7"/>
                <a:gd name="T2" fmla="*/ 7 w 13"/>
                <a:gd name="T3" fmla="*/ 0 h 7"/>
                <a:gd name="T4" fmla="*/ 5 w 13"/>
                <a:gd name="T5" fmla="*/ 0 h 7"/>
                <a:gd name="T6" fmla="*/ 4 w 13"/>
                <a:gd name="T7" fmla="*/ 2 h 7"/>
                <a:gd name="T8" fmla="*/ 3 w 13"/>
                <a:gd name="T9" fmla="*/ 2 h 7"/>
                <a:gd name="T10" fmla="*/ 1 w 13"/>
                <a:gd name="T11" fmla="*/ 1 h 7"/>
                <a:gd name="T12" fmla="*/ 1 w 13"/>
                <a:gd name="T13" fmla="*/ 3 h 7"/>
                <a:gd name="T14" fmla="*/ 1 w 13"/>
                <a:gd name="T15" fmla="*/ 4 h 7"/>
                <a:gd name="T16" fmla="*/ 1 w 13"/>
                <a:gd name="T17" fmla="*/ 6 h 7"/>
                <a:gd name="T18" fmla="*/ 2 w 13"/>
                <a:gd name="T19" fmla="*/ 7 h 7"/>
                <a:gd name="T20" fmla="*/ 4 w 13"/>
                <a:gd name="T21" fmla="*/ 6 h 7"/>
                <a:gd name="T22" fmla="*/ 7 w 13"/>
                <a:gd name="T23" fmla="*/ 4 h 7"/>
                <a:gd name="T24" fmla="*/ 8 w 13"/>
                <a:gd name="T25" fmla="*/ 2 h 7"/>
                <a:gd name="T26" fmla="*/ 12 w 13"/>
                <a:gd name="T27" fmla="*/ 3 h 7"/>
                <a:gd name="T28" fmla="*/ 11 w 13"/>
                <a:gd name="T29" fmla="*/ 1 h 7"/>
                <a:gd name="T30" fmla="*/ 9 w 13"/>
                <a:gd name="T3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2"/>
                    <a:pt x="4" y="2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9" y="2"/>
                    <a:pt x="12" y="3"/>
                    <a:pt x="12" y="3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11" y="0"/>
                    <a:pt x="9" y="1"/>
                    <a:pt x="9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5104626" y="2056496"/>
              <a:ext cx="15875" cy="9525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0 h 3"/>
                <a:gd name="T4" fmla="*/ 0 w 5"/>
                <a:gd name="T5" fmla="*/ 2 h 3"/>
                <a:gd name="T6" fmla="*/ 3 w 5"/>
                <a:gd name="T7" fmla="*/ 3 h 3"/>
                <a:gd name="T8" fmla="*/ 4 w 5"/>
                <a:gd name="T9" fmla="*/ 1 h 3"/>
                <a:gd name="T10" fmla="*/ 3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0"/>
                    <a:pt x="4" y="1"/>
                    <a:pt x="3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2" name="Freeform 224"/>
            <p:cNvSpPr>
              <a:spLocks/>
            </p:cNvSpPr>
            <p:nvPr/>
          </p:nvSpPr>
          <p:spPr bwMode="auto">
            <a:xfrm>
              <a:off x="5468164" y="2869293"/>
              <a:ext cx="1550988" cy="1074736"/>
            </a:xfrm>
            <a:custGeom>
              <a:avLst/>
              <a:gdLst>
                <a:gd name="T0" fmla="*/ 403 w 487"/>
                <a:gd name="T1" fmla="*/ 271 h 337"/>
                <a:gd name="T2" fmla="*/ 348 w 487"/>
                <a:gd name="T3" fmla="*/ 250 h 337"/>
                <a:gd name="T4" fmla="*/ 390 w 487"/>
                <a:gd name="T5" fmla="*/ 230 h 337"/>
                <a:gd name="T6" fmla="*/ 429 w 487"/>
                <a:gd name="T7" fmla="*/ 190 h 337"/>
                <a:gd name="T8" fmla="*/ 452 w 487"/>
                <a:gd name="T9" fmla="*/ 171 h 337"/>
                <a:gd name="T10" fmla="*/ 453 w 487"/>
                <a:gd name="T11" fmla="*/ 143 h 337"/>
                <a:gd name="T12" fmla="*/ 487 w 487"/>
                <a:gd name="T13" fmla="*/ 122 h 337"/>
                <a:gd name="T14" fmla="*/ 470 w 487"/>
                <a:gd name="T15" fmla="*/ 83 h 337"/>
                <a:gd name="T16" fmla="*/ 466 w 487"/>
                <a:gd name="T17" fmla="*/ 72 h 337"/>
                <a:gd name="T18" fmla="*/ 453 w 487"/>
                <a:gd name="T19" fmla="*/ 56 h 337"/>
                <a:gd name="T20" fmla="*/ 433 w 487"/>
                <a:gd name="T21" fmla="*/ 54 h 337"/>
                <a:gd name="T22" fmla="*/ 389 w 487"/>
                <a:gd name="T23" fmla="*/ 52 h 337"/>
                <a:gd name="T24" fmla="*/ 362 w 487"/>
                <a:gd name="T25" fmla="*/ 62 h 337"/>
                <a:gd name="T26" fmla="*/ 340 w 487"/>
                <a:gd name="T27" fmla="*/ 67 h 337"/>
                <a:gd name="T28" fmla="*/ 301 w 487"/>
                <a:gd name="T29" fmla="*/ 38 h 337"/>
                <a:gd name="T30" fmla="*/ 280 w 487"/>
                <a:gd name="T31" fmla="*/ 25 h 337"/>
                <a:gd name="T32" fmla="*/ 261 w 487"/>
                <a:gd name="T33" fmla="*/ 4 h 337"/>
                <a:gd name="T34" fmla="*/ 225 w 487"/>
                <a:gd name="T35" fmla="*/ 28 h 337"/>
                <a:gd name="T36" fmla="*/ 189 w 487"/>
                <a:gd name="T37" fmla="*/ 55 h 337"/>
                <a:gd name="T38" fmla="*/ 176 w 487"/>
                <a:gd name="T39" fmla="*/ 69 h 337"/>
                <a:gd name="T40" fmla="*/ 146 w 487"/>
                <a:gd name="T41" fmla="*/ 75 h 337"/>
                <a:gd name="T42" fmla="*/ 117 w 487"/>
                <a:gd name="T43" fmla="*/ 81 h 337"/>
                <a:gd name="T44" fmla="*/ 59 w 487"/>
                <a:gd name="T45" fmla="*/ 80 h 337"/>
                <a:gd name="T46" fmla="*/ 28 w 487"/>
                <a:gd name="T47" fmla="*/ 91 h 337"/>
                <a:gd name="T48" fmla="*/ 16 w 487"/>
                <a:gd name="T49" fmla="*/ 104 h 337"/>
                <a:gd name="T50" fmla="*/ 27 w 487"/>
                <a:gd name="T51" fmla="*/ 124 h 337"/>
                <a:gd name="T52" fmla="*/ 37 w 487"/>
                <a:gd name="T53" fmla="*/ 151 h 337"/>
                <a:gd name="T54" fmla="*/ 26 w 487"/>
                <a:gd name="T55" fmla="*/ 164 h 337"/>
                <a:gd name="T56" fmla="*/ 11 w 487"/>
                <a:gd name="T57" fmla="*/ 199 h 337"/>
                <a:gd name="T58" fmla="*/ 13 w 487"/>
                <a:gd name="T59" fmla="*/ 219 h 337"/>
                <a:gd name="T60" fmla="*/ 5 w 487"/>
                <a:gd name="T61" fmla="*/ 222 h 337"/>
                <a:gd name="T62" fmla="*/ 1 w 487"/>
                <a:gd name="T63" fmla="*/ 236 h 337"/>
                <a:gd name="T64" fmla="*/ 1 w 487"/>
                <a:gd name="T65" fmla="*/ 242 h 337"/>
                <a:gd name="T66" fmla="*/ 9 w 487"/>
                <a:gd name="T67" fmla="*/ 251 h 337"/>
                <a:gd name="T68" fmla="*/ 27 w 487"/>
                <a:gd name="T69" fmla="*/ 256 h 337"/>
                <a:gd name="T70" fmla="*/ 55 w 487"/>
                <a:gd name="T71" fmla="*/ 255 h 337"/>
                <a:gd name="T72" fmla="*/ 110 w 487"/>
                <a:gd name="T73" fmla="*/ 240 h 337"/>
                <a:gd name="T74" fmla="*/ 124 w 487"/>
                <a:gd name="T75" fmla="*/ 224 h 337"/>
                <a:gd name="T76" fmla="*/ 131 w 487"/>
                <a:gd name="T77" fmla="*/ 217 h 337"/>
                <a:gd name="T78" fmla="*/ 142 w 487"/>
                <a:gd name="T79" fmla="*/ 215 h 337"/>
                <a:gd name="T80" fmla="*/ 149 w 487"/>
                <a:gd name="T81" fmla="*/ 209 h 337"/>
                <a:gd name="T82" fmla="*/ 162 w 487"/>
                <a:gd name="T83" fmla="*/ 209 h 337"/>
                <a:gd name="T84" fmla="*/ 176 w 487"/>
                <a:gd name="T85" fmla="*/ 211 h 337"/>
                <a:gd name="T86" fmla="*/ 194 w 487"/>
                <a:gd name="T87" fmla="*/ 217 h 337"/>
                <a:gd name="T88" fmla="*/ 209 w 487"/>
                <a:gd name="T89" fmla="*/ 225 h 337"/>
                <a:gd name="T90" fmla="*/ 214 w 487"/>
                <a:gd name="T91" fmla="*/ 239 h 337"/>
                <a:gd name="T92" fmla="*/ 226 w 487"/>
                <a:gd name="T93" fmla="*/ 250 h 337"/>
                <a:gd name="T94" fmla="*/ 233 w 487"/>
                <a:gd name="T95" fmla="*/ 256 h 337"/>
                <a:gd name="T96" fmla="*/ 243 w 487"/>
                <a:gd name="T97" fmla="*/ 268 h 337"/>
                <a:gd name="T98" fmla="*/ 252 w 487"/>
                <a:gd name="T99" fmla="*/ 275 h 337"/>
                <a:gd name="T100" fmla="*/ 234 w 487"/>
                <a:gd name="T101" fmla="*/ 283 h 337"/>
                <a:gd name="T102" fmla="*/ 229 w 487"/>
                <a:gd name="T103" fmla="*/ 283 h 337"/>
                <a:gd name="T104" fmla="*/ 220 w 487"/>
                <a:gd name="T105" fmla="*/ 286 h 337"/>
                <a:gd name="T106" fmla="*/ 219 w 487"/>
                <a:gd name="T107" fmla="*/ 290 h 337"/>
                <a:gd name="T108" fmla="*/ 217 w 487"/>
                <a:gd name="T109" fmla="*/ 306 h 337"/>
                <a:gd name="T110" fmla="*/ 213 w 487"/>
                <a:gd name="T111" fmla="*/ 318 h 337"/>
                <a:gd name="T112" fmla="*/ 209 w 487"/>
                <a:gd name="T113" fmla="*/ 328 h 337"/>
                <a:gd name="T114" fmla="*/ 248 w 487"/>
                <a:gd name="T115" fmla="*/ 322 h 337"/>
                <a:gd name="T116" fmla="*/ 308 w 487"/>
                <a:gd name="T117" fmla="*/ 248 h 337"/>
                <a:gd name="T118" fmla="*/ 345 w 487"/>
                <a:gd name="T119" fmla="*/ 274 h 337"/>
                <a:gd name="T120" fmla="*/ 367 w 487"/>
                <a:gd name="T121" fmla="*/ 323 h 337"/>
                <a:gd name="T122" fmla="*/ 411 w 487"/>
                <a:gd name="T123" fmla="*/ 28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7" h="337">
                  <a:moveTo>
                    <a:pt x="436" y="262"/>
                  </a:move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5"/>
                    <a:pt x="438" y="253"/>
                  </a:cubicBezTo>
                  <a:cubicBezTo>
                    <a:pt x="437" y="252"/>
                    <a:pt x="437" y="252"/>
                    <a:pt x="436" y="252"/>
                  </a:cubicBezTo>
                  <a:cubicBezTo>
                    <a:pt x="433" y="252"/>
                    <a:pt x="425" y="261"/>
                    <a:pt x="425" y="261"/>
                  </a:cubicBezTo>
                  <a:cubicBezTo>
                    <a:pt x="416" y="262"/>
                    <a:pt x="416" y="262"/>
                    <a:pt x="416" y="262"/>
                  </a:cubicBezTo>
                  <a:cubicBezTo>
                    <a:pt x="416" y="262"/>
                    <a:pt x="412" y="268"/>
                    <a:pt x="411" y="269"/>
                  </a:cubicBezTo>
                  <a:cubicBezTo>
                    <a:pt x="410" y="269"/>
                    <a:pt x="405" y="271"/>
                    <a:pt x="403" y="271"/>
                  </a:cubicBezTo>
                  <a:cubicBezTo>
                    <a:pt x="401" y="270"/>
                    <a:pt x="403" y="279"/>
                    <a:pt x="398" y="269"/>
                  </a:cubicBezTo>
                  <a:cubicBezTo>
                    <a:pt x="392" y="258"/>
                    <a:pt x="390" y="258"/>
                    <a:pt x="390" y="258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79" y="260"/>
                    <a:pt x="379" y="259"/>
                  </a:cubicBezTo>
                  <a:cubicBezTo>
                    <a:pt x="378" y="257"/>
                    <a:pt x="376" y="253"/>
                    <a:pt x="376" y="253"/>
                  </a:cubicBezTo>
                  <a:cubicBezTo>
                    <a:pt x="368" y="253"/>
                    <a:pt x="368" y="253"/>
                    <a:pt x="368" y="253"/>
                  </a:cubicBezTo>
                  <a:cubicBezTo>
                    <a:pt x="365" y="254"/>
                    <a:pt x="365" y="254"/>
                    <a:pt x="365" y="254"/>
                  </a:cubicBezTo>
                  <a:cubicBezTo>
                    <a:pt x="353" y="254"/>
                    <a:pt x="353" y="254"/>
                    <a:pt x="353" y="254"/>
                  </a:cubicBezTo>
                  <a:cubicBezTo>
                    <a:pt x="348" y="250"/>
                    <a:pt x="348" y="250"/>
                    <a:pt x="348" y="250"/>
                  </a:cubicBezTo>
                  <a:cubicBezTo>
                    <a:pt x="355" y="247"/>
                    <a:pt x="355" y="247"/>
                    <a:pt x="355" y="247"/>
                  </a:cubicBezTo>
                  <a:cubicBezTo>
                    <a:pt x="355" y="247"/>
                    <a:pt x="357" y="250"/>
                    <a:pt x="358" y="249"/>
                  </a:cubicBezTo>
                  <a:cubicBezTo>
                    <a:pt x="359" y="249"/>
                    <a:pt x="358" y="246"/>
                    <a:pt x="360" y="245"/>
                  </a:cubicBezTo>
                  <a:cubicBezTo>
                    <a:pt x="362" y="244"/>
                    <a:pt x="364" y="242"/>
                    <a:pt x="367" y="244"/>
                  </a:cubicBezTo>
                  <a:cubicBezTo>
                    <a:pt x="369" y="245"/>
                    <a:pt x="367" y="249"/>
                    <a:pt x="371" y="246"/>
                  </a:cubicBezTo>
                  <a:cubicBezTo>
                    <a:pt x="375" y="243"/>
                    <a:pt x="379" y="244"/>
                    <a:pt x="379" y="244"/>
                  </a:cubicBezTo>
                  <a:cubicBezTo>
                    <a:pt x="383" y="236"/>
                    <a:pt x="383" y="236"/>
                    <a:pt x="383" y="236"/>
                  </a:cubicBezTo>
                  <a:cubicBezTo>
                    <a:pt x="387" y="228"/>
                    <a:pt x="387" y="228"/>
                    <a:pt x="387" y="228"/>
                  </a:cubicBezTo>
                  <a:cubicBezTo>
                    <a:pt x="387" y="228"/>
                    <a:pt x="388" y="230"/>
                    <a:pt x="390" y="230"/>
                  </a:cubicBezTo>
                  <a:cubicBezTo>
                    <a:pt x="393" y="230"/>
                    <a:pt x="398" y="220"/>
                    <a:pt x="398" y="220"/>
                  </a:cubicBezTo>
                  <a:cubicBezTo>
                    <a:pt x="398" y="220"/>
                    <a:pt x="398" y="218"/>
                    <a:pt x="399" y="216"/>
                  </a:cubicBezTo>
                  <a:cubicBezTo>
                    <a:pt x="397" y="216"/>
                    <a:pt x="397" y="216"/>
                    <a:pt x="397" y="216"/>
                  </a:cubicBezTo>
                  <a:cubicBezTo>
                    <a:pt x="397" y="214"/>
                    <a:pt x="397" y="214"/>
                    <a:pt x="397" y="214"/>
                  </a:cubicBezTo>
                  <a:cubicBezTo>
                    <a:pt x="397" y="211"/>
                    <a:pt x="398" y="209"/>
                    <a:pt x="400" y="208"/>
                  </a:cubicBezTo>
                  <a:cubicBezTo>
                    <a:pt x="413" y="204"/>
                    <a:pt x="413" y="204"/>
                    <a:pt x="413" y="204"/>
                  </a:cubicBezTo>
                  <a:cubicBezTo>
                    <a:pt x="420" y="200"/>
                    <a:pt x="420" y="200"/>
                    <a:pt x="420" y="200"/>
                  </a:cubicBezTo>
                  <a:cubicBezTo>
                    <a:pt x="421" y="198"/>
                    <a:pt x="425" y="193"/>
                    <a:pt x="427" y="193"/>
                  </a:cubicBezTo>
                  <a:cubicBezTo>
                    <a:pt x="428" y="192"/>
                    <a:pt x="428" y="191"/>
                    <a:pt x="429" y="190"/>
                  </a:cubicBezTo>
                  <a:cubicBezTo>
                    <a:pt x="430" y="189"/>
                    <a:pt x="430" y="188"/>
                    <a:pt x="431" y="187"/>
                  </a:cubicBezTo>
                  <a:cubicBezTo>
                    <a:pt x="433" y="183"/>
                    <a:pt x="435" y="180"/>
                    <a:pt x="435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9" y="179"/>
                    <a:pt x="441" y="178"/>
                    <a:pt x="443" y="178"/>
                  </a:cubicBezTo>
                  <a:cubicBezTo>
                    <a:pt x="442" y="177"/>
                    <a:pt x="441" y="175"/>
                    <a:pt x="442" y="174"/>
                  </a:cubicBezTo>
                  <a:cubicBezTo>
                    <a:pt x="443" y="172"/>
                    <a:pt x="446" y="171"/>
                    <a:pt x="446" y="171"/>
                  </a:cubicBezTo>
                  <a:cubicBezTo>
                    <a:pt x="449" y="171"/>
                    <a:pt x="449" y="171"/>
                    <a:pt x="449" y="171"/>
                  </a:cubicBezTo>
                  <a:cubicBezTo>
                    <a:pt x="451" y="171"/>
                    <a:pt x="451" y="171"/>
                    <a:pt x="452" y="171"/>
                  </a:cubicBezTo>
                  <a:cubicBezTo>
                    <a:pt x="452" y="170"/>
                    <a:pt x="452" y="170"/>
                    <a:pt x="453" y="169"/>
                  </a:cubicBezTo>
                  <a:cubicBezTo>
                    <a:pt x="453" y="169"/>
                    <a:pt x="453" y="168"/>
                    <a:pt x="453" y="167"/>
                  </a:cubicBezTo>
                  <a:cubicBezTo>
                    <a:pt x="455" y="165"/>
                    <a:pt x="455" y="163"/>
                    <a:pt x="455" y="163"/>
                  </a:cubicBezTo>
                  <a:cubicBezTo>
                    <a:pt x="455" y="162"/>
                    <a:pt x="454" y="160"/>
                    <a:pt x="453" y="159"/>
                  </a:cubicBezTo>
                  <a:cubicBezTo>
                    <a:pt x="451" y="156"/>
                    <a:pt x="451" y="155"/>
                    <a:pt x="450" y="153"/>
                  </a:cubicBezTo>
                  <a:cubicBezTo>
                    <a:pt x="449" y="151"/>
                    <a:pt x="451" y="146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2" y="144"/>
                    <a:pt x="452" y="144"/>
                    <a:pt x="453" y="143"/>
                  </a:cubicBezTo>
                  <a:cubicBezTo>
                    <a:pt x="454" y="143"/>
                    <a:pt x="455" y="142"/>
                    <a:pt x="456" y="142"/>
                  </a:cubicBezTo>
                  <a:cubicBezTo>
                    <a:pt x="457" y="141"/>
                    <a:pt x="458" y="139"/>
                    <a:pt x="460" y="136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2" y="131"/>
                    <a:pt x="465" y="129"/>
                    <a:pt x="467" y="128"/>
                  </a:cubicBezTo>
                  <a:cubicBezTo>
                    <a:pt x="467" y="128"/>
                    <a:pt x="471" y="126"/>
                    <a:pt x="473" y="126"/>
                  </a:cubicBezTo>
                  <a:cubicBezTo>
                    <a:pt x="480" y="123"/>
                    <a:pt x="481" y="122"/>
                    <a:pt x="482" y="122"/>
                  </a:cubicBezTo>
                  <a:cubicBezTo>
                    <a:pt x="485" y="122"/>
                    <a:pt x="485" y="122"/>
                    <a:pt x="485" y="122"/>
                  </a:cubicBezTo>
                  <a:cubicBezTo>
                    <a:pt x="485" y="122"/>
                    <a:pt x="486" y="122"/>
                    <a:pt x="487" y="122"/>
                  </a:cubicBezTo>
                  <a:cubicBezTo>
                    <a:pt x="487" y="122"/>
                    <a:pt x="487" y="122"/>
                    <a:pt x="487" y="122"/>
                  </a:cubicBezTo>
                  <a:cubicBezTo>
                    <a:pt x="484" y="119"/>
                    <a:pt x="483" y="117"/>
                    <a:pt x="482" y="115"/>
                  </a:cubicBezTo>
                  <a:cubicBezTo>
                    <a:pt x="482" y="113"/>
                    <a:pt x="482" y="106"/>
                    <a:pt x="482" y="104"/>
                  </a:cubicBezTo>
                  <a:cubicBezTo>
                    <a:pt x="482" y="104"/>
                    <a:pt x="482" y="104"/>
                    <a:pt x="483" y="104"/>
                  </a:cubicBezTo>
                  <a:cubicBezTo>
                    <a:pt x="481" y="104"/>
                    <a:pt x="480" y="103"/>
                    <a:pt x="479" y="102"/>
                  </a:cubicBezTo>
                  <a:cubicBezTo>
                    <a:pt x="478" y="100"/>
                    <a:pt x="478" y="99"/>
                    <a:pt x="479" y="98"/>
                  </a:cubicBezTo>
                  <a:cubicBezTo>
                    <a:pt x="477" y="97"/>
                    <a:pt x="474" y="95"/>
                    <a:pt x="473" y="94"/>
                  </a:cubicBezTo>
                  <a:cubicBezTo>
                    <a:pt x="469" y="95"/>
                    <a:pt x="469" y="95"/>
                    <a:pt x="469" y="95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1" y="81"/>
                    <a:pt x="472" y="80"/>
                  </a:cubicBezTo>
                  <a:cubicBezTo>
                    <a:pt x="471" y="80"/>
                    <a:pt x="469" y="81"/>
                    <a:pt x="469" y="81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9" y="79"/>
                    <a:pt x="469" y="79"/>
                    <a:pt x="469" y="79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8" y="81"/>
                    <a:pt x="465" y="80"/>
                    <a:pt x="464" y="79"/>
                  </a:cubicBezTo>
                  <a:cubicBezTo>
                    <a:pt x="463" y="78"/>
                    <a:pt x="463" y="77"/>
                    <a:pt x="463" y="76"/>
                  </a:cubicBezTo>
                  <a:cubicBezTo>
                    <a:pt x="464" y="74"/>
                    <a:pt x="465" y="73"/>
                    <a:pt x="466" y="72"/>
                  </a:cubicBezTo>
                  <a:cubicBezTo>
                    <a:pt x="467" y="71"/>
                    <a:pt x="467" y="71"/>
                    <a:pt x="468" y="70"/>
                  </a:cubicBezTo>
                  <a:cubicBezTo>
                    <a:pt x="469" y="69"/>
                    <a:pt x="470" y="68"/>
                    <a:pt x="470" y="68"/>
                  </a:cubicBezTo>
                  <a:cubicBezTo>
                    <a:pt x="470" y="63"/>
                    <a:pt x="470" y="63"/>
                    <a:pt x="470" y="63"/>
                  </a:cubicBezTo>
                  <a:cubicBezTo>
                    <a:pt x="470" y="62"/>
                    <a:pt x="469" y="61"/>
                    <a:pt x="469" y="60"/>
                  </a:cubicBezTo>
                  <a:cubicBezTo>
                    <a:pt x="469" y="60"/>
                    <a:pt x="466" y="54"/>
                    <a:pt x="465" y="51"/>
                  </a:cubicBezTo>
                  <a:cubicBezTo>
                    <a:pt x="464" y="51"/>
                    <a:pt x="464" y="51"/>
                    <a:pt x="463" y="51"/>
                  </a:cubicBezTo>
                  <a:cubicBezTo>
                    <a:pt x="462" y="53"/>
                    <a:pt x="461" y="55"/>
                    <a:pt x="461" y="55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53" y="56"/>
                    <a:pt x="453" y="56"/>
                    <a:pt x="453" y="56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45" y="52"/>
                    <a:pt x="445" y="52"/>
                    <a:pt x="445" y="52"/>
                  </a:cubicBezTo>
                  <a:cubicBezTo>
                    <a:pt x="445" y="52"/>
                    <a:pt x="444" y="53"/>
                    <a:pt x="444" y="53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2" y="54"/>
                    <a:pt x="442" y="54"/>
                    <a:pt x="442" y="54"/>
                  </a:cubicBezTo>
                  <a:cubicBezTo>
                    <a:pt x="441" y="54"/>
                    <a:pt x="440" y="53"/>
                    <a:pt x="437" y="51"/>
                  </a:cubicBezTo>
                  <a:cubicBezTo>
                    <a:pt x="436" y="53"/>
                    <a:pt x="435" y="54"/>
                    <a:pt x="434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1" y="54"/>
                    <a:pt x="429" y="54"/>
                    <a:pt x="426" y="53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14" y="55"/>
                    <a:pt x="414" y="55"/>
                    <a:pt x="414" y="55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399" y="58"/>
                    <a:pt x="399" y="58"/>
                    <a:pt x="399" y="58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2" y="49"/>
                    <a:pt x="382" y="49"/>
                    <a:pt x="382" y="49"/>
                  </a:cubicBezTo>
                  <a:cubicBezTo>
                    <a:pt x="381" y="51"/>
                    <a:pt x="380" y="54"/>
                    <a:pt x="378" y="54"/>
                  </a:cubicBezTo>
                  <a:cubicBezTo>
                    <a:pt x="377" y="55"/>
                    <a:pt x="373" y="56"/>
                    <a:pt x="372" y="56"/>
                  </a:cubicBezTo>
                  <a:cubicBezTo>
                    <a:pt x="372" y="57"/>
                    <a:pt x="371" y="58"/>
                    <a:pt x="371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3"/>
                    <a:pt x="365" y="63"/>
                    <a:pt x="365" y="63"/>
                  </a:cubicBezTo>
                  <a:cubicBezTo>
                    <a:pt x="364" y="63"/>
                    <a:pt x="364" y="63"/>
                    <a:pt x="363" y="63"/>
                  </a:cubicBezTo>
                  <a:cubicBezTo>
                    <a:pt x="363" y="63"/>
                    <a:pt x="362" y="62"/>
                    <a:pt x="362" y="62"/>
                  </a:cubicBezTo>
                  <a:cubicBezTo>
                    <a:pt x="361" y="62"/>
                    <a:pt x="361" y="62"/>
                    <a:pt x="361" y="62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59" y="65"/>
                    <a:pt x="359" y="65"/>
                    <a:pt x="359" y="65"/>
                  </a:cubicBezTo>
                  <a:cubicBezTo>
                    <a:pt x="359" y="65"/>
                    <a:pt x="358" y="65"/>
                    <a:pt x="358" y="65"/>
                  </a:cubicBezTo>
                  <a:cubicBezTo>
                    <a:pt x="357" y="65"/>
                    <a:pt x="356" y="65"/>
                    <a:pt x="354" y="63"/>
                  </a:cubicBezTo>
                  <a:cubicBezTo>
                    <a:pt x="352" y="63"/>
                    <a:pt x="350" y="61"/>
                    <a:pt x="350" y="61"/>
                  </a:cubicBezTo>
                  <a:cubicBezTo>
                    <a:pt x="348" y="61"/>
                    <a:pt x="348" y="61"/>
                    <a:pt x="348" y="61"/>
                  </a:cubicBezTo>
                  <a:cubicBezTo>
                    <a:pt x="345" y="62"/>
                    <a:pt x="343" y="63"/>
                    <a:pt x="342" y="63"/>
                  </a:cubicBezTo>
                  <a:cubicBezTo>
                    <a:pt x="342" y="65"/>
                    <a:pt x="341" y="66"/>
                    <a:pt x="340" y="67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27" y="60"/>
                    <a:pt x="327" y="60"/>
                    <a:pt x="327" y="60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316" y="38"/>
                    <a:pt x="316" y="38"/>
                    <a:pt x="316" y="38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09" y="39"/>
                    <a:pt x="309" y="39"/>
                    <a:pt x="309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3" y="43"/>
                    <a:pt x="292" y="43"/>
                  </a:cubicBezTo>
                  <a:cubicBezTo>
                    <a:pt x="291" y="43"/>
                    <a:pt x="289" y="42"/>
                    <a:pt x="289" y="41"/>
                  </a:cubicBezTo>
                  <a:cubicBezTo>
                    <a:pt x="288" y="39"/>
                    <a:pt x="289" y="38"/>
                    <a:pt x="289" y="36"/>
                  </a:cubicBezTo>
                  <a:cubicBezTo>
                    <a:pt x="288" y="36"/>
                    <a:pt x="287" y="36"/>
                    <a:pt x="286" y="35"/>
                  </a:cubicBezTo>
                  <a:cubicBezTo>
                    <a:pt x="286" y="34"/>
                    <a:pt x="286" y="33"/>
                    <a:pt x="286" y="31"/>
                  </a:cubicBezTo>
                  <a:cubicBezTo>
                    <a:pt x="286" y="31"/>
                    <a:pt x="286" y="30"/>
                    <a:pt x="286" y="29"/>
                  </a:cubicBezTo>
                  <a:cubicBezTo>
                    <a:pt x="286" y="29"/>
                    <a:pt x="285" y="29"/>
                    <a:pt x="284" y="28"/>
                  </a:cubicBezTo>
                  <a:cubicBezTo>
                    <a:pt x="283" y="28"/>
                    <a:pt x="281" y="27"/>
                    <a:pt x="280" y="25"/>
                  </a:cubicBezTo>
                  <a:cubicBezTo>
                    <a:pt x="280" y="24"/>
                    <a:pt x="280" y="23"/>
                    <a:pt x="281" y="21"/>
                  </a:cubicBezTo>
                  <a:cubicBezTo>
                    <a:pt x="282" y="19"/>
                    <a:pt x="284" y="18"/>
                    <a:pt x="286" y="17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3" y="8"/>
                    <a:pt x="273" y="7"/>
                    <a:pt x="273" y="7"/>
                  </a:cubicBezTo>
                  <a:cubicBezTo>
                    <a:pt x="272" y="6"/>
                    <a:pt x="270" y="5"/>
                    <a:pt x="269" y="4"/>
                  </a:cubicBezTo>
                  <a:cubicBezTo>
                    <a:pt x="269" y="3"/>
                    <a:pt x="266" y="1"/>
                    <a:pt x="264" y="0"/>
                  </a:cubicBezTo>
                  <a:cubicBezTo>
                    <a:pt x="263" y="0"/>
                    <a:pt x="262" y="2"/>
                    <a:pt x="261" y="4"/>
                  </a:cubicBezTo>
                  <a:cubicBezTo>
                    <a:pt x="260" y="7"/>
                    <a:pt x="260" y="7"/>
                    <a:pt x="260" y="7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08" y="27"/>
                    <a:pt x="208" y="27"/>
                    <a:pt x="208" y="27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65"/>
                    <a:pt x="194" y="65"/>
                    <a:pt x="194" y="65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1" y="74"/>
                    <a:pt x="160" y="74"/>
                  </a:cubicBezTo>
                  <a:cubicBezTo>
                    <a:pt x="159" y="73"/>
                    <a:pt x="157" y="71"/>
                    <a:pt x="157" y="71"/>
                  </a:cubicBezTo>
                  <a:cubicBezTo>
                    <a:pt x="157" y="71"/>
                    <a:pt x="156" y="69"/>
                    <a:pt x="155" y="69"/>
                  </a:cubicBezTo>
                  <a:cubicBezTo>
                    <a:pt x="154" y="69"/>
                    <a:pt x="150" y="72"/>
                    <a:pt x="150" y="72"/>
                  </a:cubicBezTo>
                  <a:cubicBezTo>
                    <a:pt x="150" y="72"/>
                    <a:pt x="146" y="74"/>
                    <a:pt x="146" y="75"/>
                  </a:cubicBezTo>
                  <a:cubicBezTo>
                    <a:pt x="146" y="75"/>
                    <a:pt x="146" y="79"/>
                    <a:pt x="146" y="79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3" y="79"/>
                    <a:pt x="113" y="80"/>
                  </a:cubicBezTo>
                  <a:cubicBezTo>
                    <a:pt x="112" y="80"/>
                    <a:pt x="110" y="83"/>
                    <a:pt x="110" y="83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94" y="78"/>
                    <a:pt x="93" y="78"/>
                  </a:cubicBezTo>
                  <a:cubicBezTo>
                    <a:pt x="92" y="79"/>
                    <a:pt x="86" y="78"/>
                    <a:pt x="86" y="78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6"/>
                    <a:pt x="25" y="98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2" y="98"/>
                    <a:pt x="22" y="100"/>
                  </a:cubicBezTo>
                  <a:cubicBezTo>
                    <a:pt x="22" y="100"/>
                    <a:pt x="22" y="101"/>
                    <a:pt x="22" y="101"/>
                  </a:cubicBezTo>
                  <a:cubicBezTo>
                    <a:pt x="20" y="101"/>
                    <a:pt x="15" y="100"/>
                    <a:pt x="15" y="100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2"/>
                    <a:pt x="14" y="102"/>
                    <a:pt x="14" y="103"/>
                  </a:cubicBezTo>
                  <a:cubicBezTo>
                    <a:pt x="15" y="103"/>
                    <a:pt x="15" y="104"/>
                    <a:pt x="16" y="104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0" y="114"/>
                    <a:pt x="21" y="116"/>
                    <a:pt x="22" y="118"/>
                  </a:cubicBezTo>
                  <a:cubicBezTo>
                    <a:pt x="22" y="118"/>
                    <a:pt x="23" y="119"/>
                    <a:pt x="25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123"/>
                    <a:pt x="26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8" y="125"/>
                    <a:pt x="29" y="125"/>
                    <a:pt x="30" y="125"/>
                  </a:cubicBezTo>
                  <a:cubicBezTo>
                    <a:pt x="33" y="126"/>
                    <a:pt x="34" y="128"/>
                    <a:pt x="34" y="129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8" y="132"/>
                    <a:pt x="38" y="134"/>
                  </a:cubicBezTo>
                  <a:cubicBezTo>
                    <a:pt x="38" y="136"/>
                    <a:pt x="37" y="137"/>
                    <a:pt x="36" y="137"/>
                  </a:cubicBezTo>
                  <a:cubicBezTo>
                    <a:pt x="35" y="137"/>
                    <a:pt x="34" y="137"/>
                    <a:pt x="34" y="137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8"/>
                    <a:pt x="37" y="150"/>
                    <a:pt x="37" y="151"/>
                  </a:cubicBezTo>
                  <a:cubicBezTo>
                    <a:pt x="37" y="152"/>
                    <a:pt x="36" y="155"/>
                    <a:pt x="33" y="155"/>
                  </a:cubicBezTo>
                  <a:cubicBezTo>
                    <a:pt x="33" y="155"/>
                    <a:pt x="33" y="155"/>
                    <a:pt x="33" y="156"/>
                  </a:cubicBezTo>
                  <a:cubicBezTo>
                    <a:pt x="32" y="156"/>
                    <a:pt x="32" y="157"/>
                    <a:pt x="31" y="15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8"/>
                    <a:pt x="30" y="158"/>
                    <a:pt x="29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7" y="162"/>
                    <a:pt x="26" y="163"/>
                    <a:pt x="26" y="164"/>
                  </a:cubicBezTo>
                  <a:cubicBezTo>
                    <a:pt x="26" y="164"/>
                    <a:pt x="25" y="165"/>
                    <a:pt x="25" y="165"/>
                  </a:cubicBezTo>
                  <a:cubicBezTo>
                    <a:pt x="24" y="165"/>
                    <a:pt x="23" y="166"/>
                    <a:pt x="23" y="167"/>
                  </a:cubicBezTo>
                  <a:cubicBezTo>
                    <a:pt x="23" y="167"/>
                    <a:pt x="22" y="168"/>
                    <a:pt x="22" y="168"/>
                  </a:cubicBezTo>
                  <a:cubicBezTo>
                    <a:pt x="22" y="168"/>
                    <a:pt x="22" y="168"/>
                    <a:pt x="21" y="170"/>
                  </a:cubicBezTo>
                  <a:cubicBezTo>
                    <a:pt x="19" y="175"/>
                    <a:pt x="19" y="176"/>
                    <a:pt x="19" y="17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9" y="190"/>
                    <a:pt x="8" y="193"/>
                    <a:pt x="8" y="193"/>
                  </a:cubicBezTo>
                  <a:cubicBezTo>
                    <a:pt x="8" y="193"/>
                    <a:pt x="7" y="195"/>
                    <a:pt x="8" y="196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4"/>
                    <a:pt x="11" y="204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2" y="208"/>
                    <a:pt x="12" y="208"/>
                    <a:pt x="12" y="209"/>
                  </a:cubicBezTo>
                  <a:cubicBezTo>
                    <a:pt x="12" y="209"/>
                    <a:pt x="13" y="209"/>
                    <a:pt x="14" y="210"/>
                  </a:cubicBezTo>
                  <a:cubicBezTo>
                    <a:pt x="16" y="211"/>
                    <a:pt x="16" y="212"/>
                    <a:pt x="16" y="212"/>
                  </a:cubicBezTo>
                  <a:cubicBezTo>
                    <a:pt x="16" y="213"/>
                    <a:pt x="17" y="214"/>
                    <a:pt x="16" y="216"/>
                  </a:cubicBezTo>
                  <a:cubicBezTo>
                    <a:pt x="16" y="217"/>
                    <a:pt x="15" y="218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2" y="219"/>
                  </a:cubicBezTo>
                  <a:cubicBezTo>
                    <a:pt x="11" y="219"/>
                    <a:pt x="11" y="218"/>
                    <a:pt x="10" y="218"/>
                  </a:cubicBezTo>
                  <a:cubicBezTo>
                    <a:pt x="10" y="218"/>
                    <a:pt x="8" y="218"/>
                    <a:pt x="7" y="218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5" y="220"/>
                    <a:pt x="5" y="220"/>
                    <a:pt x="5" y="22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4"/>
                    <a:pt x="5" y="224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4" y="225"/>
                    <a:pt x="4" y="226"/>
                    <a:pt x="4" y="226"/>
                  </a:cubicBezTo>
                  <a:cubicBezTo>
                    <a:pt x="5" y="228"/>
                    <a:pt x="5" y="228"/>
                    <a:pt x="5" y="228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1"/>
                    <a:pt x="4" y="232"/>
                    <a:pt x="3" y="234"/>
                  </a:cubicBezTo>
                  <a:cubicBezTo>
                    <a:pt x="3" y="234"/>
                    <a:pt x="2" y="234"/>
                    <a:pt x="2" y="235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7"/>
                    <a:pt x="1" y="237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9"/>
                  </a:cubicBezTo>
                  <a:cubicBezTo>
                    <a:pt x="0" y="239"/>
                    <a:pt x="1" y="239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1"/>
                    <a:pt x="1" y="241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6"/>
                    <a:pt x="4" y="246"/>
                    <a:pt x="4" y="246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5" y="261"/>
                    <a:pt x="25" y="261"/>
                    <a:pt x="25" y="260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7" y="256"/>
                    <a:pt x="28" y="255"/>
                    <a:pt x="28" y="255"/>
                  </a:cubicBezTo>
                  <a:cubicBezTo>
                    <a:pt x="29" y="254"/>
                    <a:pt x="30" y="254"/>
                    <a:pt x="32" y="253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5" y="254"/>
                    <a:pt x="36" y="254"/>
                    <a:pt x="37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40" y="255"/>
                    <a:pt x="42" y="254"/>
                    <a:pt x="45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60" y="252"/>
                    <a:pt x="60" y="252"/>
                    <a:pt x="60" y="252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6" y="252"/>
                    <a:pt x="76" y="252"/>
                    <a:pt x="76" y="252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8" y="250"/>
                    <a:pt x="88" y="250"/>
                    <a:pt x="88" y="250"/>
                  </a:cubicBezTo>
                  <a:cubicBezTo>
                    <a:pt x="89" y="249"/>
                    <a:pt x="92" y="246"/>
                    <a:pt x="95" y="246"/>
                  </a:cubicBezTo>
                  <a:cubicBezTo>
                    <a:pt x="97" y="246"/>
                    <a:pt x="102" y="244"/>
                    <a:pt x="103" y="244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1" y="240"/>
                    <a:pt x="111" y="239"/>
                    <a:pt x="112" y="239"/>
                  </a:cubicBezTo>
                  <a:cubicBezTo>
                    <a:pt x="113" y="237"/>
                    <a:pt x="114" y="236"/>
                    <a:pt x="116" y="235"/>
                  </a:cubicBezTo>
                  <a:cubicBezTo>
                    <a:pt x="116" y="235"/>
                    <a:pt x="116" y="234"/>
                    <a:pt x="116" y="233"/>
                  </a:cubicBezTo>
                  <a:cubicBezTo>
                    <a:pt x="116" y="232"/>
                    <a:pt x="116" y="231"/>
                    <a:pt x="117" y="230"/>
                  </a:cubicBezTo>
                  <a:cubicBezTo>
                    <a:pt x="117" y="229"/>
                    <a:pt x="119" y="227"/>
                    <a:pt x="121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1" y="218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3" y="217"/>
                    <a:pt x="133" y="217"/>
                    <a:pt x="133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7"/>
                    <a:pt x="136" y="216"/>
                    <a:pt x="136" y="216"/>
                  </a:cubicBezTo>
                  <a:cubicBezTo>
                    <a:pt x="137" y="215"/>
                    <a:pt x="138" y="215"/>
                    <a:pt x="138" y="215"/>
                  </a:cubicBezTo>
                  <a:cubicBezTo>
                    <a:pt x="139" y="215"/>
                    <a:pt x="139" y="215"/>
                    <a:pt x="140" y="215"/>
                  </a:cubicBezTo>
                  <a:cubicBezTo>
                    <a:pt x="140" y="215"/>
                    <a:pt x="142" y="215"/>
                    <a:pt x="142" y="215"/>
                  </a:cubicBezTo>
                  <a:cubicBezTo>
                    <a:pt x="142" y="215"/>
                    <a:pt x="142" y="215"/>
                    <a:pt x="142" y="215"/>
                  </a:cubicBezTo>
                  <a:cubicBezTo>
                    <a:pt x="142" y="215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3" y="212"/>
                    <a:pt x="144" y="212"/>
                    <a:pt x="145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7" y="211"/>
                    <a:pt x="147" y="211"/>
                  </a:cubicBezTo>
                  <a:cubicBezTo>
                    <a:pt x="147" y="211"/>
                    <a:pt x="147" y="211"/>
                    <a:pt x="147" y="211"/>
                  </a:cubicBezTo>
                  <a:cubicBezTo>
                    <a:pt x="148" y="210"/>
                    <a:pt x="149" y="210"/>
                    <a:pt x="14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0" y="208"/>
                    <a:pt x="150" y="207"/>
                    <a:pt x="152" y="207"/>
                  </a:cubicBezTo>
                  <a:cubicBezTo>
                    <a:pt x="153" y="207"/>
                    <a:pt x="154" y="208"/>
                    <a:pt x="154" y="209"/>
                  </a:cubicBezTo>
                  <a:cubicBezTo>
                    <a:pt x="154" y="209"/>
                    <a:pt x="154" y="209"/>
                    <a:pt x="154" y="209"/>
                  </a:cubicBezTo>
                  <a:cubicBezTo>
                    <a:pt x="155" y="208"/>
                    <a:pt x="156" y="207"/>
                    <a:pt x="157" y="207"/>
                  </a:cubicBezTo>
                  <a:cubicBezTo>
                    <a:pt x="158" y="207"/>
                    <a:pt x="159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9"/>
                    <a:pt x="161" y="209"/>
                    <a:pt x="161" y="20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09"/>
                    <a:pt x="163" y="210"/>
                    <a:pt x="164" y="210"/>
                  </a:cubicBezTo>
                  <a:cubicBezTo>
                    <a:pt x="164" y="211"/>
                    <a:pt x="164" y="211"/>
                    <a:pt x="165" y="211"/>
                  </a:cubicBezTo>
                  <a:cubicBezTo>
                    <a:pt x="165" y="211"/>
                    <a:pt x="166" y="211"/>
                    <a:pt x="167" y="211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0" y="212"/>
                    <a:pt x="170" y="212"/>
                    <a:pt x="171" y="212"/>
                  </a:cubicBezTo>
                  <a:cubicBezTo>
                    <a:pt x="171" y="212"/>
                    <a:pt x="172" y="212"/>
                    <a:pt x="172" y="213"/>
                  </a:cubicBezTo>
                  <a:cubicBezTo>
                    <a:pt x="172" y="212"/>
                    <a:pt x="173" y="212"/>
                    <a:pt x="173" y="212"/>
                  </a:cubicBezTo>
                  <a:cubicBezTo>
                    <a:pt x="173" y="212"/>
                    <a:pt x="174" y="211"/>
                    <a:pt x="176" y="211"/>
                  </a:cubicBezTo>
                  <a:cubicBezTo>
                    <a:pt x="176" y="211"/>
                    <a:pt x="177" y="211"/>
                    <a:pt x="177" y="212"/>
                  </a:cubicBezTo>
                  <a:cubicBezTo>
                    <a:pt x="178" y="212"/>
                    <a:pt x="179" y="213"/>
                    <a:pt x="179" y="214"/>
                  </a:cubicBezTo>
                  <a:cubicBezTo>
                    <a:pt x="179" y="214"/>
                    <a:pt x="180" y="214"/>
                    <a:pt x="180" y="214"/>
                  </a:cubicBezTo>
                  <a:cubicBezTo>
                    <a:pt x="180" y="214"/>
                    <a:pt x="180" y="214"/>
                    <a:pt x="180" y="214"/>
                  </a:cubicBezTo>
                  <a:cubicBezTo>
                    <a:pt x="180" y="214"/>
                    <a:pt x="181" y="213"/>
                    <a:pt x="188" y="213"/>
                  </a:cubicBezTo>
                  <a:cubicBezTo>
                    <a:pt x="189" y="213"/>
                    <a:pt x="189" y="213"/>
                    <a:pt x="189" y="213"/>
                  </a:cubicBezTo>
                  <a:cubicBezTo>
                    <a:pt x="192" y="212"/>
                    <a:pt x="192" y="212"/>
                    <a:pt x="192" y="212"/>
                  </a:cubicBezTo>
                  <a:cubicBezTo>
                    <a:pt x="192" y="213"/>
                    <a:pt x="192" y="213"/>
                    <a:pt x="192" y="213"/>
                  </a:cubicBezTo>
                  <a:cubicBezTo>
                    <a:pt x="194" y="217"/>
                    <a:pt x="194" y="217"/>
                    <a:pt x="194" y="217"/>
                  </a:cubicBezTo>
                  <a:cubicBezTo>
                    <a:pt x="195" y="217"/>
                    <a:pt x="195" y="218"/>
                    <a:pt x="196" y="219"/>
                  </a:cubicBezTo>
                  <a:cubicBezTo>
                    <a:pt x="196" y="219"/>
                    <a:pt x="196" y="219"/>
                    <a:pt x="197" y="219"/>
                  </a:cubicBezTo>
                  <a:cubicBezTo>
                    <a:pt x="197" y="219"/>
                    <a:pt x="197" y="218"/>
                    <a:pt x="197" y="218"/>
                  </a:cubicBezTo>
                  <a:cubicBezTo>
                    <a:pt x="198" y="216"/>
                    <a:pt x="199" y="216"/>
                    <a:pt x="200" y="216"/>
                  </a:cubicBezTo>
                  <a:cubicBezTo>
                    <a:pt x="202" y="216"/>
                    <a:pt x="204" y="218"/>
                    <a:pt x="204" y="219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208" y="228"/>
                    <a:pt x="208" y="228"/>
                    <a:pt x="208" y="228"/>
                  </a:cubicBezTo>
                  <a:cubicBezTo>
                    <a:pt x="209" y="228"/>
                    <a:pt x="209" y="229"/>
                    <a:pt x="209" y="229"/>
                  </a:cubicBezTo>
                  <a:cubicBezTo>
                    <a:pt x="209" y="230"/>
                    <a:pt x="209" y="231"/>
                    <a:pt x="209" y="231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09" y="236"/>
                    <a:pt x="209" y="236"/>
                    <a:pt x="209" y="236"/>
                  </a:cubicBezTo>
                  <a:cubicBezTo>
                    <a:pt x="210" y="237"/>
                    <a:pt x="210" y="237"/>
                    <a:pt x="210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7" y="239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6"/>
                    <a:pt x="225" y="246"/>
                  </a:cubicBezTo>
                  <a:cubicBezTo>
                    <a:pt x="225" y="246"/>
                    <a:pt x="225" y="248"/>
                    <a:pt x="225" y="248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8" y="251"/>
                    <a:pt x="228" y="253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5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9" y="256"/>
                    <a:pt x="230" y="256"/>
                    <a:pt x="230" y="256"/>
                  </a:cubicBezTo>
                  <a:cubicBezTo>
                    <a:pt x="230" y="256"/>
                    <a:pt x="230" y="256"/>
                    <a:pt x="230" y="256"/>
                  </a:cubicBezTo>
                  <a:cubicBezTo>
                    <a:pt x="231" y="256"/>
                    <a:pt x="231" y="256"/>
                    <a:pt x="231" y="256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7" y="257"/>
                    <a:pt x="237" y="257"/>
                    <a:pt x="237" y="257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2" y="262"/>
                    <a:pt x="242" y="263"/>
                    <a:pt x="242" y="264"/>
                  </a:cubicBezTo>
                  <a:cubicBezTo>
                    <a:pt x="242" y="264"/>
                    <a:pt x="242" y="265"/>
                    <a:pt x="243" y="265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7"/>
                    <a:pt x="243" y="268"/>
                    <a:pt x="243" y="268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70"/>
                    <a:pt x="244" y="270"/>
                    <a:pt x="244" y="270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45" y="272"/>
                    <a:pt x="245" y="272"/>
                    <a:pt x="245" y="272"/>
                  </a:cubicBezTo>
                  <a:cubicBezTo>
                    <a:pt x="246" y="272"/>
                    <a:pt x="246" y="272"/>
                    <a:pt x="246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50" y="272"/>
                    <a:pt x="251" y="273"/>
                    <a:pt x="252" y="275"/>
                  </a:cubicBezTo>
                  <a:cubicBezTo>
                    <a:pt x="252" y="277"/>
                    <a:pt x="249" y="278"/>
                    <a:pt x="247" y="278"/>
                  </a:cubicBezTo>
                  <a:cubicBezTo>
                    <a:pt x="246" y="279"/>
                    <a:pt x="245" y="279"/>
                    <a:pt x="245" y="279"/>
                  </a:cubicBezTo>
                  <a:cubicBezTo>
                    <a:pt x="244" y="281"/>
                    <a:pt x="244" y="281"/>
                    <a:pt x="244" y="281"/>
                  </a:cubicBezTo>
                  <a:cubicBezTo>
                    <a:pt x="239" y="282"/>
                    <a:pt x="239" y="282"/>
                    <a:pt x="239" y="28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1"/>
                    <a:pt x="237" y="282"/>
                    <a:pt x="235" y="283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29" y="282"/>
                    <a:pt x="229" y="283"/>
                    <a:pt x="229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8" y="283"/>
                    <a:pt x="227" y="283"/>
                    <a:pt x="227" y="283"/>
                  </a:cubicBezTo>
                  <a:cubicBezTo>
                    <a:pt x="227" y="283"/>
                    <a:pt x="227" y="283"/>
                    <a:pt x="227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5" y="285"/>
                    <a:pt x="225" y="286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2" y="287"/>
                    <a:pt x="221" y="287"/>
                    <a:pt x="220" y="286"/>
                  </a:cubicBezTo>
                  <a:cubicBezTo>
                    <a:pt x="220" y="285"/>
                    <a:pt x="220" y="284"/>
                    <a:pt x="220" y="283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281"/>
                    <a:pt x="218" y="282"/>
                    <a:pt x="218" y="282"/>
                  </a:cubicBezTo>
                  <a:cubicBezTo>
                    <a:pt x="217" y="283"/>
                    <a:pt x="217" y="284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18" y="289"/>
                    <a:pt x="218" y="289"/>
                    <a:pt x="218" y="289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20" y="290"/>
                    <a:pt x="221" y="290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2" y="293"/>
                    <a:pt x="222" y="294"/>
                    <a:pt x="222" y="295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2" y="298"/>
                    <a:pt x="222" y="299"/>
                    <a:pt x="222" y="299"/>
                  </a:cubicBezTo>
                  <a:cubicBezTo>
                    <a:pt x="223" y="300"/>
                    <a:pt x="222" y="302"/>
                    <a:pt x="220" y="303"/>
                  </a:cubicBezTo>
                  <a:cubicBezTo>
                    <a:pt x="220" y="304"/>
                    <a:pt x="217" y="306"/>
                    <a:pt x="217" y="306"/>
                  </a:cubicBezTo>
                  <a:cubicBezTo>
                    <a:pt x="217" y="306"/>
                    <a:pt x="217" y="306"/>
                    <a:pt x="217" y="306"/>
                  </a:cubicBezTo>
                  <a:cubicBezTo>
                    <a:pt x="218" y="310"/>
                    <a:pt x="218" y="310"/>
                    <a:pt x="218" y="310"/>
                  </a:cubicBezTo>
                  <a:cubicBezTo>
                    <a:pt x="218" y="311"/>
                    <a:pt x="218" y="311"/>
                    <a:pt x="218" y="311"/>
                  </a:cubicBezTo>
                  <a:cubicBezTo>
                    <a:pt x="218" y="311"/>
                    <a:pt x="217" y="312"/>
                    <a:pt x="216" y="312"/>
                  </a:cubicBezTo>
                  <a:cubicBezTo>
                    <a:pt x="216" y="312"/>
                    <a:pt x="216" y="314"/>
                    <a:pt x="216" y="314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6"/>
                    <a:pt x="214" y="317"/>
                    <a:pt x="214" y="317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9"/>
                    <a:pt x="213" y="319"/>
                    <a:pt x="213" y="319"/>
                  </a:cubicBezTo>
                  <a:cubicBezTo>
                    <a:pt x="216" y="320"/>
                    <a:pt x="216" y="320"/>
                    <a:pt x="216" y="320"/>
                  </a:cubicBezTo>
                  <a:cubicBezTo>
                    <a:pt x="215" y="323"/>
                    <a:pt x="215" y="323"/>
                    <a:pt x="215" y="323"/>
                  </a:cubicBezTo>
                  <a:cubicBezTo>
                    <a:pt x="215" y="325"/>
                    <a:pt x="215" y="325"/>
                    <a:pt x="215" y="325"/>
                  </a:cubicBezTo>
                  <a:cubicBezTo>
                    <a:pt x="215" y="326"/>
                    <a:pt x="215" y="326"/>
                    <a:pt x="215" y="326"/>
                  </a:cubicBezTo>
                  <a:cubicBezTo>
                    <a:pt x="214" y="327"/>
                    <a:pt x="212" y="328"/>
                    <a:pt x="212" y="328"/>
                  </a:cubicBezTo>
                  <a:cubicBezTo>
                    <a:pt x="211" y="328"/>
                    <a:pt x="211" y="328"/>
                    <a:pt x="210" y="328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10" y="335"/>
                    <a:pt x="215" y="336"/>
                    <a:pt x="221" y="337"/>
                  </a:cubicBezTo>
                  <a:cubicBezTo>
                    <a:pt x="223" y="337"/>
                    <a:pt x="223" y="337"/>
                    <a:pt x="223" y="337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7" y="331"/>
                    <a:pt x="232" y="322"/>
                    <a:pt x="238" y="320"/>
                  </a:cubicBezTo>
                  <a:cubicBezTo>
                    <a:pt x="238" y="319"/>
                    <a:pt x="238" y="319"/>
                    <a:pt x="238" y="319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248" y="322"/>
                    <a:pt x="248" y="322"/>
                    <a:pt x="248" y="322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47" y="317"/>
                    <a:pt x="241" y="311"/>
                    <a:pt x="242" y="309"/>
                  </a:cubicBezTo>
                  <a:cubicBezTo>
                    <a:pt x="244" y="307"/>
                    <a:pt x="248" y="302"/>
                    <a:pt x="250" y="298"/>
                  </a:cubicBezTo>
                  <a:cubicBezTo>
                    <a:pt x="252" y="295"/>
                    <a:pt x="260" y="292"/>
                    <a:pt x="260" y="292"/>
                  </a:cubicBezTo>
                  <a:cubicBezTo>
                    <a:pt x="266" y="281"/>
                    <a:pt x="266" y="281"/>
                    <a:pt x="266" y="281"/>
                  </a:cubicBezTo>
                  <a:cubicBezTo>
                    <a:pt x="264" y="262"/>
                    <a:pt x="263" y="257"/>
                    <a:pt x="282" y="255"/>
                  </a:cubicBezTo>
                  <a:cubicBezTo>
                    <a:pt x="286" y="254"/>
                    <a:pt x="289" y="252"/>
                    <a:pt x="289" y="252"/>
                  </a:cubicBezTo>
                  <a:cubicBezTo>
                    <a:pt x="296" y="250"/>
                    <a:pt x="296" y="250"/>
                    <a:pt x="296" y="250"/>
                  </a:cubicBezTo>
                  <a:cubicBezTo>
                    <a:pt x="308" y="248"/>
                    <a:pt x="308" y="248"/>
                    <a:pt x="308" y="248"/>
                  </a:cubicBezTo>
                  <a:cubicBezTo>
                    <a:pt x="298" y="253"/>
                    <a:pt x="298" y="253"/>
                    <a:pt x="298" y="253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301" y="264"/>
                    <a:pt x="301" y="264"/>
                    <a:pt x="301" y="264"/>
                  </a:cubicBezTo>
                  <a:cubicBezTo>
                    <a:pt x="301" y="264"/>
                    <a:pt x="301" y="271"/>
                    <a:pt x="306" y="270"/>
                  </a:cubicBezTo>
                  <a:cubicBezTo>
                    <a:pt x="310" y="268"/>
                    <a:pt x="320" y="264"/>
                    <a:pt x="321" y="263"/>
                  </a:cubicBezTo>
                  <a:cubicBezTo>
                    <a:pt x="323" y="263"/>
                    <a:pt x="331" y="260"/>
                    <a:pt x="334" y="261"/>
                  </a:cubicBezTo>
                  <a:cubicBezTo>
                    <a:pt x="336" y="261"/>
                    <a:pt x="349" y="259"/>
                    <a:pt x="349" y="259"/>
                  </a:cubicBezTo>
                  <a:cubicBezTo>
                    <a:pt x="351" y="267"/>
                    <a:pt x="351" y="267"/>
                    <a:pt x="351" y="267"/>
                  </a:cubicBezTo>
                  <a:cubicBezTo>
                    <a:pt x="345" y="274"/>
                    <a:pt x="345" y="274"/>
                    <a:pt x="345" y="274"/>
                  </a:cubicBezTo>
                  <a:cubicBezTo>
                    <a:pt x="338" y="281"/>
                    <a:pt x="338" y="281"/>
                    <a:pt x="338" y="281"/>
                  </a:cubicBezTo>
                  <a:cubicBezTo>
                    <a:pt x="327" y="291"/>
                    <a:pt x="327" y="291"/>
                    <a:pt x="327" y="291"/>
                  </a:cubicBezTo>
                  <a:cubicBezTo>
                    <a:pt x="327" y="291"/>
                    <a:pt x="323" y="297"/>
                    <a:pt x="325" y="298"/>
                  </a:cubicBezTo>
                  <a:cubicBezTo>
                    <a:pt x="326" y="298"/>
                    <a:pt x="338" y="297"/>
                    <a:pt x="338" y="297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98"/>
                    <a:pt x="355" y="298"/>
                    <a:pt x="357" y="304"/>
                  </a:cubicBezTo>
                  <a:cubicBezTo>
                    <a:pt x="358" y="309"/>
                    <a:pt x="361" y="311"/>
                    <a:pt x="362" y="313"/>
                  </a:cubicBezTo>
                  <a:cubicBezTo>
                    <a:pt x="362" y="315"/>
                    <a:pt x="366" y="320"/>
                    <a:pt x="366" y="320"/>
                  </a:cubicBezTo>
                  <a:cubicBezTo>
                    <a:pt x="366" y="320"/>
                    <a:pt x="362" y="323"/>
                    <a:pt x="367" y="323"/>
                  </a:cubicBezTo>
                  <a:cubicBezTo>
                    <a:pt x="371" y="323"/>
                    <a:pt x="375" y="322"/>
                    <a:pt x="375" y="322"/>
                  </a:cubicBezTo>
                  <a:cubicBezTo>
                    <a:pt x="375" y="322"/>
                    <a:pt x="375" y="316"/>
                    <a:pt x="377" y="315"/>
                  </a:cubicBezTo>
                  <a:cubicBezTo>
                    <a:pt x="379" y="314"/>
                    <a:pt x="382" y="312"/>
                    <a:pt x="382" y="312"/>
                  </a:cubicBezTo>
                  <a:cubicBezTo>
                    <a:pt x="382" y="312"/>
                    <a:pt x="382" y="307"/>
                    <a:pt x="384" y="306"/>
                  </a:cubicBezTo>
                  <a:cubicBezTo>
                    <a:pt x="386" y="305"/>
                    <a:pt x="389" y="304"/>
                    <a:pt x="392" y="303"/>
                  </a:cubicBezTo>
                  <a:cubicBezTo>
                    <a:pt x="396" y="302"/>
                    <a:pt x="399" y="296"/>
                    <a:pt x="399" y="296"/>
                  </a:cubicBezTo>
                  <a:cubicBezTo>
                    <a:pt x="403" y="293"/>
                    <a:pt x="403" y="293"/>
                    <a:pt x="403" y="293"/>
                  </a:cubicBezTo>
                  <a:cubicBezTo>
                    <a:pt x="412" y="289"/>
                    <a:pt x="412" y="289"/>
                    <a:pt x="412" y="289"/>
                  </a:cubicBezTo>
                  <a:cubicBezTo>
                    <a:pt x="411" y="282"/>
                    <a:pt x="411" y="282"/>
                    <a:pt x="411" y="282"/>
                  </a:cubicBezTo>
                  <a:cubicBezTo>
                    <a:pt x="411" y="282"/>
                    <a:pt x="413" y="280"/>
                    <a:pt x="415" y="280"/>
                  </a:cubicBezTo>
                  <a:cubicBezTo>
                    <a:pt x="417" y="279"/>
                    <a:pt x="434" y="274"/>
                    <a:pt x="434" y="274"/>
                  </a:cubicBezTo>
                  <a:cubicBezTo>
                    <a:pt x="438" y="266"/>
                    <a:pt x="438" y="266"/>
                    <a:pt x="438" y="266"/>
                  </a:cubicBezTo>
                  <a:cubicBezTo>
                    <a:pt x="438" y="262"/>
                    <a:pt x="438" y="262"/>
                    <a:pt x="438" y="262"/>
                  </a:cubicBezTo>
                  <a:lnTo>
                    <a:pt x="436" y="262"/>
                  </a:lnTo>
                  <a:close/>
                </a:path>
              </a:pathLst>
            </a:custGeom>
            <a:solidFill>
              <a:srgbClr val="4A719A"/>
            </a:solidFill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3" name="Freeform 225"/>
            <p:cNvSpPr>
              <a:spLocks/>
            </p:cNvSpPr>
            <p:nvPr/>
          </p:nvSpPr>
          <p:spPr bwMode="auto">
            <a:xfrm>
              <a:off x="5237976" y="2327958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2 h 3"/>
                <a:gd name="T6" fmla="*/ 2 w 3"/>
                <a:gd name="T7" fmla="*/ 2 h 3"/>
                <a:gd name="T8" fmla="*/ 3 w 3"/>
                <a:gd name="T9" fmla="*/ 2 h 3"/>
                <a:gd name="T10" fmla="*/ 2 w 3"/>
                <a:gd name="T11" fmla="*/ 1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4" name="Freeform 226"/>
            <p:cNvSpPr>
              <a:spLocks/>
            </p:cNvSpPr>
            <p:nvPr/>
          </p:nvSpPr>
          <p:spPr bwMode="auto">
            <a:xfrm>
              <a:off x="5190352" y="2204134"/>
              <a:ext cx="73026" cy="50799"/>
            </a:xfrm>
            <a:custGeom>
              <a:avLst/>
              <a:gdLst>
                <a:gd name="T0" fmla="*/ 4 w 23"/>
                <a:gd name="T1" fmla="*/ 10 h 16"/>
                <a:gd name="T2" fmla="*/ 6 w 23"/>
                <a:gd name="T3" fmla="*/ 10 h 16"/>
                <a:gd name="T4" fmla="*/ 7 w 23"/>
                <a:gd name="T5" fmla="*/ 10 h 16"/>
                <a:gd name="T6" fmla="*/ 8 w 23"/>
                <a:gd name="T7" fmla="*/ 12 h 16"/>
                <a:gd name="T8" fmla="*/ 9 w 23"/>
                <a:gd name="T9" fmla="*/ 14 h 16"/>
                <a:gd name="T10" fmla="*/ 11 w 23"/>
                <a:gd name="T11" fmla="*/ 16 h 16"/>
                <a:gd name="T12" fmla="*/ 13 w 23"/>
                <a:gd name="T13" fmla="*/ 16 h 16"/>
                <a:gd name="T14" fmla="*/ 15 w 23"/>
                <a:gd name="T15" fmla="*/ 15 h 16"/>
                <a:gd name="T16" fmla="*/ 15 w 23"/>
                <a:gd name="T17" fmla="*/ 13 h 16"/>
                <a:gd name="T18" fmla="*/ 15 w 23"/>
                <a:gd name="T19" fmla="*/ 10 h 16"/>
                <a:gd name="T20" fmla="*/ 17 w 23"/>
                <a:gd name="T21" fmla="*/ 12 h 16"/>
                <a:gd name="T22" fmla="*/ 19 w 23"/>
                <a:gd name="T23" fmla="*/ 12 h 16"/>
                <a:gd name="T24" fmla="*/ 18 w 23"/>
                <a:gd name="T25" fmla="*/ 10 h 16"/>
                <a:gd name="T26" fmla="*/ 19 w 23"/>
                <a:gd name="T27" fmla="*/ 9 h 16"/>
                <a:gd name="T28" fmla="*/ 22 w 23"/>
                <a:gd name="T29" fmla="*/ 9 h 16"/>
                <a:gd name="T30" fmla="*/ 22 w 23"/>
                <a:gd name="T31" fmla="*/ 8 h 16"/>
                <a:gd name="T32" fmla="*/ 21 w 23"/>
                <a:gd name="T33" fmla="*/ 7 h 16"/>
                <a:gd name="T34" fmla="*/ 20 w 23"/>
                <a:gd name="T35" fmla="*/ 5 h 16"/>
                <a:gd name="T36" fmla="*/ 19 w 23"/>
                <a:gd name="T37" fmla="*/ 4 h 16"/>
                <a:gd name="T38" fmla="*/ 17 w 23"/>
                <a:gd name="T39" fmla="*/ 2 h 16"/>
                <a:gd name="T40" fmla="*/ 15 w 23"/>
                <a:gd name="T41" fmla="*/ 2 h 16"/>
                <a:gd name="T42" fmla="*/ 14 w 23"/>
                <a:gd name="T43" fmla="*/ 3 h 16"/>
                <a:gd name="T44" fmla="*/ 13 w 23"/>
                <a:gd name="T45" fmla="*/ 2 h 16"/>
                <a:gd name="T46" fmla="*/ 12 w 23"/>
                <a:gd name="T47" fmla="*/ 0 h 16"/>
                <a:gd name="T48" fmla="*/ 10 w 23"/>
                <a:gd name="T49" fmla="*/ 0 h 16"/>
                <a:gd name="T50" fmla="*/ 9 w 23"/>
                <a:gd name="T51" fmla="*/ 3 h 16"/>
                <a:gd name="T52" fmla="*/ 8 w 23"/>
                <a:gd name="T53" fmla="*/ 6 h 16"/>
                <a:gd name="T54" fmla="*/ 5 w 23"/>
                <a:gd name="T55" fmla="*/ 6 h 16"/>
                <a:gd name="T56" fmla="*/ 3 w 23"/>
                <a:gd name="T57" fmla="*/ 7 h 16"/>
                <a:gd name="T58" fmla="*/ 0 w 23"/>
                <a:gd name="T59" fmla="*/ 8 h 16"/>
                <a:gd name="T60" fmla="*/ 2 w 23"/>
                <a:gd name="T61" fmla="*/ 9 h 16"/>
                <a:gd name="T62" fmla="*/ 4 w 23"/>
                <a:gd name="T6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16">
                  <a:moveTo>
                    <a:pt x="4" y="10"/>
                  </a:moveTo>
                  <a:cubicBezTo>
                    <a:pt x="5" y="11"/>
                    <a:pt x="4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8" y="12"/>
                    <a:pt x="9" y="13"/>
                    <a:pt x="9" y="14"/>
                  </a:cubicBezTo>
                  <a:cubicBezTo>
                    <a:pt x="9" y="15"/>
                    <a:pt x="11" y="16"/>
                    <a:pt x="11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5" y="16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6" y="10"/>
                    <a:pt x="16" y="11"/>
                    <a:pt x="17" y="12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9" y="12"/>
                    <a:pt x="19" y="11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22" y="9"/>
                    <a:pt x="22" y="9"/>
                  </a:cubicBezTo>
                  <a:cubicBezTo>
                    <a:pt x="23" y="9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1" y="6"/>
                    <a:pt x="20" y="5"/>
                    <a:pt x="20" y="5"/>
                  </a:cubicBezTo>
                  <a:cubicBezTo>
                    <a:pt x="20" y="5"/>
                    <a:pt x="19" y="4"/>
                    <a:pt x="19" y="4"/>
                  </a:cubicBezTo>
                  <a:cubicBezTo>
                    <a:pt x="19" y="4"/>
                    <a:pt x="18" y="3"/>
                    <a:pt x="17" y="2"/>
                  </a:cubicBezTo>
                  <a:cubicBezTo>
                    <a:pt x="17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0"/>
                    <a:pt x="10" y="0"/>
                  </a:cubicBezTo>
                  <a:cubicBezTo>
                    <a:pt x="11" y="0"/>
                    <a:pt x="10" y="2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8" y="7"/>
                    <a:pt x="7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5" name="Freeform 227"/>
            <p:cNvSpPr>
              <a:spLocks/>
            </p:cNvSpPr>
            <p:nvPr/>
          </p:nvSpPr>
          <p:spPr bwMode="auto">
            <a:xfrm>
              <a:off x="5260202" y="2200959"/>
              <a:ext cx="22225" cy="9525"/>
            </a:xfrm>
            <a:custGeom>
              <a:avLst/>
              <a:gdLst>
                <a:gd name="T0" fmla="*/ 3 w 7"/>
                <a:gd name="T1" fmla="*/ 3 h 3"/>
                <a:gd name="T2" fmla="*/ 6 w 7"/>
                <a:gd name="T3" fmla="*/ 3 h 3"/>
                <a:gd name="T4" fmla="*/ 7 w 7"/>
                <a:gd name="T5" fmla="*/ 2 h 3"/>
                <a:gd name="T6" fmla="*/ 6 w 7"/>
                <a:gd name="T7" fmla="*/ 0 h 3"/>
                <a:gd name="T8" fmla="*/ 4 w 7"/>
                <a:gd name="T9" fmla="*/ 0 h 3"/>
                <a:gd name="T10" fmla="*/ 4 w 7"/>
                <a:gd name="T11" fmla="*/ 0 h 3"/>
                <a:gd name="T12" fmla="*/ 1 w 7"/>
                <a:gd name="T13" fmla="*/ 0 h 3"/>
                <a:gd name="T14" fmla="*/ 0 w 7"/>
                <a:gd name="T15" fmla="*/ 2 h 3"/>
                <a:gd name="T16" fmla="*/ 1 w 7"/>
                <a:gd name="T17" fmla="*/ 3 h 3"/>
                <a:gd name="T18" fmla="*/ 3 w 7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4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6" name="Freeform 228"/>
            <p:cNvSpPr>
              <a:spLocks/>
            </p:cNvSpPr>
            <p:nvPr/>
          </p:nvSpPr>
          <p:spPr bwMode="auto">
            <a:xfrm>
              <a:off x="5342751" y="2308909"/>
              <a:ext cx="9525" cy="9525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0 h 3"/>
                <a:gd name="T10" fmla="*/ 0 w 3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7" name="Freeform 229"/>
            <p:cNvSpPr>
              <a:spLocks/>
            </p:cNvSpPr>
            <p:nvPr/>
          </p:nvSpPr>
          <p:spPr bwMode="auto">
            <a:xfrm>
              <a:off x="5279252" y="2072371"/>
              <a:ext cx="344489" cy="280987"/>
            </a:xfrm>
            <a:custGeom>
              <a:avLst/>
              <a:gdLst>
                <a:gd name="T0" fmla="*/ 99 w 108"/>
                <a:gd name="T1" fmla="*/ 77 h 88"/>
                <a:gd name="T2" fmla="*/ 107 w 108"/>
                <a:gd name="T3" fmla="*/ 67 h 88"/>
                <a:gd name="T4" fmla="*/ 105 w 108"/>
                <a:gd name="T5" fmla="*/ 64 h 88"/>
                <a:gd name="T6" fmla="*/ 101 w 108"/>
                <a:gd name="T7" fmla="*/ 58 h 88"/>
                <a:gd name="T8" fmla="*/ 96 w 108"/>
                <a:gd name="T9" fmla="*/ 53 h 88"/>
                <a:gd name="T10" fmla="*/ 91 w 108"/>
                <a:gd name="T11" fmla="*/ 38 h 88"/>
                <a:gd name="T12" fmla="*/ 89 w 108"/>
                <a:gd name="T13" fmla="*/ 26 h 88"/>
                <a:gd name="T14" fmla="*/ 94 w 108"/>
                <a:gd name="T15" fmla="*/ 3 h 88"/>
                <a:gd name="T16" fmla="*/ 95 w 108"/>
                <a:gd name="T17" fmla="*/ 0 h 88"/>
                <a:gd name="T18" fmla="*/ 87 w 108"/>
                <a:gd name="T19" fmla="*/ 1 h 88"/>
                <a:gd name="T20" fmla="*/ 76 w 108"/>
                <a:gd name="T21" fmla="*/ 3 h 88"/>
                <a:gd name="T22" fmla="*/ 65 w 108"/>
                <a:gd name="T23" fmla="*/ 1 h 88"/>
                <a:gd name="T24" fmla="*/ 57 w 108"/>
                <a:gd name="T25" fmla="*/ 1 h 88"/>
                <a:gd name="T26" fmla="*/ 52 w 108"/>
                <a:gd name="T27" fmla="*/ 1 h 88"/>
                <a:gd name="T28" fmla="*/ 45 w 108"/>
                <a:gd name="T29" fmla="*/ 1 h 88"/>
                <a:gd name="T30" fmla="*/ 43 w 108"/>
                <a:gd name="T31" fmla="*/ 5 h 88"/>
                <a:gd name="T32" fmla="*/ 42 w 108"/>
                <a:gd name="T33" fmla="*/ 7 h 88"/>
                <a:gd name="T34" fmla="*/ 34 w 108"/>
                <a:gd name="T35" fmla="*/ 10 h 88"/>
                <a:gd name="T36" fmla="*/ 28 w 108"/>
                <a:gd name="T37" fmla="*/ 13 h 88"/>
                <a:gd name="T38" fmla="*/ 27 w 108"/>
                <a:gd name="T39" fmla="*/ 14 h 88"/>
                <a:gd name="T40" fmla="*/ 19 w 108"/>
                <a:gd name="T41" fmla="*/ 16 h 88"/>
                <a:gd name="T42" fmla="*/ 14 w 108"/>
                <a:gd name="T43" fmla="*/ 20 h 88"/>
                <a:gd name="T44" fmla="*/ 10 w 108"/>
                <a:gd name="T45" fmla="*/ 21 h 88"/>
                <a:gd name="T46" fmla="*/ 11 w 108"/>
                <a:gd name="T47" fmla="*/ 26 h 88"/>
                <a:gd name="T48" fmla="*/ 5 w 108"/>
                <a:gd name="T49" fmla="*/ 29 h 88"/>
                <a:gd name="T50" fmla="*/ 0 w 108"/>
                <a:gd name="T51" fmla="*/ 32 h 88"/>
                <a:gd name="T52" fmla="*/ 2 w 108"/>
                <a:gd name="T53" fmla="*/ 36 h 88"/>
                <a:gd name="T54" fmla="*/ 1 w 108"/>
                <a:gd name="T55" fmla="*/ 41 h 88"/>
                <a:gd name="T56" fmla="*/ 6 w 108"/>
                <a:gd name="T57" fmla="*/ 39 h 88"/>
                <a:gd name="T58" fmla="*/ 3 w 108"/>
                <a:gd name="T59" fmla="*/ 43 h 88"/>
                <a:gd name="T60" fmla="*/ 3 w 108"/>
                <a:gd name="T61" fmla="*/ 47 h 88"/>
                <a:gd name="T62" fmla="*/ 6 w 108"/>
                <a:gd name="T63" fmla="*/ 50 h 88"/>
                <a:gd name="T64" fmla="*/ 12 w 108"/>
                <a:gd name="T65" fmla="*/ 51 h 88"/>
                <a:gd name="T66" fmla="*/ 8 w 108"/>
                <a:gd name="T67" fmla="*/ 52 h 88"/>
                <a:gd name="T68" fmla="*/ 6 w 108"/>
                <a:gd name="T69" fmla="*/ 58 h 88"/>
                <a:gd name="T70" fmla="*/ 9 w 108"/>
                <a:gd name="T71" fmla="*/ 60 h 88"/>
                <a:gd name="T72" fmla="*/ 16 w 108"/>
                <a:gd name="T73" fmla="*/ 67 h 88"/>
                <a:gd name="T74" fmla="*/ 24 w 108"/>
                <a:gd name="T75" fmla="*/ 71 h 88"/>
                <a:gd name="T76" fmla="*/ 26 w 108"/>
                <a:gd name="T77" fmla="*/ 65 h 88"/>
                <a:gd name="T78" fmla="*/ 32 w 108"/>
                <a:gd name="T79" fmla="*/ 63 h 88"/>
                <a:gd name="T80" fmla="*/ 32 w 108"/>
                <a:gd name="T81" fmla="*/ 72 h 88"/>
                <a:gd name="T82" fmla="*/ 31 w 108"/>
                <a:gd name="T83" fmla="*/ 83 h 88"/>
                <a:gd name="T84" fmla="*/ 40 w 108"/>
                <a:gd name="T85" fmla="*/ 77 h 88"/>
                <a:gd name="T86" fmla="*/ 51 w 108"/>
                <a:gd name="T87" fmla="*/ 74 h 88"/>
                <a:gd name="T88" fmla="*/ 62 w 108"/>
                <a:gd name="T89" fmla="*/ 75 h 88"/>
                <a:gd name="T90" fmla="*/ 76 w 108"/>
                <a:gd name="T91" fmla="*/ 82 h 88"/>
                <a:gd name="T92" fmla="*/ 85 w 108"/>
                <a:gd name="T93" fmla="*/ 87 h 88"/>
                <a:gd name="T94" fmla="*/ 90 w 108"/>
                <a:gd name="T95" fmla="*/ 83 h 88"/>
                <a:gd name="T96" fmla="*/ 102 w 108"/>
                <a:gd name="T97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8">
                  <a:moveTo>
                    <a:pt x="101" y="81"/>
                  </a:moveTo>
                  <a:cubicBezTo>
                    <a:pt x="101" y="81"/>
                    <a:pt x="101" y="79"/>
                    <a:pt x="100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2"/>
                    <a:pt x="102" y="69"/>
                    <a:pt x="102" y="69"/>
                  </a:cubicBezTo>
                  <a:cubicBezTo>
                    <a:pt x="103" y="68"/>
                    <a:pt x="104" y="67"/>
                    <a:pt x="107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7" y="66"/>
                    <a:pt x="106" y="65"/>
                    <a:pt x="105" y="65"/>
                  </a:cubicBezTo>
                  <a:cubicBezTo>
                    <a:pt x="105" y="65"/>
                    <a:pt x="105" y="64"/>
                    <a:pt x="105" y="64"/>
                  </a:cubicBezTo>
                  <a:cubicBezTo>
                    <a:pt x="103" y="64"/>
                    <a:pt x="103" y="62"/>
                    <a:pt x="103" y="61"/>
                  </a:cubicBezTo>
                  <a:cubicBezTo>
                    <a:pt x="103" y="60"/>
                    <a:pt x="103" y="59"/>
                    <a:pt x="103" y="59"/>
                  </a:cubicBezTo>
                  <a:cubicBezTo>
                    <a:pt x="102" y="59"/>
                    <a:pt x="102" y="58"/>
                    <a:pt x="101" y="58"/>
                  </a:cubicBezTo>
                  <a:cubicBezTo>
                    <a:pt x="101" y="58"/>
                    <a:pt x="100" y="58"/>
                    <a:pt x="100" y="57"/>
                  </a:cubicBezTo>
                  <a:cubicBezTo>
                    <a:pt x="100" y="57"/>
                    <a:pt x="99" y="56"/>
                    <a:pt x="98" y="55"/>
                  </a:cubicBezTo>
                  <a:cubicBezTo>
                    <a:pt x="97" y="54"/>
                    <a:pt x="97" y="53"/>
                    <a:pt x="96" y="53"/>
                  </a:cubicBezTo>
                  <a:cubicBezTo>
                    <a:pt x="95" y="51"/>
                    <a:pt x="95" y="49"/>
                    <a:pt x="95" y="47"/>
                  </a:cubicBezTo>
                  <a:cubicBezTo>
                    <a:pt x="95" y="47"/>
                    <a:pt x="95" y="46"/>
                    <a:pt x="95" y="46"/>
                  </a:cubicBezTo>
                  <a:cubicBezTo>
                    <a:pt x="92" y="44"/>
                    <a:pt x="91" y="41"/>
                    <a:pt x="91" y="38"/>
                  </a:cubicBezTo>
                  <a:cubicBezTo>
                    <a:pt x="90" y="37"/>
                    <a:pt x="90" y="36"/>
                    <a:pt x="90" y="35"/>
                  </a:cubicBezTo>
                  <a:cubicBezTo>
                    <a:pt x="87" y="32"/>
                    <a:pt x="88" y="29"/>
                    <a:pt x="88" y="27"/>
                  </a:cubicBezTo>
                  <a:cubicBezTo>
                    <a:pt x="89" y="27"/>
                    <a:pt x="89" y="26"/>
                    <a:pt x="89" y="26"/>
                  </a:cubicBezTo>
                  <a:cubicBezTo>
                    <a:pt x="89" y="25"/>
                    <a:pt x="90" y="23"/>
                    <a:pt x="90" y="22"/>
                  </a:cubicBezTo>
                  <a:cubicBezTo>
                    <a:pt x="91" y="19"/>
                    <a:pt x="93" y="15"/>
                    <a:pt x="93" y="1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89" y="0"/>
                    <a:pt x="87" y="1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5" y="1"/>
                    <a:pt x="82" y="1"/>
                    <a:pt x="81" y="2"/>
                  </a:cubicBezTo>
                  <a:cubicBezTo>
                    <a:pt x="79" y="2"/>
                    <a:pt x="76" y="3"/>
                    <a:pt x="76" y="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8" y="2"/>
                    <a:pt x="57" y="1"/>
                  </a:cubicBezTo>
                  <a:cubicBezTo>
                    <a:pt x="56" y="1"/>
                    <a:pt x="56" y="2"/>
                    <a:pt x="55" y="2"/>
                  </a:cubicBezTo>
                  <a:cubicBezTo>
                    <a:pt x="55" y="2"/>
                    <a:pt x="53" y="2"/>
                    <a:pt x="53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5" y="2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4" y="2"/>
                    <a:pt x="45" y="4"/>
                    <a:pt x="45" y="5"/>
                  </a:cubicBezTo>
                  <a:cubicBezTo>
                    <a:pt x="44" y="6"/>
                    <a:pt x="43" y="5"/>
                    <a:pt x="43" y="5"/>
                  </a:cubicBezTo>
                  <a:cubicBezTo>
                    <a:pt x="42" y="5"/>
                    <a:pt x="41" y="3"/>
                    <a:pt x="41" y="3"/>
                  </a:cubicBezTo>
                  <a:cubicBezTo>
                    <a:pt x="41" y="2"/>
                    <a:pt x="40" y="4"/>
                    <a:pt x="40" y="4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39" y="10"/>
                    <a:pt x="38" y="10"/>
                  </a:cubicBezTo>
                  <a:cubicBezTo>
                    <a:pt x="37" y="10"/>
                    <a:pt x="34" y="10"/>
                    <a:pt x="34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6" y="11"/>
                    <a:pt x="26" y="10"/>
                  </a:cubicBezTo>
                  <a:cubicBezTo>
                    <a:pt x="25" y="9"/>
                    <a:pt x="25" y="12"/>
                    <a:pt x="25" y="12"/>
                  </a:cubicBezTo>
                  <a:cubicBezTo>
                    <a:pt x="25" y="12"/>
                    <a:pt x="27" y="13"/>
                    <a:pt x="27" y="14"/>
                  </a:cubicBezTo>
                  <a:cubicBezTo>
                    <a:pt x="27" y="15"/>
                    <a:pt x="25" y="15"/>
                    <a:pt x="25" y="15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6"/>
                    <a:pt x="22" y="16"/>
                    <a:pt x="19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8"/>
                    <a:pt x="17" y="19"/>
                  </a:cubicBezTo>
                  <a:cubicBezTo>
                    <a:pt x="17" y="20"/>
                    <a:pt x="14" y="20"/>
                    <a:pt x="14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3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9" y="22"/>
                    <a:pt x="11" y="23"/>
                    <a:pt x="12" y="24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7"/>
                    <a:pt x="12" y="26"/>
                    <a:pt x="11" y="26"/>
                  </a:cubicBezTo>
                  <a:cubicBezTo>
                    <a:pt x="11" y="26"/>
                    <a:pt x="10" y="27"/>
                    <a:pt x="10" y="27"/>
                  </a:cubicBezTo>
                  <a:cubicBezTo>
                    <a:pt x="9" y="27"/>
                    <a:pt x="7" y="27"/>
                    <a:pt x="6" y="27"/>
                  </a:cubicBezTo>
                  <a:cubicBezTo>
                    <a:pt x="5" y="27"/>
                    <a:pt x="5" y="29"/>
                    <a:pt x="5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2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11" y="48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3" y="50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0" y="51"/>
                    <a:pt x="10" y="50"/>
                    <a:pt x="9" y="50"/>
                  </a:cubicBezTo>
                  <a:cubicBezTo>
                    <a:pt x="8" y="50"/>
                    <a:pt x="8" y="52"/>
                    <a:pt x="8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5" y="51"/>
                    <a:pt x="6" y="52"/>
                    <a:pt x="6" y="54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8"/>
                    <a:pt x="7" y="59"/>
                    <a:pt x="7" y="60"/>
                  </a:cubicBezTo>
                  <a:cubicBezTo>
                    <a:pt x="7" y="60"/>
                    <a:pt x="8" y="58"/>
                    <a:pt x="8" y="58"/>
                  </a:cubicBezTo>
                  <a:cubicBezTo>
                    <a:pt x="9" y="58"/>
                    <a:pt x="9" y="60"/>
                    <a:pt x="9" y="60"/>
                  </a:cubicBezTo>
                  <a:cubicBezTo>
                    <a:pt x="9" y="60"/>
                    <a:pt x="12" y="64"/>
                    <a:pt x="13" y="65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8" y="67"/>
                    <a:pt x="18" y="67"/>
                  </a:cubicBezTo>
                  <a:cubicBezTo>
                    <a:pt x="19" y="67"/>
                    <a:pt x="21" y="68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68"/>
                    <a:pt x="25" y="68"/>
                  </a:cubicBezTo>
                  <a:cubicBezTo>
                    <a:pt x="25" y="68"/>
                    <a:pt x="26" y="68"/>
                    <a:pt x="27" y="67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2" y="70"/>
                    <a:pt x="32" y="72"/>
                  </a:cubicBezTo>
                  <a:cubicBezTo>
                    <a:pt x="33" y="74"/>
                    <a:pt x="33" y="75"/>
                    <a:pt x="33" y="76"/>
                  </a:cubicBezTo>
                  <a:cubicBezTo>
                    <a:pt x="33" y="76"/>
                    <a:pt x="32" y="78"/>
                    <a:pt x="32" y="79"/>
                  </a:cubicBezTo>
                  <a:cubicBezTo>
                    <a:pt x="31" y="81"/>
                    <a:pt x="31" y="83"/>
                    <a:pt x="31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3"/>
                    <a:pt x="36" y="81"/>
                    <a:pt x="36" y="8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3" y="88"/>
                    <a:pt x="85" y="87"/>
                  </a:cubicBezTo>
                  <a:cubicBezTo>
                    <a:pt x="85" y="87"/>
                    <a:pt x="86" y="86"/>
                    <a:pt x="87" y="86"/>
                  </a:cubicBezTo>
                  <a:cubicBezTo>
                    <a:pt x="88" y="84"/>
                    <a:pt x="89" y="83"/>
                    <a:pt x="89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1" y="82"/>
                    <a:pt x="101" y="81"/>
                    <a:pt x="101" y="8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8" name="Freeform 230"/>
            <p:cNvSpPr>
              <a:spLocks/>
            </p:cNvSpPr>
            <p:nvPr/>
          </p:nvSpPr>
          <p:spPr bwMode="auto">
            <a:xfrm>
              <a:off x="5184002" y="2264458"/>
              <a:ext cx="107950" cy="107950"/>
            </a:xfrm>
            <a:custGeom>
              <a:avLst/>
              <a:gdLst>
                <a:gd name="T0" fmla="*/ 32 w 34"/>
                <a:gd name="T1" fmla="*/ 3 h 34"/>
                <a:gd name="T2" fmla="*/ 27 w 34"/>
                <a:gd name="T3" fmla="*/ 1 h 34"/>
                <a:gd name="T4" fmla="*/ 23 w 34"/>
                <a:gd name="T5" fmla="*/ 0 h 34"/>
                <a:gd name="T6" fmla="*/ 20 w 34"/>
                <a:gd name="T7" fmla="*/ 1 h 34"/>
                <a:gd name="T8" fmla="*/ 17 w 34"/>
                <a:gd name="T9" fmla="*/ 1 h 34"/>
                <a:gd name="T10" fmla="*/ 15 w 34"/>
                <a:gd name="T11" fmla="*/ 3 h 34"/>
                <a:gd name="T12" fmla="*/ 10 w 34"/>
                <a:gd name="T13" fmla="*/ 4 h 34"/>
                <a:gd name="T14" fmla="*/ 10 w 34"/>
                <a:gd name="T15" fmla="*/ 7 h 34"/>
                <a:gd name="T16" fmla="*/ 8 w 34"/>
                <a:gd name="T17" fmla="*/ 6 h 34"/>
                <a:gd name="T18" fmla="*/ 6 w 34"/>
                <a:gd name="T19" fmla="*/ 9 h 34"/>
                <a:gd name="T20" fmla="*/ 6 w 34"/>
                <a:gd name="T21" fmla="*/ 12 h 34"/>
                <a:gd name="T22" fmla="*/ 3 w 34"/>
                <a:gd name="T23" fmla="*/ 8 h 34"/>
                <a:gd name="T24" fmla="*/ 1 w 34"/>
                <a:gd name="T25" fmla="*/ 9 h 34"/>
                <a:gd name="T26" fmla="*/ 0 w 34"/>
                <a:gd name="T27" fmla="*/ 9 h 34"/>
                <a:gd name="T28" fmla="*/ 2 w 34"/>
                <a:gd name="T29" fmla="*/ 11 h 34"/>
                <a:gd name="T30" fmla="*/ 5 w 34"/>
                <a:gd name="T31" fmla="*/ 13 h 34"/>
                <a:gd name="T32" fmla="*/ 3 w 34"/>
                <a:gd name="T33" fmla="*/ 16 h 34"/>
                <a:gd name="T34" fmla="*/ 2 w 34"/>
                <a:gd name="T35" fmla="*/ 17 h 34"/>
                <a:gd name="T36" fmla="*/ 5 w 34"/>
                <a:gd name="T37" fmla="*/ 20 h 34"/>
                <a:gd name="T38" fmla="*/ 7 w 34"/>
                <a:gd name="T39" fmla="*/ 21 h 34"/>
                <a:gd name="T40" fmla="*/ 8 w 34"/>
                <a:gd name="T41" fmla="*/ 22 h 34"/>
                <a:gd name="T42" fmla="*/ 10 w 34"/>
                <a:gd name="T43" fmla="*/ 24 h 34"/>
                <a:gd name="T44" fmla="*/ 9 w 34"/>
                <a:gd name="T45" fmla="*/ 27 h 34"/>
                <a:gd name="T46" fmla="*/ 8 w 34"/>
                <a:gd name="T47" fmla="*/ 30 h 34"/>
                <a:gd name="T48" fmla="*/ 9 w 34"/>
                <a:gd name="T49" fmla="*/ 34 h 34"/>
                <a:gd name="T50" fmla="*/ 13 w 34"/>
                <a:gd name="T51" fmla="*/ 30 h 34"/>
                <a:gd name="T52" fmla="*/ 13 w 34"/>
                <a:gd name="T53" fmla="*/ 27 h 34"/>
                <a:gd name="T54" fmla="*/ 12 w 34"/>
                <a:gd name="T55" fmla="*/ 22 h 34"/>
                <a:gd name="T56" fmla="*/ 15 w 34"/>
                <a:gd name="T57" fmla="*/ 19 h 34"/>
                <a:gd name="T58" fmla="*/ 18 w 34"/>
                <a:gd name="T59" fmla="*/ 17 h 34"/>
                <a:gd name="T60" fmla="*/ 21 w 34"/>
                <a:gd name="T61" fmla="*/ 18 h 34"/>
                <a:gd name="T62" fmla="*/ 23 w 34"/>
                <a:gd name="T63" fmla="*/ 17 h 34"/>
                <a:gd name="T64" fmla="*/ 22 w 34"/>
                <a:gd name="T65" fmla="*/ 15 h 34"/>
                <a:gd name="T66" fmla="*/ 25 w 34"/>
                <a:gd name="T67" fmla="*/ 12 h 34"/>
                <a:gd name="T68" fmla="*/ 26 w 34"/>
                <a:gd name="T69" fmla="*/ 10 h 34"/>
                <a:gd name="T70" fmla="*/ 28 w 34"/>
                <a:gd name="T71" fmla="*/ 8 h 34"/>
                <a:gd name="T72" fmla="*/ 30 w 34"/>
                <a:gd name="T73" fmla="*/ 7 h 34"/>
                <a:gd name="T74" fmla="*/ 30 w 34"/>
                <a:gd name="T75" fmla="*/ 4 h 34"/>
                <a:gd name="T76" fmla="*/ 34 w 34"/>
                <a:gd name="T7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4">
                  <a:moveTo>
                    <a:pt x="33" y="4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0"/>
                    <a:pt x="20" y="1"/>
                    <a:pt x="20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0"/>
                    <a:pt x="5" y="9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4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7"/>
                    <a:pt x="3" y="17"/>
                    <a:pt x="2" y="17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9" y="27"/>
                    <a:pt x="9" y="28"/>
                    <a:pt x="8" y="28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1" y="33"/>
                    <a:pt x="11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29"/>
                    <a:pt x="13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20" y="17"/>
                  </a:cubicBezTo>
                  <a:cubicBezTo>
                    <a:pt x="21" y="17"/>
                    <a:pt x="21" y="17"/>
                    <a:pt x="21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8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0" y="4"/>
                    <a:pt x="32" y="6"/>
                    <a:pt x="32" y="6"/>
                  </a:cubicBezTo>
                  <a:cubicBezTo>
                    <a:pt x="33" y="6"/>
                    <a:pt x="33" y="5"/>
                    <a:pt x="34" y="5"/>
                  </a:cubicBezTo>
                  <a:cubicBezTo>
                    <a:pt x="34" y="5"/>
                    <a:pt x="33" y="4"/>
                    <a:pt x="33" y="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9" name="Freeform 231"/>
            <p:cNvSpPr>
              <a:spLocks/>
            </p:cNvSpPr>
            <p:nvPr/>
          </p:nvSpPr>
          <p:spPr bwMode="auto">
            <a:xfrm>
              <a:off x="5269727" y="2248583"/>
              <a:ext cx="25400" cy="22225"/>
            </a:xfrm>
            <a:custGeom>
              <a:avLst/>
              <a:gdLst>
                <a:gd name="T0" fmla="*/ 6 w 8"/>
                <a:gd name="T1" fmla="*/ 3 h 7"/>
                <a:gd name="T2" fmla="*/ 5 w 8"/>
                <a:gd name="T3" fmla="*/ 1 h 7"/>
                <a:gd name="T4" fmla="*/ 3 w 8"/>
                <a:gd name="T5" fmla="*/ 0 h 7"/>
                <a:gd name="T6" fmla="*/ 1 w 8"/>
                <a:gd name="T7" fmla="*/ 1 h 7"/>
                <a:gd name="T8" fmla="*/ 1 w 8"/>
                <a:gd name="T9" fmla="*/ 3 h 7"/>
                <a:gd name="T10" fmla="*/ 0 w 8"/>
                <a:gd name="T11" fmla="*/ 4 h 7"/>
                <a:gd name="T12" fmla="*/ 1 w 8"/>
                <a:gd name="T13" fmla="*/ 5 h 7"/>
                <a:gd name="T14" fmla="*/ 3 w 8"/>
                <a:gd name="T15" fmla="*/ 5 h 7"/>
                <a:gd name="T16" fmla="*/ 7 w 8"/>
                <a:gd name="T17" fmla="*/ 5 h 7"/>
                <a:gd name="T18" fmla="*/ 7 w 8"/>
                <a:gd name="T19" fmla="*/ 4 h 7"/>
                <a:gd name="T20" fmla="*/ 6 w 8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3"/>
                  </a:move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6" y="6"/>
                    <a:pt x="6" y="7"/>
                    <a:pt x="7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0" name="Freeform 232"/>
            <p:cNvSpPr>
              <a:spLocks/>
            </p:cNvSpPr>
            <p:nvPr/>
          </p:nvSpPr>
          <p:spPr bwMode="auto">
            <a:xfrm>
              <a:off x="5168127" y="2308909"/>
              <a:ext cx="544512" cy="322262"/>
            </a:xfrm>
            <a:custGeom>
              <a:avLst/>
              <a:gdLst>
                <a:gd name="T0" fmla="*/ 168 w 171"/>
                <a:gd name="T1" fmla="*/ 52 h 101"/>
                <a:gd name="T2" fmla="*/ 166 w 171"/>
                <a:gd name="T3" fmla="*/ 48 h 101"/>
                <a:gd name="T4" fmla="*/ 163 w 171"/>
                <a:gd name="T5" fmla="*/ 43 h 101"/>
                <a:gd name="T6" fmla="*/ 157 w 171"/>
                <a:gd name="T7" fmla="*/ 35 h 101"/>
                <a:gd name="T8" fmla="*/ 152 w 171"/>
                <a:gd name="T9" fmla="*/ 31 h 101"/>
                <a:gd name="T10" fmla="*/ 151 w 171"/>
                <a:gd name="T11" fmla="*/ 16 h 101"/>
                <a:gd name="T12" fmla="*/ 143 w 171"/>
                <a:gd name="T13" fmla="*/ 13 h 101"/>
                <a:gd name="T14" fmla="*/ 140 w 171"/>
                <a:gd name="T15" fmla="*/ 10 h 101"/>
                <a:gd name="T16" fmla="*/ 137 w 171"/>
                <a:gd name="T17" fmla="*/ 10 h 101"/>
                <a:gd name="T18" fmla="*/ 128 w 171"/>
                <a:gd name="T19" fmla="*/ 9 h 101"/>
                <a:gd name="T20" fmla="*/ 123 w 171"/>
                <a:gd name="T21" fmla="*/ 13 h 101"/>
                <a:gd name="T22" fmla="*/ 115 w 171"/>
                <a:gd name="T23" fmla="*/ 14 h 101"/>
                <a:gd name="T24" fmla="*/ 103 w 171"/>
                <a:gd name="T25" fmla="*/ 5 h 101"/>
                <a:gd name="T26" fmla="*/ 92 w 171"/>
                <a:gd name="T27" fmla="*/ 3 h 101"/>
                <a:gd name="T28" fmla="*/ 83 w 171"/>
                <a:gd name="T29" fmla="*/ 0 h 101"/>
                <a:gd name="T30" fmla="*/ 72 w 171"/>
                <a:gd name="T31" fmla="*/ 8 h 101"/>
                <a:gd name="T32" fmla="*/ 66 w 171"/>
                <a:gd name="T33" fmla="*/ 12 h 101"/>
                <a:gd name="T34" fmla="*/ 70 w 171"/>
                <a:gd name="T35" fmla="*/ 28 h 101"/>
                <a:gd name="T36" fmla="*/ 70 w 171"/>
                <a:gd name="T37" fmla="*/ 45 h 101"/>
                <a:gd name="T38" fmla="*/ 65 w 171"/>
                <a:gd name="T39" fmla="*/ 51 h 101"/>
                <a:gd name="T40" fmla="*/ 53 w 171"/>
                <a:gd name="T41" fmla="*/ 53 h 101"/>
                <a:gd name="T42" fmla="*/ 45 w 171"/>
                <a:gd name="T43" fmla="*/ 45 h 101"/>
                <a:gd name="T44" fmla="*/ 36 w 171"/>
                <a:gd name="T45" fmla="*/ 35 h 101"/>
                <a:gd name="T46" fmla="*/ 28 w 171"/>
                <a:gd name="T47" fmla="*/ 24 h 101"/>
                <a:gd name="T48" fmla="*/ 19 w 171"/>
                <a:gd name="T49" fmla="*/ 31 h 101"/>
                <a:gd name="T50" fmla="*/ 8 w 171"/>
                <a:gd name="T51" fmla="*/ 39 h 101"/>
                <a:gd name="T52" fmla="*/ 5 w 171"/>
                <a:gd name="T53" fmla="*/ 64 h 101"/>
                <a:gd name="T54" fmla="*/ 0 w 171"/>
                <a:gd name="T55" fmla="*/ 75 h 101"/>
                <a:gd name="T56" fmla="*/ 1 w 171"/>
                <a:gd name="T57" fmla="*/ 92 h 101"/>
                <a:gd name="T58" fmla="*/ 6 w 171"/>
                <a:gd name="T59" fmla="*/ 99 h 101"/>
                <a:gd name="T60" fmla="*/ 10 w 171"/>
                <a:gd name="T61" fmla="*/ 92 h 101"/>
                <a:gd name="T62" fmla="*/ 19 w 171"/>
                <a:gd name="T63" fmla="*/ 87 h 101"/>
                <a:gd name="T64" fmla="*/ 32 w 171"/>
                <a:gd name="T65" fmla="*/ 81 h 101"/>
                <a:gd name="T66" fmla="*/ 46 w 171"/>
                <a:gd name="T67" fmla="*/ 76 h 101"/>
                <a:gd name="T68" fmla="*/ 52 w 171"/>
                <a:gd name="T69" fmla="*/ 80 h 101"/>
                <a:gd name="T70" fmla="*/ 62 w 171"/>
                <a:gd name="T71" fmla="*/ 76 h 101"/>
                <a:gd name="T72" fmla="*/ 65 w 171"/>
                <a:gd name="T73" fmla="*/ 75 h 101"/>
                <a:gd name="T74" fmla="*/ 75 w 171"/>
                <a:gd name="T75" fmla="*/ 76 h 101"/>
                <a:gd name="T76" fmla="*/ 80 w 171"/>
                <a:gd name="T77" fmla="*/ 73 h 101"/>
                <a:gd name="T78" fmla="*/ 89 w 171"/>
                <a:gd name="T79" fmla="*/ 68 h 101"/>
                <a:gd name="T80" fmla="*/ 97 w 171"/>
                <a:gd name="T81" fmla="*/ 71 h 101"/>
                <a:gd name="T82" fmla="*/ 107 w 171"/>
                <a:gd name="T83" fmla="*/ 74 h 101"/>
                <a:gd name="T84" fmla="*/ 118 w 171"/>
                <a:gd name="T85" fmla="*/ 76 h 101"/>
                <a:gd name="T86" fmla="*/ 127 w 171"/>
                <a:gd name="T87" fmla="*/ 80 h 101"/>
                <a:gd name="T88" fmla="*/ 133 w 171"/>
                <a:gd name="T89" fmla="*/ 87 h 101"/>
                <a:gd name="T90" fmla="*/ 146 w 171"/>
                <a:gd name="T91" fmla="*/ 86 h 101"/>
                <a:gd name="T92" fmla="*/ 153 w 171"/>
                <a:gd name="T93" fmla="*/ 78 h 101"/>
                <a:gd name="T94" fmla="*/ 158 w 171"/>
                <a:gd name="T95" fmla="*/ 78 h 101"/>
                <a:gd name="T96" fmla="*/ 162 w 171"/>
                <a:gd name="T97" fmla="*/ 74 h 101"/>
                <a:gd name="T98" fmla="*/ 171 w 171"/>
                <a:gd name="T99" fmla="*/ 6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01">
                  <a:moveTo>
                    <a:pt x="171" y="58"/>
                  </a:moveTo>
                  <a:cubicBezTo>
                    <a:pt x="171" y="55"/>
                    <a:pt x="171" y="55"/>
                    <a:pt x="171" y="55"/>
                  </a:cubicBezTo>
                  <a:cubicBezTo>
                    <a:pt x="170" y="54"/>
                    <a:pt x="168" y="52"/>
                    <a:pt x="168" y="52"/>
                  </a:cubicBezTo>
                  <a:cubicBezTo>
                    <a:pt x="168" y="51"/>
                    <a:pt x="168" y="50"/>
                    <a:pt x="167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7" y="48"/>
                    <a:pt x="166" y="48"/>
                    <a:pt x="166" y="48"/>
                  </a:cubicBezTo>
                  <a:cubicBezTo>
                    <a:pt x="165" y="47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6"/>
                    <a:pt x="150" y="16"/>
                    <a:pt x="150" y="16"/>
                  </a:cubicBezTo>
                  <a:cubicBezTo>
                    <a:pt x="149" y="16"/>
                    <a:pt x="148" y="16"/>
                    <a:pt x="146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12"/>
                    <a:pt x="124" y="12"/>
                    <a:pt x="123" y="13"/>
                  </a:cubicBezTo>
                  <a:cubicBezTo>
                    <a:pt x="123" y="14"/>
                    <a:pt x="121" y="14"/>
                    <a:pt x="121" y="15"/>
                  </a:cubicBezTo>
                  <a:cubicBezTo>
                    <a:pt x="120" y="15"/>
                    <a:pt x="119" y="15"/>
                    <a:pt x="118" y="15"/>
                  </a:cubicBezTo>
                  <a:cubicBezTo>
                    <a:pt x="117" y="15"/>
                    <a:pt x="116" y="15"/>
                    <a:pt x="115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9"/>
                    <a:pt x="70" y="11"/>
                    <a:pt x="68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70" y="26"/>
                    <a:pt x="70" y="28"/>
                  </a:cubicBezTo>
                  <a:cubicBezTo>
                    <a:pt x="70" y="29"/>
                    <a:pt x="71" y="30"/>
                    <a:pt x="72" y="32"/>
                  </a:cubicBezTo>
                  <a:cubicBezTo>
                    <a:pt x="73" y="35"/>
                    <a:pt x="74" y="36"/>
                    <a:pt x="74" y="37"/>
                  </a:cubicBezTo>
                  <a:cubicBezTo>
                    <a:pt x="74" y="38"/>
                    <a:pt x="71" y="44"/>
                    <a:pt x="70" y="45"/>
                  </a:cubicBezTo>
                  <a:cubicBezTo>
                    <a:pt x="70" y="45"/>
                    <a:pt x="69" y="46"/>
                    <a:pt x="68" y="4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50"/>
                    <a:pt x="66" y="50"/>
                    <a:pt x="65" y="51"/>
                  </a:cubicBezTo>
                  <a:cubicBezTo>
                    <a:pt x="64" y="52"/>
                    <a:pt x="62" y="54"/>
                    <a:pt x="62" y="54"/>
                  </a:cubicBezTo>
                  <a:cubicBezTo>
                    <a:pt x="61" y="55"/>
                    <a:pt x="57" y="54"/>
                    <a:pt x="56" y="5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49" y="51"/>
                    <a:pt x="48" y="49"/>
                  </a:cubicBezTo>
                  <a:cubicBezTo>
                    <a:pt x="48" y="48"/>
                    <a:pt x="47" y="47"/>
                    <a:pt x="46" y="47"/>
                  </a:cubicBezTo>
                  <a:cubicBezTo>
                    <a:pt x="46" y="46"/>
                    <a:pt x="45" y="45"/>
                    <a:pt x="45" y="45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9"/>
                    <a:pt x="28" y="25"/>
                    <a:pt x="28" y="24"/>
                  </a:cubicBezTo>
                  <a:cubicBezTo>
                    <a:pt x="28" y="24"/>
                    <a:pt x="27" y="25"/>
                    <a:pt x="27" y="25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4" y="26"/>
                    <a:pt x="21" y="29"/>
                    <a:pt x="19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0" y="35"/>
                    <a:pt x="9" y="36"/>
                  </a:cubicBezTo>
                  <a:cubicBezTo>
                    <a:pt x="9" y="36"/>
                    <a:pt x="8" y="37"/>
                    <a:pt x="8" y="3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64"/>
                    <a:pt x="5" y="64"/>
                  </a:cubicBezTo>
                  <a:cubicBezTo>
                    <a:pt x="5" y="65"/>
                    <a:pt x="5" y="65"/>
                    <a:pt x="3" y="67"/>
                  </a:cubicBezTo>
                  <a:cubicBezTo>
                    <a:pt x="2" y="69"/>
                    <a:pt x="0" y="71"/>
                    <a:pt x="0" y="71"/>
                  </a:cubicBezTo>
                  <a:cubicBezTo>
                    <a:pt x="0" y="72"/>
                    <a:pt x="0" y="75"/>
                    <a:pt x="0" y="75"/>
                  </a:cubicBezTo>
                  <a:cubicBezTo>
                    <a:pt x="0" y="75"/>
                    <a:pt x="1" y="83"/>
                    <a:pt x="2" y="84"/>
                  </a:cubicBezTo>
                  <a:cubicBezTo>
                    <a:pt x="3" y="86"/>
                    <a:pt x="3" y="89"/>
                    <a:pt x="3" y="89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5"/>
                    <a:pt x="3" y="100"/>
                    <a:pt x="3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0"/>
                    <a:pt x="6" y="100"/>
                    <a:pt x="6" y="99"/>
                  </a:cubicBezTo>
                  <a:cubicBezTo>
                    <a:pt x="6" y="99"/>
                    <a:pt x="7" y="99"/>
                    <a:pt x="8" y="9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1"/>
                    <a:pt x="34" y="81"/>
                    <a:pt x="37" y="80"/>
                  </a:cubicBezTo>
                  <a:cubicBezTo>
                    <a:pt x="37" y="80"/>
                    <a:pt x="41" y="79"/>
                    <a:pt x="43" y="79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7"/>
                    <a:pt x="51" y="78"/>
                    <a:pt x="51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3" y="79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5"/>
                    <a:pt x="68" y="76"/>
                    <a:pt x="71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7" y="77"/>
                    <a:pt x="77" y="77"/>
                    <a:pt x="78" y="77"/>
                  </a:cubicBezTo>
                  <a:cubicBezTo>
                    <a:pt x="78" y="76"/>
                    <a:pt x="79" y="75"/>
                    <a:pt x="80" y="74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8"/>
                    <a:pt x="92" y="66"/>
                    <a:pt x="92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2" y="87"/>
                    <a:pt x="143" y="87"/>
                  </a:cubicBezTo>
                  <a:cubicBezTo>
                    <a:pt x="144" y="86"/>
                    <a:pt x="145" y="86"/>
                    <a:pt x="146" y="86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79"/>
                    <a:pt x="151" y="78"/>
                    <a:pt x="153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0"/>
                    <a:pt x="171" y="59"/>
                    <a:pt x="171" y="58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5439590" y="2508932"/>
              <a:ext cx="722313" cy="676274"/>
            </a:xfrm>
            <a:custGeom>
              <a:avLst/>
              <a:gdLst>
                <a:gd name="T0" fmla="*/ 21 w 227"/>
                <a:gd name="T1" fmla="*/ 158 h 212"/>
                <a:gd name="T2" fmla="*/ 20 w 227"/>
                <a:gd name="T3" fmla="*/ 168 h 212"/>
                <a:gd name="T4" fmla="*/ 10 w 227"/>
                <a:gd name="T5" fmla="*/ 180 h 212"/>
                <a:gd name="T6" fmla="*/ 14 w 227"/>
                <a:gd name="T7" fmla="*/ 190 h 212"/>
                <a:gd name="T8" fmla="*/ 21 w 227"/>
                <a:gd name="T9" fmla="*/ 199 h 212"/>
                <a:gd name="T10" fmla="*/ 21 w 227"/>
                <a:gd name="T11" fmla="*/ 212 h 212"/>
                <a:gd name="T12" fmla="*/ 32 w 227"/>
                <a:gd name="T13" fmla="*/ 209 h 212"/>
                <a:gd name="T14" fmla="*/ 37 w 227"/>
                <a:gd name="T15" fmla="*/ 201 h 212"/>
                <a:gd name="T16" fmla="*/ 60 w 227"/>
                <a:gd name="T17" fmla="*/ 190 h 212"/>
                <a:gd name="T18" fmla="*/ 95 w 227"/>
                <a:gd name="T19" fmla="*/ 188 h 212"/>
                <a:gd name="T20" fmla="*/ 112 w 227"/>
                <a:gd name="T21" fmla="*/ 188 h 212"/>
                <a:gd name="T22" fmla="*/ 121 w 227"/>
                <a:gd name="T23" fmla="*/ 190 h 212"/>
                <a:gd name="T24" fmla="*/ 130 w 227"/>
                <a:gd name="T25" fmla="*/ 189 h 212"/>
                <a:gd name="T26" fmla="*/ 145 w 227"/>
                <a:gd name="T27" fmla="*/ 187 h 212"/>
                <a:gd name="T28" fmla="*/ 164 w 227"/>
                <a:gd name="T29" fmla="*/ 180 h 212"/>
                <a:gd name="T30" fmla="*/ 175 w 227"/>
                <a:gd name="T31" fmla="*/ 184 h 212"/>
                <a:gd name="T32" fmla="*/ 191 w 227"/>
                <a:gd name="T33" fmla="*/ 177 h 212"/>
                <a:gd name="T34" fmla="*/ 203 w 227"/>
                <a:gd name="T35" fmla="*/ 182 h 212"/>
                <a:gd name="T36" fmla="*/ 202 w 227"/>
                <a:gd name="T37" fmla="*/ 143 h 212"/>
                <a:gd name="T38" fmla="*/ 218 w 227"/>
                <a:gd name="T39" fmla="*/ 137 h 212"/>
                <a:gd name="T40" fmla="*/ 213 w 227"/>
                <a:gd name="T41" fmla="*/ 130 h 212"/>
                <a:gd name="T42" fmla="*/ 206 w 227"/>
                <a:gd name="T43" fmla="*/ 118 h 212"/>
                <a:gd name="T44" fmla="*/ 201 w 227"/>
                <a:gd name="T45" fmla="*/ 111 h 212"/>
                <a:gd name="T46" fmla="*/ 203 w 227"/>
                <a:gd name="T47" fmla="*/ 94 h 212"/>
                <a:gd name="T48" fmla="*/ 217 w 227"/>
                <a:gd name="T49" fmla="*/ 93 h 212"/>
                <a:gd name="T50" fmla="*/ 227 w 227"/>
                <a:gd name="T51" fmla="*/ 82 h 212"/>
                <a:gd name="T52" fmla="*/ 216 w 227"/>
                <a:gd name="T53" fmla="*/ 73 h 212"/>
                <a:gd name="T54" fmla="*/ 208 w 227"/>
                <a:gd name="T55" fmla="*/ 70 h 212"/>
                <a:gd name="T56" fmla="*/ 196 w 227"/>
                <a:gd name="T57" fmla="*/ 61 h 212"/>
                <a:gd name="T58" fmla="*/ 179 w 227"/>
                <a:gd name="T59" fmla="*/ 50 h 212"/>
                <a:gd name="T60" fmla="*/ 174 w 227"/>
                <a:gd name="T61" fmla="*/ 43 h 212"/>
                <a:gd name="T62" fmla="*/ 164 w 227"/>
                <a:gd name="T63" fmla="*/ 29 h 212"/>
                <a:gd name="T64" fmla="*/ 158 w 227"/>
                <a:gd name="T65" fmla="*/ 15 h 212"/>
                <a:gd name="T66" fmla="*/ 154 w 227"/>
                <a:gd name="T67" fmla="*/ 6 h 212"/>
                <a:gd name="T68" fmla="*/ 136 w 227"/>
                <a:gd name="T69" fmla="*/ 2 h 212"/>
                <a:gd name="T70" fmla="*/ 124 w 227"/>
                <a:gd name="T71" fmla="*/ 11 h 212"/>
                <a:gd name="T72" fmla="*/ 119 w 227"/>
                <a:gd name="T73" fmla="*/ 7 h 212"/>
                <a:gd name="T74" fmla="*/ 108 w 227"/>
                <a:gd name="T75" fmla="*/ 5 h 212"/>
                <a:gd name="T76" fmla="*/ 97 w 227"/>
                <a:gd name="T77" fmla="*/ 2 h 212"/>
                <a:gd name="T78" fmla="*/ 92 w 227"/>
                <a:gd name="T79" fmla="*/ 4 h 212"/>
                <a:gd name="T80" fmla="*/ 86 w 227"/>
                <a:gd name="T81" fmla="*/ 1 h 212"/>
                <a:gd name="T82" fmla="*/ 79 w 227"/>
                <a:gd name="T83" fmla="*/ 11 h 212"/>
                <a:gd name="T84" fmla="*/ 69 w 227"/>
                <a:gd name="T85" fmla="*/ 18 h 212"/>
                <a:gd name="T86" fmla="*/ 59 w 227"/>
                <a:gd name="T87" fmla="*/ 26 h 212"/>
                <a:gd name="T88" fmla="*/ 57 w 227"/>
                <a:gd name="T89" fmla="*/ 42 h 212"/>
                <a:gd name="T90" fmla="*/ 63 w 227"/>
                <a:gd name="T91" fmla="*/ 47 h 212"/>
                <a:gd name="T92" fmla="*/ 54 w 227"/>
                <a:gd name="T93" fmla="*/ 59 h 212"/>
                <a:gd name="T94" fmla="*/ 45 w 227"/>
                <a:gd name="T95" fmla="*/ 70 h 212"/>
                <a:gd name="T96" fmla="*/ 47 w 227"/>
                <a:gd name="T97" fmla="*/ 89 h 212"/>
                <a:gd name="T98" fmla="*/ 46 w 227"/>
                <a:gd name="T99" fmla="*/ 96 h 212"/>
                <a:gd name="T100" fmla="*/ 37 w 227"/>
                <a:gd name="T101" fmla="*/ 96 h 212"/>
                <a:gd name="T102" fmla="*/ 29 w 227"/>
                <a:gd name="T103" fmla="*/ 102 h 212"/>
                <a:gd name="T104" fmla="*/ 18 w 227"/>
                <a:gd name="T105" fmla="*/ 113 h 212"/>
                <a:gd name="T106" fmla="*/ 1 w 227"/>
                <a:gd name="T107" fmla="*/ 11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212">
                  <a:moveTo>
                    <a:pt x="11" y="138"/>
                  </a:moveTo>
                  <a:cubicBezTo>
                    <a:pt x="17" y="147"/>
                    <a:pt x="17" y="147"/>
                    <a:pt x="17" y="147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9" y="155"/>
                    <a:pt x="20" y="157"/>
                    <a:pt x="21" y="158"/>
                  </a:cubicBezTo>
                  <a:cubicBezTo>
                    <a:pt x="21" y="158"/>
                    <a:pt x="21" y="159"/>
                    <a:pt x="21" y="160"/>
                  </a:cubicBezTo>
                  <a:cubicBezTo>
                    <a:pt x="21" y="161"/>
                    <a:pt x="21" y="161"/>
                    <a:pt x="21" y="162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22" y="165"/>
                    <a:pt x="22" y="167"/>
                    <a:pt x="20" y="168"/>
                  </a:cubicBezTo>
                  <a:cubicBezTo>
                    <a:pt x="20" y="169"/>
                    <a:pt x="19" y="171"/>
                    <a:pt x="17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8" y="189"/>
                    <a:pt x="14" y="190"/>
                    <a:pt x="14" y="190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20" y="193"/>
                    <a:pt x="20" y="193"/>
                    <a:pt x="20" y="193"/>
                  </a:cubicBezTo>
                  <a:cubicBezTo>
                    <a:pt x="21" y="198"/>
                    <a:pt x="21" y="198"/>
                    <a:pt x="21" y="198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1" y="205"/>
                    <a:pt x="21" y="205"/>
                    <a:pt x="21" y="206"/>
                  </a:cubicBezTo>
                  <a:cubicBezTo>
                    <a:pt x="21" y="206"/>
                    <a:pt x="21" y="210"/>
                    <a:pt x="21" y="211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1"/>
                    <a:pt x="21" y="212"/>
                    <a:pt x="21" y="212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1"/>
                    <a:pt x="27" y="211"/>
                    <a:pt x="29" y="212"/>
                  </a:cubicBezTo>
                  <a:cubicBezTo>
                    <a:pt x="30" y="210"/>
                    <a:pt x="31" y="209"/>
                    <a:pt x="32" y="209"/>
                  </a:cubicBezTo>
                  <a:cubicBezTo>
                    <a:pt x="32" y="209"/>
                    <a:pt x="32" y="209"/>
                    <a:pt x="32" y="210"/>
                  </a:cubicBezTo>
                  <a:cubicBezTo>
                    <a:pt x="33" y="209"/>
                    <a:pt x="34" y="206"/>
                    <a:pt x="34" y="206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54" y="194"/>
                    <a:pt x="54" y="194"/>
                    <a:pt x="54" y="194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6" y="188"/>
                    <a:pt x="96" y="188"/>
                  </a:cubicBezTo>
                  <a:cubicBezTo>
                    <a:pt x="97" y="189"/>
                    <a:pt x="100" y="189"/>
                    <a:pt x="101" y="189"/>
                  </a:cubicBezTo>
                  <a:cubicBezTo>
                    <a:pt x="103" y="189"/>
                    <a:pt x="111" y="188"/>
                    <a:pt x="112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9" y="192"/>
                    <a:pt x="120" y="191"/>
                    <a:pt x="121" y="19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4" y="190"/>
                    <a:pt x="127" y="192"/>
                    <a:pt x="127" y="192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35" y="190"/>
                    <a:pt x="135" y="190"/>
                    <a:pt x="135" y="190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5" y="187"/>
                    <a:pt x="145" y="187"/>
                    <a:pt x="145" y="187"/>
                  </a:cubicBezTo>
                  <a:cubicBezTo>
                    <a:pt x="149" y="184"/>
                    <a:pt x="149" y="184"/>
                    <a:pt x="149" y="184"/>
                  </a:cubicBezTo>
                  <a:cubicBezTo>
                    <a:pt x="153" y="187"/>
                    <a:pt x="153" y="187"/>
                    <a:pt x="153" y="187"/>
                  </a:cubicBezTo>
                  <a:cubicBezTo>
                    <a:pt x="153" y="185"/>
                    <a:pt x="155" y="184"/>
                    <a:pt x="158" y="183"/>
                  </a:cubicBezTo>
                  <a:cubicBezTo>
                    <a:pt x="159" y="182"/>
                    <a:pt x="162" y="180"/>
                    <a:pt x="164" y="180"/>
                  </a:cubicBezTo>
                  <a:cubicBezTo>
                    <a:pt x="166" y="180"/>
                    <a:pt x="168" y="181"/>
                    <a:pt x="168" y="182"/>
                  </a:cubicBezTo>
                  <a:cubicBezTo>
                    <a:pt x="169" y="183"/>
                    <a:pt x="170" y="183"/>
                    <a:pt x="171" y="185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6" y="135"/>
                    <a:pt x="216" y="135"/>
                    <a:pt x="216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197" y="107"/>
                    <a:pt x="197" y="107"/>
                    <a:pt x="197" y="107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6"/>
                    <a:pt x="200" y="95"/>
                    <a:pt x="203" y="94"/>
                  </a:cubicBezTo>
                  <a:cubicBezTo>
                    <a:pt x="204" y="93"/>
                    <a:pt x="205" y="93"/>
                    <a:pt x="206" y="93"/>
                  </a:cubicBezTo>
                  <a:cubicBezTo>
                    <a:pt x="207" y="93"/>
                    <a:pt x="208" y="93"/>
                    <a:pt x="209" y="94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9" y="92"/>
                    <a:pt x="222" y="90"/>
                    <a:pt x="223" y="89"/>
                  </a:cubicBezTo>
                  <a:cubicBezTo>
                    <a:pt x="223" y="88"/>
                    <a:pt x="223" y="87"/>
                    <a:pt x="222" y="86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50"/>
                    <a:pt x="177" y="50"/>
                    <a:pt x="177" y="50"/>
                  </a:cubicBezTo>
                  <a:cubicBezTo>
                    <a:pt x="175" y="49"/>
                    <a:pt x="174" y="48"/>
                    <a:pt x="174" y="48"/>
                  </a:cubicBezTo>
                  <a:cubicBezTo>
                    <a:pt x="173" y="46"/>
                    <a:pt x="174" y="45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1"/>
                    <a:pt x="138" y="2"/>
                    <a:pt x="136" y="2"/>
                  </a:cubicBezTo>
                  <a:cubicBezTo>
                    <a:pt x="135" y="2"/>
                    <a:pt x="135" y="3"/>
                    <a:pt x="135" y="3"/>
                  </a:cubicBezTo>
                  <a:cubicBezTo>
                    <a:pt x="134" y="3"/>
                    <a:pt x="133" y="4"/>
                    <a:pt x="132" y="4"/>
                  </a:cubicBezTo>
                  <a:cubicBezTo>
                    <a:pt x="132" y="4"/>
                    <a:pt x="131" y="5"/>
                    <a:pt x="131" y="6"/>
                  </a:cubicBezTo>
                  <a:cubicBezTo>
                    <a:pt x="130" y="9"/>
                    <a:pt x="126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2" y="11"/>
                    <a:pt x="120" y="9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3"/>
                    <a:pt x="95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2" y="4"/>
                    <a:pt x="92" y="4"/>
                  </a:cubicBezTo>
                  <a:cubicBezTo>
                    <a:pt x="92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0" y="4"/>
                    <a:pt x="89" y="3"/>
                    <a:pt x="87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2" y="18"/>
                    <a:pt x="69" y="18"/>
                  </a:cubicBezTo>
                  <a:cubicBezTo>
                    <a:pt x="65" y="17"/>
                    <a:pt x="66" y="18"/>
                    <a:pt x="66" y="1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1" y="25"/>
                    <a:pt x="59" y="26"/>
                  </a:cubicBezTo>
                  <a:cubicBezTo>
                    <a:pt x="56" y="27"/>
                    <a:pt x="57" y="28"/>
                    <a:pt x="57" y="2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1"/>
                    <a:pt x="46" y="85"/>
                    <a:pt x="45" y="87"/>
                  </a:cubicBezTo>
                  <a:cubicBezTo>
                    <a:pt x="44" y="89"/>
                    <a:pt x="47" y="89"/>
                    <a:pt x="47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00"/>
                    <a:pt x="32" y="100"/>
                    <a:pt x="31" y="100"/>
                  </a:cubicBezTo>
                  <a:cubicBezTo>
                    <a:pt x="30" y="100"/>
                    <a:pt x="29" y="102"/>
                    <a:pt x="29" y="10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9"/>
                    <a:pt x="3" y="124"/>
                    <a:pt x="6" y="129"/>
                  </a:cubicBezTo>
                  <a:lnTo>
                    <a:pt x="11" y="13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4936352" y="610286"/>
              <a:ext cx="38099" cy="38099"/>
            </a:xfrm>
            <a:custGeom>
              <a:avLst/>
              <a:gdLst>
                <a:gd name="T0" fmla="*/ 9 w 12"/>
                <a:gd name="T1" fmla="*/ 0 h 12"/>
                <a:gd name="T2" fmla="*/ 5 w 12"/>
                <a:gd name="T3" fmla="*/ 2 h 12"/>
                <a:gd name="T4" fmla="*/ 5 w 12"/>
                <a:gd name="T5" fmla="*/ 4 h 12"/>
                <a:gd name="T6" fmla="*/ 2 w 12"/>
                <a:gd name="T7" fmla="*/ 7 h 12"/>
                <a:gd name="T8" fmla="*/ 1 w 12"/>
                <a:gd name="T9" fmla="*/ 10 h 12"/>
                <a:gd name="T10" fmla="*/ 4 w 12"/>
                <a:gd name="T11" fmla="*/ 12 h 12"/>
                <a:gd name="T12" fmla="*/ 7 w 12"/>
                <a:gd name="T13" fmla="*/ 12 h 12"/>
                <a:gd name="T14" fmla="*/ 8 w 12"/>
                <a:gd name="T15" fmla="*/ 8 h 12"/>
                <a:gd name="T16" fmla="*/ 11 w 12"/>
                <a:gd name="T17" fmla="*/ 4 h 12"/>
                <a:gd name="T18" fmla="*/ 11 w 12"/>
                <a:gd name="T19" fmla="*/ 2 h 12"/>
                <a:gd name="T20" fmla="*/ 9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5" y="4"/>
                    <a:pt x="5" y="4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0" y="8"/>
                    <a:pt x="1" y="10"/>
                    <a:pt x="1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7" y="12"/>
                    <a:pt x="7" y="10"/>
                    <a:pt x="8" y="8"/>
                  </a:cubicBezTo>
                  <a:cubicBezTo>
                    <a:pt x="8" y="6"/>
                    <a:pt x="10" y="5"/>
                    <a:pt x="11" y="4"/>
                  </a:cubicBezTo>
                  <a:cubicBezTo>
                    <a:pt x="12" y="4"/>
                    <a:pt x="11" y="4"/>
                    <a:pt x="11" y="2"/>
                  </a:cubicBezTo>
                  <a:cubicBezTo>
                    <a:pt x="11" y="1"/>
                    <a:pt x="11" y="0"/>
                    <a:pt x="9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4890314" y="584886"/>
              <a:ext cx="87314" cy="53974"/>
            </a:xfrm>
            <a:custGeom>
              <a:avLst/>
              <a:gdLst>
                <a:gd name="T0" fmla="*/ 4 w 27"/>
                <a:gd name="T1" fmla="*/ 16 h 17"/>
                <a:gd name="T2" fmla="*/ 7 w 27"/>
                <a:gd name="T3" fmla="*/ 16 h 17"/>
                <a:gd name="T4" fmla="*/ 15 w 27"/>
                <a:gd name="T5" fmla="*/ 13 h 17"/>
                <a:gd name="T6" fmla="*/ 16 w 27"/>
                <a:gd name="T7" fmla="*/ 10 h 17"/>
                <a:gd name="T8" fmla="*/ 21 w 27"/>
                <a:gd name="T9" fmla="*/ 5 h 17"/>
                <a:gd name="T10" fmla="*/ 24 w 27"/>
                <a:gd name="T11" fmla="*/ 2 h 17"/>
                <a:gd name="T12" fmla="*/ 21 w 27"/>
                <a:gd name="T13" fmla="*/ 2 h 17"/>
                <a:gd name="T14" fmla="*/ 19 w 27"/>
                <a:gd name="T15" fmla="*/ 0 h 17"/>
                <a:gd name="T16" fmla="*/ 13 w 27"/>
                <a:gd name="T17" fmla="*/ 1 h 17"/>
                <a:gd name="T18" fmla="*/ 10 w 27"/>
                <a:gd name="T19" fmla="*/ 5 h 17"/>
                <a:gd name="T20" fmla="*/ 2 w 27"/>
                <a:gd name="T21" fmla="*/ 9 h 17"/>
                <a:gd name="T22" fmla="*/ 2 w 27"/>
                <a:gd name="T23" fmla="*/ 12 h 17"/>
                <a:gd name="T24" fmla="*/ 4 w 27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4" y="16"/>
                  </a:moveTo>
                  <a:cubicBezTo>
                    <a:pt x="4" y="17"/>
                    <a:pt x="6" y="16"/>
                    <a:pt x="7" y="16"/>
                  </a:cubicBezTo>
                  <a:cubicBezTo>
                    <a:pt x="9" y="16"/>
                    <a:pt x="14" y="13"/>
                    <a:pt x="15" y="13"/>
                  </a:cubicBezTo>
                  <a:cubicBezTo>
                    <a:pt x="16" y="12"/>
                    <a:pt x="15" y="11"/>
                    <a:pt x="16" y="10"/>
                  </a:cubicBezTo>
                  <a:cubicBezTo>
                    <a:pt x="16" y="8"/>
                    <a:pt x="20" y="5"/>
                    <a:pt x="21" y="5"/>
                  </a:cubicBezTo>
                  <a:cubicBezTo>
                    <a:pt x="21" y="4"/>
                    <a:pt x="22" y="4"/>
                    <a:pt x="24" y="2"/>
                  </a:cubicBezTo>
                  <a:cubicBezTo>
                    <a:pt x="27" y="0"/>
                    <a:pt x="23" y="2"/>
                    <a:pt x="21" y="2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4" y="0"/>
                    <a:pt x="13" y="1"/>
                  </a:cubicBezTo>
                  <a:cubicBezTo>
                    <a:pt x="12" y="1"/>
                    <a:pt x="10" y="5"/>
                    <a:pt x="10" y="5"/>
                  </a:cubicBezTo>
                  <a:cubicBezTo>
                    <a:pt x="10" y="5"/>
                    <a:pt x="4" y="8"/>
                    <a:pt x="2" y="9"/>
                  </a:cubicBezTo>
                  <a:cubicBezTo>
                    <a:pt x="0" y="10"/>
                    <a:pt x="2" y="12"/>
                    <a:pt x="2" y="12"/>
                  </a:cubicBezTo>
                  <a:cubicBezTo>
                    <a:pt x="2" y="13"/>
                    <a:pt x="3" y="15"/>
                    <a:pt x="4" y="16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3967977" y="489636"/>
              <a:ext cx="1365249" cy="1946271"/>
            </a:xfrm>
            <a:custGeom>
              <a:avLst/>
              <a:gdLst>
                <a:gd name="T0" fmla="*/ 413 w 429"/>
                <a:gd name="T1" fmla="*/ 45 h 611"/>
                <a:gd name="T2" fmla="*/ 410 w 429"/>
                <a:gd name="T3" fmla="*/ 10 h 611"/>
                <a:gd name="T4" fmla="*/ 367 w 429"/>
                <a:gd name="T5" fmla="*/ 4 h 611"/>
                <a:gd name="T6" fmla="*/ 357 w 429"/>
                <a:gd name="T7" fmla="*/ 18 h 611"/>
                <a:gd name="T8" fmla="*/ 336 w 429"/>
                <a:gd name="T9" fmla="*/ 41 h 611"/>
                <a:gd name="T10" fmla="*/ 333 w 429"/>
                <a:gd name="T11" fmla="*/ 15 h 611"/>
                <a:gd name="T12" fmla="*/ 326 w 429"/>
                <a:gd name="T13" fmla="*/ 32 h 611"/>
                <a:gd name="T14" fmla="*/ 303 w 429"/>
                <a:gd name="T15" fmla="*/ 51 h 611"/>
                <a:gd name="T16" fmla="*/ 291 w 429"/>
                <a:gd name="T17" fmla="*/ 61 h 611"/>
                <a:gd name="T18" fmla="*/ 282 w 429"/>
                <a:gd name="T19" fmla="*/ 71 h 611"/>
                <a:gd name="T20" fmla="*/ 264 w 429"/>
                <a:gd name="T21" fmla="*/ 78 h 611"/>
                <a:gd name="T22" fmla="*/ 250 w 429"/>
                <a:gd name="T23" fmla="*/ 83 h 611"/>
                <a:gd name="T24" fmla="*/ 223 w 429"/>
                <a:gd name="T25" fmla="*/ 115 h 611"/>
                <a:gd name="T26" fmla="*/ 221 w 429"/>
                <a:gd name="T27" fmla="*/ 133 h 611"/>
                <a:gd name="T28" fmla="*/ 189 w 429"/>
                <a:gd name="T29" fmla="*/ 146 h 611"/>
                <a:gd name="T30" fmla="*/ 161 w 429"/>
                <a:gd name="T31" fmla="*/ 179 h 611"/>
                <a:gd name="T32" fmla="*/ 206 w 429"/>
                <a:gd name="T33" fmla="*/ 171 h 611"/>
                <a:gd name="T34" fmla="*/ 194 w 429"/>
                <a:gd name="T35" fmla="*/ 180 h 611"/>
                <a:gd name="T36" fmla="*/ 192 w 429"/>
                <a:gd name="T37" fmla="*/ 196 h 611"/>
                <a:gd name="T38" fmla="*/ 177 w 429"/>
                <a:gd name="T39" fmla="*/ 221 h 611"/>
                <a:gd name="T40" fmla="*/ 179 w 429"/>
                <a:gd name="T41" fmla="*/ 253 h 611"/>
                <a:gd name="T42" fmla="*/ 159 w 429"/>
                <a:gd name="T43" fmla="*/ 284 h 611"/>
                <a:gd name="T44" fmla="*/ 138 w 429"/>
                <a:gd name="T45" fmla="*/ 306 h 611"/>
                <a:gd name="T46" fmla="*/ 143 w 429"/>
                <a:gd name="T47" fmla="*/ 322 h 611"/>
                <a:gd name="T48" fmla="*/ 117 w 429"/>
                <a:gd name="T49" fmla="*/ 351 h 611"/>
                <a:gd name="T50" fmla="*/ 126 w 429"/>
                <a:gd name="T51" fmla="*/ 368 h 611"/>
                <a:gd name="T52" fmla="*/ 91 w 429"/>
                <a:gd name="T53" fmla="*/ 365 h 611"/>
                <a:gd name="T54" fmla="*/ 77 w 429"/>
                <a:gd name="T55" fmla="*/ 388 h 611"/>
                <a:gd name="T56" fmla="*/ 59 w 429"/>
                <a:gd name="T57" fmla="*/ 404 h 611"/>
                <a:gd name="T58" fmla="*/ 29 w 429"/>
                <a:gd name="T59" fmla="*/ 419 h 611"/>
                <a:gd name="T60" fmla="*/ 16 w 429"/>
                <a:gd name="T61" fmla="*/ 428 h 611"/>
                <a:gd name="T62" fmla="*/ 12 w 429"/>
                <a:gd name="T63" fmla="*/ 443 h 611"/>
                <a:gd name="T64" fmla="*/ 13 w 429"/>
                <a:gd name="T65" fmla="*/ 469 h 611"/>
                <a:gd name="T66" fmla="*/ 2 w 429"/>
                <a:gd name="T67" fmla="*/ 507 h 611"/>
                <a:gd name="T68" fmla="*/ 6 w 429"/>
                <a:gd name="T69" fmla="*/ 528 h 611"/>
                <a:gd name="T70" fmla="*/ 11 w 429"/>
                <a:gd name="T71" fmla="*/ 555 h 611"/>
                <a:gd name="T72" fmla="*/ 11 w 429"/>
                <a:gd name="T73" fmla="*/ 574 h 611"/>
                <a:gd name="T74" fmla="*/ 32 w 429"/>
                <a:gd name="T75" fmla="*/ 606 h 611"/>
                <a:gd name="T76" fmla="*/ 77 w 429"/>
                <a:gd name="T77" fmla="*/ 601 h 611"/>
                <a:gd name="T78" fmla="*/ 128 w 429"/>
                <a:gd name="T79" fmla="*/ 557 h 611"/>
                <a:gd name="T80" fmla="*/ 148 w 429"/>
                <a:gd name="T81" fmla="*/ 570 h 611"/>
                <a:gd name="T82" fmla="*/ 151 w 429"/>
                <a:gd name="T83" fmla="*/ 532 h 611"/>
                <a:gd name="T84" fmla="*/ 165 w 429"/>
                <a:gd name="T85" fmla="*/ 515 h 611"/>
                <a:gd name="T86" fmla="*/ 167 w 429"/>
                <a:gd name="T87" fmla="*/ 473 h 611"/>
                <a:gd name="T88" fmla="*/ 151 w 429"/>
                <a:gd name="T89" fmla="*/ 405 h 611"/>
                <a:gd name="T90" fmla="*/ 154 w 429"/>
                <a:gd name="T91" fmla="*/ 359 h 611"/>
                <a:gd name="T92" fmla="*/ 191 w 429"/>
                <a:gd name="T93" fmla="*/ 291 h 611"/>
                <a:gd name="T94" fmla="*/ 205 w 429"/>
                <a:gd name="T95" fmla="*/ 235 h 611"/>
                <a:gd name="T96" fmla="*/ 220 w 429"/>
                <a:gd name="T97" fmla="*/ 183 h 611"/>
                <a:gd name="T98" fmla="*/ 243 w 429"/>
                <a:gd name="T99" fmla="*/ 138 h 611"/>
                <a:gd name="T100" fmla="*/ 271 w 429"/>
                <a:gd name="T101" fmla="*/ 136 h 611"/>
                <a:gd name="T102" fmla="*/ 283 w 429"/>
                <a:gd name="T103" fmla="*/ 109 h 611"/>
                <a:gd name="T104" fmla="*/ 325 w 429"/>
                <a:gd name="T105" fmla="*/ 122 h 611"/>
                <a:gd name="T106" fmla="*/ 349 w 429"/>
                <a:gd name="T107" fmla="*/ 112 h 611"/>
                <a:gd name="T108" fmla="*/ 357 w 429"/>
                <a:gd name="T109" fmla="*/ 64 h 611"/>
                <a:gd name="T110" fmla="*/ 386 w 429"/>
                <a:gd name="T111" fmla="*/ 49 h 611"/>
                <a:gd name="T112" fmla="*/ 408 w 429"/>
                <a:gd name="T113" fmla="*/ 69 h 611"/>
                <a:gd name="T114" fmla="*/ 420 w 429"/>
                <a:gd name="T115" fmla="*/ 63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611">
                  <a:moveTo>
                    <a:pt x="429" y="54"/>
                  </a:moveTo>
                  <a:cubicBezTo>
                    <a:pt x="429" y="53"/>
                    <a:pt x="428" y="52"/>
                    <a:pt x="428" y="51"/>
                  </a:cubicBezTo>
                  <a:cubicBezTo>
                    <a:pt x="428" y="50"/>
                    <a:pt x="427" y="49"/>
                    <a:pt x="427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5"/>
                    <a:pt x="428" y="45"/>
                  </a:cubicBezTo>
                  <a:cubicBezTo>
                    <a:pt x="427" y="44"/>
                    <a:pt x="427" y="44"/>
                    <a:pt x="426" y="44"/>
                  </a:cubicBezTo>
                  <a:cubicBezTo>
                    <a:pt x="424" y="45"/>
                    <a:pt x="420" y="50"/>
                    <a:pt x="420" y="50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43"/>
                    <a:pt x="404" y="40"/>
                    <a:pt x="402" y="41"/>
                  </a:cubicBezTo>
                  <a:cubicBezTo>
                    <a:pt x="399" y="41"/>
                    <a:pt x="395" y="41"/>
                    <a:pt x="395" y="41"/>
                  </a:cubicBezTo>
                  <a:cubicBezTo>
                    <a:pt x="395" y="41"/>
                    <a:pt x="391" y="38"/>
                    <a:pt x="394" y="38"/>
                  </a:cubicBezTo>
                  <a:cubicBezTo>
                    <a:pt x="396" y="38"/>
                    <a:pt x="401" y="38"/>
                    <a:pt x="403" y="38"/>
                  </a:cubicBezTo>
                  <a:cubicBezTo>
                    <a:pt x="405" y="38"/>
                    <a:pt x="417" y="34"/>
                    <a:pt x="417" y="34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410" y="10"/>
                    <a:pt x="410" y="10"/>
                    <a:pt x="410" y="10"/>
                  </a:cubicBezTo>
                  <a:cubicBezTo>
                    <a:pt x="410" y="10"/>
                    <a:pt x="410" y="8"/>
                    <a:pt x="407" y="8"/>
                  </a:cubicBezTo>
                  <a:cubicBezTo>
                    <a:pt x="405" y="8"/>
                    <a:pt x="399" y="11"/>
                    <a:pt x="399" y="11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6" y="8"/>
                    <a:pt x="376" y="8"/>
                    <a:pt x="376" y="8"/>
                  </a:cubicBezTo>
                  <a:cubicBezTo>
                    <a:pt x="376" y="8"/>
                    <a:pt x="373" y="7"/>
                    <a:pt x="373" y="5"/>
                  </a:cubicBezTo>
                  <a:cubicBezTo>
                    <a:pt x="373" y="4"/>
                    <a:pt x="373" y="2"/>
                    <a:pt x="373" y="2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363" y="11"/>
                    <a:pt x="363" y="11"/>
                    <a:pt x="363" y="11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59" y="34"/>
                    <a:pt x="359" y="34"/>
                    <a:pt x="359" y="34"/>
                  </a:cubicBezTo>
                  <a:cubicBezTo>
                    <a:pt x="354" y="30"/>
                    <a:pt x="354" y="30"/>
                    <a:pt x="354" y="30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7" y="18"/>
                    <a:pt x="357" y="18"/>
                    <a:pt x="357" y="18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7" y="17"/>
                    <a:pt x="347" y="17"/>
                    <a:pt x="347" y="17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5" y="30"/>
                    <a:pt x="345" y="30"/>
                    <a:pt x="345" y="30"/>
                  </a:cubicBezTo>
                  <a:cubicBezTo>
                    <a:pt x="345" y="37"/>
                    <a:pt x="345" y="37"/>
                    <a:pt x="345" y="37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2" y="51"/>
                    <a:pt x="342" y="51"/>
                    <a:pt x="342" y="51"/>
                  </a:cubicBezTo>
                  <a:cubicBezTo>
                    <a:pt x="342" y="51"/>
                    <a:pt x="342" y="52"/>
                    <a:pt x="340" y="52"/>
                  </a:cubicBezTo>
                  <a:cubicBezTo>
                    <a:pt x="339" y="53"/>
                    <a:pt x="336" y="52"/>
                    <a:pt x="336" y="52"/>
                  </a:cubicBezTo>
                  <a:cubicBezTo>
                    <a:pt x="336" y="41"/>
                    <a:pt x="336" y="41"/>
                    <a:pt x="336" y="41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43" y="24"/>
                    <a:pt x="343" y="24"/>
                    <a:pt x="343" y="24"/>
                  </a:cubicBezTo>
                  <a:cubicBezTo>
                    <a:pt x="343" y="24"/>
                    <a:pt x="343" y="20"/>
                    <a:pt x="342" y="20"/>
                  </a:cubicBezTo>
                  <a:cubicBezTo>
                    <a:pt x="342" y="19"/>
                    <a:pt x="341" y="18"/>
                    <a:pt x="341" y="18"/>
                  </a:cubicBezTo>
                  <a:cubicBezTo>
                    <a:pt x="341" y="18"/>
                    <a:pt x="345" y="15"/>
                    <a:pt x="345" y="15"/>
                  </a:cubicBezTo>
                  <a:cubicBezTo>
                    <a:pt x="345" y="15"/>
                    <a:pt x="344" y="12"/>
                    <a:pt x="342" y="11"/>
                  </a:cubicBezTo>
                  <a:cubicBezTo>
                    <a:pt x="340" y="9"/>
                    <a:pt x="339" y="8"/>
                    <a:pt x="338" y="9"/>
                  </a:cubicBezTo>
                  <a:cubicBezTo>
                    <a:pt x="336" y="10"/>
                    <a:pt x="332" y="11"/>
                    <a:pt x="332" y="12"/>
                  </a:cubicBezTo>
                  <a:cubicBezTo>
                    <a:pt x="332" y="12"/>
                    <a:pt x="332" y="14"/>
                    <a:pt x="333" y="15"/>
                  </a:cubicBezTo>
                  <a:cubicBezTo>
                    <a:pt x="334" y="16"/>
                    <a:pt x="335" y="16"/>
                    <a:pt x="335" y="16"/>
                  </a:cubicBezTo>
                  <a:cubicBezTo>
                    <a:pt x="335" y="17"/>
                    <a:pt x="336" y="19"/>
                    <a:pt x="335" y="20"/>
                  </a:cubicBezTo>
                  <a:cubicBezTo>
                    <a:pt x="335" y="21"/>
                    <a:pt x="335" y="23"/>
                    <a:pt x="333" y="22"/>
                  </a:cubicBezTo>
                  <a:cubicBezTo>
                    <a:pt x="331" y="21"/>
                    <a:pt x="327" y="19"/>
                    <a:pt x="326" y="19"/>
                  </a:cubicBezTo>
                  <a:cubicBezTo>
                    <a:pt x="326" y="18"/>
                    <a:pt x="326" y="15"/>
                    <a:pt x="325" y="18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4" y="25"/>
                    <a:pt x="325" y="25"/>
                    <a:pt x="325" y="25"/>
                  </a:cubicBezTo>
                  <a:cubicBezTo>
                    <a:pt x="325" y="26"/>
                    <a:pt x="322" y="27"/>
                    <a:pt x="322" y="27"/>
                  </a:cubicBezTo>
                  <a:cubicBezTo>
                    <a:pt x="322" y="28"/>
                    <a:pt x="321" y="29"/>
                    <a:pt x="323" y="30"/>
                  </a:cubicBezTo>
                  <a:cubicBezTo>
                    <a:pt x="324" y="31"/>
                    <a:pt x="326" y="32"/>
                    <a:pt x="326" y="32"/>
                  </a:cubicBezTo>
                  <a:cubicBezTo>
                    <a:pt x="326" y="32"/>
                    <a:pt x="327" y="35"/>
                    <a:pt x="327" y="35"/>
                  </a:cubicBezTo>
                  <a:cubicBezTo>
                    <a:pt x="327" y="35"/>
                    <a:pt x="322" y="34"/>
                    <a:pt x="322" y="35"/>
                  </a:cubicBezTo>
                  <a:cubicBezTo>
                    <a:pt x="322" y="36"/>
                    <a:pt x="322" y="38"/>
                    <a:pt x="322" y="39"/>
                  </a:cubicBezTo>
                  <a:cubicBezTo>
                    <a:pt x="322" y="39"/>
                    <a:pt x="322" y="41"/>
                    <a:pt x="322" y="41"/>
                  </a:cubicBezTo>
                  <a:cubicBezTo>
                    <a:pt x="322" y="42"/>
                    <a:pt x="318" y="42"/>
                    <a:pt x="317" y="43"/>
                  </a:cubicBezTo>
                  <a:cubicBezTo>
                    <a:pt x="316" y="43"/>
                    <a:pt x="316" y="46"/>
                    <a:pt x="315" y="48"/>
                  </a:cubicBezTo>
                  <a:cubicBezTo>
                    <a:pt x="315" y="49"/>
                    <a:pt x="315" y="50"/>
                    <a:pt x="314" y="51"/>
                  </a:cubicBezTo>
                  <a:cubicBezTo>
                    <a:pt x="314" y="52"/>
                    <a:pt x="313" y="54"/>
                    <a:pt x="313" y="54"/>
                  </a:cubicBezTo>
                  <a:cubicBezTo>
                    <a:pt x="313" y="54"/>
                    <a:pt x="313" y="54"/>
                    <a:pt x="311" y="54"/>
                  </a:cubicBezTo>
                  <a:cubicBezTo>
                    <a:pt x="310" y="54"/>
                    <a:pt x="305" y="50"/>
                    <a:pt x="303" y="51"/>
                  </a:cubicBezTo>
                  <a:cubicBezTo>
                    <a:pt x="302" y="51"/>
                    <a:pt x="300" y="52"/>
                    <a:pt x="300" y="53"/>
                  </a:cubicBezTo>
                  <a:cubicBezTo>
                    <a:pt x="300" y="54"/>
                    <a:pt x="303" y="56"/>
                    <a:pt x="303" y="56"/>
                  </a:cubicBezTo>
                  <a:cubicBezTo>
                    <a:pt x="304" y="56"/>
                    <a:pt x="308" y="57"/>
                    <a:pt x="308" y="58"/>
                  </a:cubicBezTo>
                  <a:cubicBezTo>
                    <a:pt x="308" y="59"/>
                    <a:pt x="308" y="64"/>
                    <a:pt x="308" y="64"/>
                  </a:cubicBezTo>
                  <a:cubicBezTo>
                    <a:pt x="308" y="64"/>
                    <a:pt x="312" y="71"/>
                    <a:pt x="306" y="65"/>
                  </a:cubicBezTo>
                  <a:cubicBezTo>
                    <a:pt x="300" y="59"/>
                    <a:pt x="300" y="58"/>
                    <a:pt x="299" y="58"/>
                  </a:cubicBezTo>
                  <a:cubicBezTo>
                    <a:pt x="298" y="58"/>
                    <a:pt x="292" y="56"/>
                    <a:pt x="292" y="56"/>
                  </a:cubicBezTo>
                  <a:cubicBezTo>
                    <a:pt x="292" y="56"/>
                    <a:pt x="291" y="54"/>
                    <a:pt x="291" y="56"/>
                  </a:cubicBezTo>
                  <a:cubicBezTo>
                    <a:pt x="290" y="58"/>
                    <a:pt x="292" y="61"/>
                    <a:pt x="292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1" y="61"/>
                    <a:pt x="289" y="59"/>
                    <a:pt x="288" y="58"/>
                  </a:cubicBezTo>
                  <a:cubicBezTo>
                    <a:pt x="287" y="57"/>
                    <a:pt x="284" y="58"/>
                    <a:pt x="284" y="58"/>
                  </a:cubicBezTo>
                  <a:cubicBezTo>
                    <a:pt x="284" y="58"/>
                    <a:pt x="283" y="60"/>
                    <a:pt x="282" y="61"/>
                  </a:cubicBezTo>
                  <a:cubicBezTo>
                    <a:pt x="281" y="62"/>
                    <a:pt x="278" y="59"/>
                    <a:pt x="281" y="62"/>
                  </a:cubicBezTo>
                  <a:cubicBezTo>
                    <a:pt x="283" y="66"/>
                    <a:pt x="285" y="66"/>
                    <a:pt x="286" y="67"/>
                  </a:cubicBezTo>
                  <a:cubicBezTo>
                    <a:pt x="287" y="68"/>
                    <a:pt x="290" y="68"/>
                    <a:pt x="291" y="69"/>
                  </a:cubicBezTo>
                  <a:cubicBezTo>
                    <a:pt x="291" y="70"/>
                    <a:pt x="292" y="73"/>
                    <a:pt x="292" y="73"/>
                  </a:cubicBezTo>
                  <a:cubicBezTo>
                    <a:pt x="292" y="73"/>
                    <a:pt x="294" y="76"/>
                    <a:pt x="290" y="73"/>
                  </a:cubicBezTo>
                  <a:cubicBezTo>
                    <a:pt x="286" y="71"/>
                    <a:pt x="285" y="70"/>
                    <a:pt x="284" y="70"/>
                  </a:cubicBezTo>
                  <a:cubicBezTo>
                    <a:pt x="283" y="70"/>
                    <a:pt x="282" y="71"/>
                    <a:pt x="282" y="71"/>
                  </a:cubicBezTo>
                  <a:cubicBezTo>
                    <a:pt x="282" y="71"/>
                    <a:pt x="277" y="70"/>
                    <a:pt x="277" y="68"/>
                  </a:cubicBezTo>
                  <a:cubicBezTo>
                    <a:pt x="276" y="66"/>
                    <a:pt x="278" y="62"/>
                    <a:pt x="274" y="62"/>
                  </a:cubicBezTo>
                  <a:cubicBezTo>
                    <a:pt x="271" y="63"/>
                    <a:pt x="269" y="64"/>
                    <a:pt x="269" y="65"/>
                  </a:cubicBezTo>
                  <a:cubicBezTo>
                    <a:pt x="269" y="66"/>
                    <a:pt x="267" y="66"/>
                    <a:pt x="270" y="69"/>
                  </a:cubicBezTo>
                  <a:cubicBezTo>
                    <a:pt x="272" y="72"/>
                    <a:pt x="274" y="73"/>
                    <a:pt x="274" y="73"/>
                  </a:cubicBezTo>
                  <a:cubicBezTo>
                    <a:pt x="275" y="73"/>
                    <a:pt x="279" y="73"/>
                    <a:pt x="277" y="74"/>
                  </a:cubicBezTo>
                  <a:cubicBezTo>
                    <a:pt x="275" y="76"/>
                    <a:pt x="272" y="76"/>
                    <a:pt x="271" y="76"/>
                  </a:cubicBezTo>
                  <a:cubicBezTo>
                    <a:pt x="271" y="76"/>
                    <a:pt x="272" y="75"/>
                    <a:pt x="270" y="75"/>
                  </a:cubicBezTo>
                  <a:cubicBezTo>
                    <a:pt x="269" y="76"/>
                    <a:pt x="265" y="80"/>
                    <a:pt x="265" y="80"/>
                  </a:cubicBezTo>
                  <a:cubicBezTo>
                    <a:pt x="265" y="80"/>
                    <a:pt x="264" y="79"/>
                    <a:pt x="264" y="78"/>
                  </a:cubicBezTo>
                  <a:cubicBezTo>
                    <a:pt x="264" y="77"/>
                    <a:pt x="267" y="76"/>
                    <a:pt x="267" y="74"/>
                  </a:cubicBezTo>
                  <a:cubicBezTo>
                    <a:pt x="268" y="72"/>
                    <a:pt x="265" y="67"/>
                    <a:pt x="265" y="67"/>
                  </a:cubicBezTo>
                  <a:cubicBezTo>
                    <a:pt x="265" y="67"/>
                    <a:pt x="263" y="65"/>
                    <a:pt x="262" y="65"/>
                  </a:cubicBezTo>
                  <a:cubicBezTo>
                    <a:pt x="261" y="64"/>
                    <a:pt x="259" y="63"/>
                    <a:pt x="258" y="63"/>
                  </a:cubicBezTo>
                  <a:cubicBezTo>
                    <a:pt x="257" y="64"/>
                    <a:pt x="256" y="67"/>
                    <a:pt x="258" y="68"/>
                  </a:cubicBezTo>
                  <a:cubicBezTo>
                    <a:pt x="259" y="70"/>
                    <a:pt x="261" y="72"/>
                    <a:pt x="260" y="73"/>
                  </a:cubicBezTo>
                  <a:cubicBezTo>
                    <a:pt x="259" y="73"/>
                    <a:pt x="258" y="74"/>
                    <a:pt x="257" y="73"/>
                  </a:cubicBezTo>
                  <a:cubicBezTo>
                    <a:pt x="256" y="73"/>
                    <a:pt x="254" y="71"/>
                    <a:pt x="252" y="72"/>
                  </a:cubicBezTo>
                  <a:cubicBezTo>
                    <a:pt x="250" y="73"/>
                    <a:pt x="247" y="78"/>
                    <a:pt x="247" y="78"/>
                  </a:cubicBezTo>
                  <a:cubicBezTo>
                    <a:pt x="247" y="78"/>
                    <a:pt x="250" y="83"/>
                    <a:pt x="250" y="83"/>
                  </a:cubicBezTo>
                  <a:cubicBezTo>
                    <a:pt x="251" y="84"/>
                    <a:pt x="252" y="85"/>
                    <a:pt x="252" y="87"/>
                  </a:cubicBezTo>
                  <a:cubicBezTo>
                    <a:pt x="251" y="88"/>
                    <a:pt x="252" y="86"/>
                    <a:pt x="250" y="87"/>
                  </a:cubicBezTo>
                  <a:cubicBezTo>
                    <a:pt x="248" y="88"/>
                    <a:pt x="247" y="88"/>
                    <a:pt x="246" y="89"/>
                  </a:cubicBezTo>
                  <a:cubicBezTo>
                    <a:pt x="244" y="89"/>
                    <a:pt x="240" y="93"/>
                    <a:pt x="240" y="93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36" y="99"/>
                    <a:pt x="235" y="99"/>
                  </a:cubicBezTo>
                  <a:cubicBezTo>
                    <a:pt x="233" y="100"/>
                    <a:pt x="237" y="99"/>
                    <a:pt x="233" y="100"/>
                  </a:cubicBezTo>
                  <a:cubicBezTo>
                    <a:pt x="229" y="101"/>
                    <a:pt x="227" y="105"/>
                    <a:pt x="227" y="106"/>
                  </a:cubicBezTo>
                  <a:cubicBezTo>
                    <a:pt x="226" y="107"/>
                    <a:pt x="223" y="107"/>
                    <a:pt x="223" y="109"/>
                  </a:cubicBezTo>
                  <a:cubicBezTo>
                    <a:pt x="223" y="111"/>
                    <a:pt x="224" y="114"/>
                    <a:pt x="223" y="115"/>
                  </a:cubicBezTo>
                  <a:cubicBezTo>
                    <a:pt x="223" y="116"/>
                    <a:pt x="223" y="116"/>
                    <a:pt x="223" y="117"/>
                  </a:cubicBezTo>
                  <a:cubicBezTo>
                    <a:pt x="223" y="119"/>
                    <a:pt x="222" y="120"/>
                    <a:pt x="225" y="120"/>
                  </a:cubicBezTo>
                  <a:cubicBezTo>
                    <a:pt x="227" y="120"/>
                    <a:pt x="230" y="119"/>
                    <a:pt x="231" y="118"/>
                  </a:cubicBezTo>
                  <a:cubicBezTo>
                    <a:pt x="231" y="117"/>
                    <a:pt x="232" y="114"/>
                    <a:pt x="233" y="115"/>
                  </a:cubicBezTo>
                  <a:cubicBezTo>
                    <a:pt x="234" y="117"/>
                    <a:pt x="234" y="120"/>
                    <a:pt x="234" y="120"/>
                  </a:cubicBezTo>
                  <a:cubicBezTo>
                    <a:pt x="234" y="120"/>
                    <a:pt x="234" y="123"/>
                    <a:pt x="234" y="124"/>
                  </a:cubicBezTo>
                  <a:cubicBezTo>
                    <a:pt x="234" y="125"/>
                    <a:pt x="239" y="123"/>
                    <a:pt x="233" y="126"/>
                  </a:cubicBezTo>
                  <a:cubicBezTo>
                    <a:pt x="228" y="129"/>
                    <a:pt x="226" y="129"/>
                    <a:pt x="226" y="130"/>
                  </a:cubicBezTo>
                  <a:cubicBezTo>
                    <a:pt x="226" y="131"/>
                    <a:pt x="229" y="136"/>
                    <a:pt x="225" y="134"/>
                  </a:cubicBezTo>
                  <a:cubicBezTo>
                    <a:pt x="221" y="133"/>
                    <a:pt x="222" y="134"/>
                    <a:pt x="221" y="133"/>
                  </a:cubicBezTo>
                  <a:cubicBezTo>
                    <a:pt x="220" y="132"/>
                    <a:pt x="222" y="138"/>
                    <a:pt x="217" y="130"/>
                  </a:cubicBezTo>
                  <a:cubicBezTo>
                    <a:pt x="213" y="123"/>
                    <a:pt x="213" y="124"/>
                    <a:pt x="212" y="122"/>
                  </a:cubicBezTo>
                  <a:cubicBezTo>
                    <a:pt x="212" y="121"/>
                    <a:pt x="212" y="115"/>
                    <a:pt x="212" y="115"/>
                  </a:cubicBezTo>
                  <a:cubicBezTo>
                    <a:pt x="212" y="115"/>
                    <a:pt x="211" y="109"/>
                    <a:pt x="208" y="112"/>
                  </a:cubicBezTo>
                  <a:cubicBezTo>
                    <a:pt x="206" y="114"/>
                    <a:pt x="205" y="118"/>
                    <a:pt x="205" y="118"/>
                  </a:cubicBezTo>
                  <a:cubicBezTo>
                    <a:pt x="205" y="118"/>
                    <a:pt x="201" y="122"/>
                    <a:pt x="201" y="123"/>
                  </a:cubicBezTo>
                  <a:cubicBezTo>
                    <a:pt x="200" y="123"/>
                    <a:pt x="198" y="123"/>
                    <a:pt x="196" y="125"/>
                  </a:cubicBezTo>
                  <a:cubicBezTo>
                    <a:pt x="194" y="127"/>
                    <a:pt x="189" y="135"/>
                    <a:pt x="189" y="135"/>
                  </a:cubicBezTo>
                  <a:cubicBezTo>
                    <a:pt x="189" y="135"/>
                    <a:pt x="185" y="141"/>
                    <a:pt x="186" y="142"/>
                  </a:cubicBezTo>
                  <a:cubicBezTo>
                    <a:pt x="187" y="144"/>
                    <a:pt x="189" y="146"/>
                    <a:pt x="189" y="146"/>
                  </a:cubicBezTo>
                  <a:cubicBezTo>
                    <a:pt x="189" y="146"/>
                    <a:pt x="190" y="145"/>
                    <a:pt x="190" y="148"/>
                  </a:cubicBezTo>
                  <a:cubicBezTo>
                    <a:pt x="190" y="150"/>
                    <a:pt x="194" y="151"/>
                    <a:pt x="194" y="151"/>
                  </a:cubicBezTo>
                  <a:cubicBezTo>
                    <a:pt x="194" y="151"/>
                    <a:pt x="196" y="152"/>
                    <a:pt x="194" y="153"/>
                  </a:cubicBezTo>
                  <a:cubicBezTo>
                    <a:pt x="192" y="155"/>
                    <a:pt x="185" y="156"/>
                    <a:pt x="185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6" y="160"/>
                    <a:pt x="175" y="160"/>
                  </a:cubicBezTo>
                  <a:cubicBezTo>
                    <a:pt x="173" y="161"/>
                    <a:pt x="171" y="163"/>
                    <a:pt x="170" y="164"/>
                  </a:cubicBezTo>
                  <a:cubicBezTo>
                    <a:pt x="170" y="166"/>
                    <a:pt x="162" y="172"/>
                    <a:pt x="162" y="172"/>
                  </a:cubicBezTo>
                  <a:cubicBezTo>
                    <a:pt x="162" y="172"/>
                    <a:pt x="163" y="175"/>
                    <a:pt x="163" y="176"/>
                  </a:cubicBezTo>
                  <a:cubicBezTo>
                    <a:pt x="163" y="177"/>
                    <a:pt x="159" y="179"/>
                    <a:pt x="161" y="179"/>
                  </a:cubicBezTo>
                  <a:cubicBezTo>
                    <a:pt x="163" y="180"/>
                    <a:pt x="165" y="181"/>
                    <a:pt x="167" y="178"/>
                  </a:cubicBezTo>
                  <a:cubicBezTo>
                    <a:pt x="168" y="175"/>
                    <a:pt x="169" y="171"/>
                    <a:pt x="169" y="171"/>
                  </a:cubicBezTo>
                  <a:cubicBezTo>
                    <a:pt x="169" y="171"/>
                    <a:pt x="170" y="169"/>
                    <a:pt x="172" y="169"/>
                  </a:cubicBezTo>
                  <a:cubicBezTo>
                    <a:pt x="174" y="169"/>
                    <a:pt x="177" y="167"/>
                    <a:pt x="179" y="167"/>
                  </a:cubicBezTo>
                  <a:cubicBezTo>
                    <a:pt x="181" y="166"/>
                    <a:pt x="184" y="162"/>
                    <a:pt x="185" y="162"/>
                  </a:cubicBezTo>
                  <a:cubicBezTo>
                    <a:pt x="186" y="162"/>
                    <a:pt x="186" y="163"/>
                    <a:pt x="189" y="163"/>
                  </a:cubicBezTo>
                  <a:cubicBezTo>
                    <a:pt x="193" y="162"/>
                    <a:pt x="196" y="162"/>
                    <a:pt x="197" y="161"/>
                  </a:cubicBezTo>
                  <a:cubicBezTo>
                    <a:pt x="198" y="160"/>
                    <a:pt x="205" y="164"/>
                    <a:pt x="205" y="165"/>
                  </a:cubicBezTo>
                  <a:cubicBezTo>
                    <a:pt x="206" y="166"/>
                    <a:pt x="199" y="167"/>
                    <a:pt x="202" y="169"/>
                  </a:cubicBezTo>
                  <a:cubicBezTo>
                    <a:pt x="205" y="170"/>
                    <a:pt x="205" y="171"/>
                    <a:pt x="206" y="171"/>
                  </a:cubicBezTo>
                  <a:cubicBezTo>
                    <a:pt x="207" y="171"/>
                    <a:pt x="208" y="171"/>
                    <a:pt x="211" y="169"/>
                  </a:cubicBezTo>
                  <a:cubicBezTo>
                    <a:pt x="213" y="168"/>
                    <a:pt x="209" y="165"/>
                    <a:pt x="214" y="167"/>
                  </a:cubicBezTo>
                  <a:cubicBezTo>
                    <a:pt x="219" y="169"/>
                    <a:pt x="218" y="170"/>
                    <a:pt x="218" y="170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6" y="173"/>
                    <a:pt x="205" y="174"/>
                    <a:pt x="205" y="174"/>
                  </a:cubicBezTo>
                  <a:cubicBezTo>
                    <a:pt x="204" y="174"/>
                    <a:pt x="197" y="175"/>
                    <a:pt x="197" y="175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194" y="180"/>
                    <a:pt x="196" y="184"/>
                    <a:pt x="197" y="183"/>
                  </a:cubicBezTo>
                  <a:cubicBezTo>
                    <a:pt x="198" y="183"/>
                    <a:pt x="202" y="182"/>
                    <a:pt x="202" y="182"/>
                  </a:cubicBezTo>
                  <a:cubicBezTo>
                    <a:pt x="203" y="182"/>
                    <a:pt x="204" y="184"/>
                    <a:pt x="203" y="185"/>
                  </a:cubicBezTo>
                  <a:cubicBezTo>
                    <a:pt x="203" y="186"/>
                    <a:pt x="200" y="188"/>
                    <a:pt x="200" y="188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198" y="191"/>
                    <a:pt x="201" y="192"/>
                    <a:pt x="202" y="192"/>
                  </a:cubicBezTo>
                  <a:cubicBezTo>
                    <a:pt x="202" y="192"/>
                    <a:pt x="207" y="192"/>
                    <a:pt x="206" y="193"/>
                  </a:cubicBezTo>
                  <a:cubicBezTo>
                    <a:pt x="206" y="193"/>
                    <a:pt x="199" y="194"/>
                    <a:pt x="199" y="194"/>
                  </a:cubicBezTo>
                  <a:cubicBezTo>
                    <a:pt x="199" y="194"/>
                    <a:pt x="193" y="193"/>
                    <a:pt x="193" y="193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1" y="198"/>
                    <a:pt x="191" y="198"/>
                  </a:cubicBezTo>
                  <a:cubicBezTo>
                    <a:pt x="190" y="198"/>
                    <a:pt x="188" y="199"/>
                    <a:pt x="188" y="199"/>
                  </a:cubicBezTo>
                  <a:cubicBezTo>
                    <a:pt x="188" y="200"/>
                    <a:pt x="187" y="202"/>
                    <a:pt x="187" y="203"/>
                  </a:cubicBezTo>
                  <a:cubicBezTo>
                    <a:pt x="187" y="204"/>
                    <a:pt x="190" y="206"/>
                    <a:pt x="190" y="206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6" y="211"/>
                    <a:pt x="186" y="211"/>
                    <a:pt x="186" y="211"/>
                  </a:cubicBezTo>
                  <a:cubicBezTo>
                    <a:pt x="186" y="211"/>
                    <a:pt x="184" y="212"/>
                    <a:pt x="184" y="213"/>
                  </a:cubicBezTo>
                  <a:cubicBezTo>
                    <a:pt x="184" y="213"/>
                    <a:pt x="181" y="215"/>
                    <a:pt x="181" y="215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6" y="220"/>
                    <a:pt x="177" y="221"/>
                  </a:cubicBezTo>
                  <a:cubicBezTo>
                    <a:pt x="177" y="221"/>
                    <a:pt x="179" y="223"/>
                    <a:pt x="177" y="224"/>
                  </a:cubicBezTo>
                  <a:cubicBezTo>
                    <a:pt x="176" y="225"/>
                    <a:pt x="174" y="226"/>
                    <a:pt x="173" y="226"/>
                  </a:cubicBezTo>
                  <a:cubicBezTo>
                    <a:pt x="173" y="227"/>
                    <a:pt x="171" y="228"/>
                    <a:pt x="172" y="229"/>
                  </a:cubicBezTo>
                  <a:cubicBezTo>
                    <a:pt x="172" y="231"/>
                    <a:pt x="170" y="233"/>
                    <a:pt x="170" y="234"/>
                  </a:cubicBezTo>
                  <a:cubicBezTo>
                    <a:pt x="170" y="234"/>
                    <a:pt x="168" y="235"/>
                    <a:pt x="169" y="237"/>
                  </a:cubicBezTo>
                  <a:cubicBezTo>
                    <a:pt x="169" y="239"/>
                    <a:pt x="168" y="244"/>
                    <a:pt x="168" y="244"/>
                  </a:cubicBezTo>
                  <a:cubicBezTo>
                    <a:pt x="168" y="244"/>
                    <a:pt x="171" y="248"/>
                    <a:pt x="171" y="248"/>
                  </a:cubicBezTo>
                  <a:cubicBezTo>
                    <a:pt x="172" y="248"/>
                    <a:pt x="175" y="246"/>
                    <a:pt x="177" y="246"/>
                  </a:cubicBezTo>
                  <a:cubicBezTo>
                    <a:pt x="178" y="247"/>
                    <a:pt x="180" y="248"/>
                    <a:pt x="180" y="248"/>
                  </a:cubicBezTo>
                  <a:cubicBezTo>
                    <a:pt x="180" y="248"/>
                    <a:pt x="180" y="252"/>
                    <a:pt x="179" y="253"/>
                  </a:cubicBezTo>
                  <a:cubicBezTo>
                    <a:pt x="178" y="253"/>
                    <a:pt x="173" y="254"/>
                    <a:pt x="173" y="254"/>
                  </a:cubicBezTo>
                  <a:cubicBezTo>
                    <a:pt x="173" y="254"/>
                    <a:pt x="171" y="252"/>
                    <a:pt x="170" y="253"/>
                  </a:cubicBezTo>
                  <a:cubicBezTo>
                    <a:pt x="169" y="253"/>
                    <a:pt x="165" y="257"/>
                    <a:pt x="165" y="257"/>
                  </a:cubicBezTo>
                  <a:cubicBezTo>
                    <a:pt x="165" y="257"/>
                    <a:pt x="165" y="259"/>
                    <a:pt x="164" y="260"/>
                  </a:cubicBezTo>
                  <a:cubicBezTo>
                    <a:pt x="163" y="260"/>
                    <a:pt x="162" y="259"/>
                    <a:pt x="162" y="260"/>
                  </a:cubicBezTo>
                  <a:cubicBezTo>
                    <a:pt x="162" y="261"/>
                    <a:pt x="162" y="264"/>
                    <a:pt x="162" y="265"/>
                  </a:cubicBezTo>
                  <a:cubicBezTo>
                    <a:pt x="162" y="266"/>
                    <a:pt x="162" y="268"/>
                    <a:pt x="162" y="268"/>
                  </a:cubicBezTo>
                  <a:cubicBezTo>
                    <a:pt x="162" y="268"/>
                    <a:pt x="160" y="271"/>
                    <a:pt x="159" y="273"/>
                  </a:cubicBezTo>
                  <a:cubicBezTo>
                    <a:pt x="159" y="275"/>
                    <a:pt x="157" y="279"/>
                    <a:pt x="157" y="279"/>
                  </a:cubicBezTo>
                  <a:cubicBezTo>
                    <a:pt x="158" y="280"/>
                    <a:pt x="159" y="284"/>
                    <a:pt x="159" y="284"/>
                  </a:cubicBezTo>
                  <a:cubicBezTo>
                    <a:pt x="154" y="287"/>
                    <a:pt x="154" y="287"/>
                    <a:pt x="154" y="287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6" y="292"/>
                    <a:pt x="156" y="293"/>
                  </a:cubicBezTo>
                  <a:cubicBezTo>
                    <a:pt x="156" y="294"/>
                    <a:pt x="153" y="296"/>
                    <a:pt x="153" y="296"/>
                  </a:cubicBezTo>
                  <a:cubicBezTo>
                    <a:pt x="153" y="296"/>
                    <a:pt x="153" y="300"/>
                    <a:pt x="152" y="301"/>
                  </a:cubicBezTo>
                  <a:cubicBezTo>
                    <a:pt x="152" y="302"/>
                    <a:pt x="148" y="299"/>
                    <a:pt x="148" y="299"/>
                  </a:cubicBezTo>
                  <a:cubicBezTo>
                    <a:pt x="145" y="300"/>
                    <a:pt x="145" y="300"/>
                    <a:pt x="145" y="300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43" y="306"/>
                    <a:pt x="143" y="306"/>
                    <a:pt x="143" y="306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38" y="306"/>
                    <a:pt x="133" y="309"/>
                    <a:pt x="133" y="310"/>
                  </a:cubicBezTo>
                  <a:cubicBezTo>
                    <a:pt x="133" y="310"/>
                    <a:pt x="132" y="312"/>
                    <a:pt x="133" y="312"/>
                  </a:cubicBezTo>
                  <a:cubicBezTo>
                    <a:pt x="135" y="313"/>
                    <a:pt x="136" y="313"/>
                    <a:pt x="137" y="312"/>
                  </a:cubicBezTo>
                  <a:cubicBezTo>
                    <a:pt x="138" y="312"/>
                    <a:pt x="142" y="310"/>
                    <a:pt x="142" y="310"/>
                  </a:cubicBezTo>
                  <a:cubicBezTo>
                    <a:pt x="143" y="310"/>
                    <a:pt x="146" y="310"/>
                    <a:pt x="144" y="312"/>
                  </a:cubicBezTo>
                  <a:cubicBezTo>
                    <a:pt x="143" y="313"/>
                    <a:pt x="141" y="314"/>
                    <a:pt x="140" y="314"/>
                  </a:cubicBezTo>
                  <a:cubicBezTo>
                    <a:pt x="139" y="315"/>
                    <a:pt x="137" y="315"/>
                    <a:pt x="136" y="317"/>
                  </a:cubicBezTo>
                  <a:cubicBezTo>
                    <a:pt x="136" y="320"/>
                    <a:pt x="136" y="322"/>
                    <a:pt x="136" y="322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141" y="320"/>
                    <a:pt x="142" y="320"/>
                    <a:pt x="143" y="322"/>
                  </a:cubicBezTo>
                  <a:cubicBezTo>
                    <a:pt x="144" y="325"/>
                    <a:pt x="141" y="326"/>
                    <a:pt x="140" y="326"/>
                  </a:cubicBezTo>
                  <a:cubicBezTo>
                    <a:pt x="139" y="326"/>
                    <a:pt x="135" y="323"/>
                    <a:pt x="135" y="323"/>
                  </a:cubicBezTo>
                  <a:cubicBezTo>
                    <a:pt x="131" y="325"/>
                    <a:pt x="131" y="325"/>
                    <a:pt x="131" y="325"/>
                  </a:cubicBezTo>
                  <a:cubicBezTo>
                    <a:pt x="131" y="325"/>
                    <a:pt x="131" y="324"/>
                    <a:pt x="128" y="327"/>
                  </a:cubicBezTo>
                  <a:cubicBezTo>
                    <a:pt x="124" y="330"/>
                    <a:pt x="123" y="334"/>
                    <a:pt x="123" y="335"/>
                  </a:cubicBezTo>
                  <a:cubicBezTo>
                    <a:pt x="123" y="336"/>
                    <a:pt x="122" y="338"/>
                    <a:pt x="121" y="339"/>
                  </a:cubicBezTo>
                  <a:cubicBezTo>
                    <a:pt x="119" y="340"/>
                    <a:pt x="116" y="343"/>
                    <a:pt x="116" y="343"/>
                  </a:cubicBezTo>
                  <a:cubicBezTo>
                    <a:pt x="116" y="343"/>
                    <a:pt x="115" y="344"/>
                    <a:pt x="115" y="346"/>
                  </a:cubicBezTo>
                  <a:cubicBezTo>
                    <a:pt x="114" y="348"/>
                    <a:pt x="114" y="348"/>
                    <a:pt x="114" y="348"/>
                  </a:cubicBezTo>
                  <a:cubicBezTo>
                    <a:pt x="117" y="351"/>
                    <a:pt x="117" y="351"/>
                    <a:pt x="117" y="351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09" y="356"/>
                    <a:pt x="109" y="356"/>
                    <a:pt x="109" y="356"/>
                  </a:cubicBezTo>
                  <a:cubicBezTo>
                    <a:pt x="109" y="356"/>
                    <a:pt x="104" y="361"/>
                    <a:pt x="108" y="362"/>
                  </a:cubicBezTo>
                  <a:cubicBezTo>
                    <a:pt x="111" y="362"/>
                    <a:pt x="113" y="362"/>
                    <a:pt x="113" y="362"/>
                  </a:cubicBezTo>
                  <a:cubicBezTo>
                    <a:pt x="113" y="362"/>
                    <a:pt x="113" y="367"/>
                    <a:pt x="114" y="367"/>
                  </a:cubicBezTo>
                  <a:cubicBezTo>
                    <a:pt x="115" y="367"/>
                    <a:pt x="122" y="368"/>
                    <a:pt x="122" y="368"/>
                  </a:cubicBezTo>
                  <a:cubicBezTo>
                    <a:pt x="126" y="364"/>
                    <a:pt x="126" y="364"/>
                    <a:pt x="126" y="364"/>
                  </a:cubicBezTo>
                  <a:cubicBezTo>
                    <a:pt x="128" y="363"/>
                    <a:pt x="128" y="363"/>
                    <a:pt x="128" y="363"/>
                  </a:cubicBezTo>
                  <a:cubicBezTo>
                    <a:pt x="130" y="366"/>
                    <a:pt x="130" y="366"/>
                    <a:pt x="130" y="366"/>
                  </a:cubicBezTo>
                  <a:cubicBezTo>
                    <a:pt x="130" y="366"/>
                    <a:pt x="129" y="368"/>
                    <a:pt x="126" y="368"/>
                  </a:cubicBezTo>
                  <a:cubicBezTo>
                    <a:pt x="124" y="368"/>
                    <a:pt x="125" y="368"/>
                    <a:pt x="123" y="370"/>
                  </a:cubicBezTo>
                  <a:cubicBezTo>
                    <a:pt x="121" y="372"/>
                    <a:pt x="120" y="373"/>
                    <a:pt x="119" y="373"/>
                  </a:cubicBezTo>
                  <a:cubicBezTo>
                    <a:pt x="118" y="373"/>
                    <a:pt x="116" y="375"/>
                    <a:pt x="115" y="372"/>
                  </a:cubicBezTo>
                  <a:cubicBezTo>
                    <a:pt x="114" y="370"/>
                    <a:pt x="112" y="367"/>
                    <a:pt x="112" y="367"/>
                  </a:cubicBezTo>
                  <a:cubicBezTo>
                    <a:pt x="105" y="364"/>
                    <a:pt x="105" y="364"/>
                    <a:pt x="105" y="364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5"/>
                    <a:pt x="103" y="368"/>
                    <a:pt x="102" y="368"/>
                  </a:cubicBezTo>
                  <a:cubicBezTo>
                    <a:pt x="101" y="368"/>
                    <a:pt x="96" y="368"/>
                    <a:pt x="95" y="368"/>
                  </a:cubicBezTo>
                  <a:cubicBezTo>
                    <a:pt x="93" y="368"/>
                    <a:pt x="92" y="368"/>
                    <a:pt x="92" y="367"/>
                  </a:cubicBezTo>
                  <a:cubicBezTo>
                    <a:pt x="92" y="366"/>
                    <a:pt x="92" y="365"/>
                    <a:pt x="91" y="365"/>
                  </a:cubicBezTo>
                  <a:cubicBezTo>
                    <a:pt x="91" y="364"/>
                    <a:pt x="89" y="361"/>
                    <a:pt x="88" y="361"/>
                  </a:cubicBezTo>
                  <a:cubicBezTo>
                    <a:pt x="86" y="361"/>
                    <a:pt x="83" y="363"/>
                    <a:pt x="83" y="363"/>
                  </a:cubicBezTo>
                  <a:cubicBezTo>
                    <a:pt x="82" y="370"/>
                    <a:pt x="82" y="370"/>
                    <a:pt x="82" y="370"/>
                  </a:cubicBezTo>
                  <a:cubicBezTo>
                    <a:pt x="82" y="370"/>
                    <a:pt x="80" y="369"/>
                    <a:pt x="80" y="371"/>
                  </a:cubicBezTo>
                  <a:cubicBezTo>
                    <a:pt x="80" y="372"/>
                    <a:pt x="83" y="375"/>
                    <a:pt x="83" y="375"/>
                  </a:cubicBezTo>
                  <a:cubicBezTo>
                    <a:pt x="83" y="375"/>
                    <a:pt x="85" y="376"/>
                    <a:pt x="85" y="377"/>
                  </a:cubicBezTo>
                  <a:cubicBezTo>
                    <a:pt x="85" y="378"/>
                    <a:pt x="83" y="380"/>
                    <a:pt x="83" y="380"/>
                  </a:cubicBezTo>
                  <a:cubicBezTo>
                    <a:pt x="83" y="380"/>
                    <a:pt x="79" y="380"/>
                    <a:pt x="79" y="381"/>
                  </a:cubicBezTo>
                  <a:cubicBezTo>
                    <a:pt x="78" y="382"/>
                    <a:pt x="79" y="385"/>
                    <a:pt x="79" y="385"/>
                  </a:cubicBezTo>
                  <a:cubicBezTo>
                    <a:pt x="78" y="385"/>
                    <a:pt x="76" y="387"/>
                    <a:pt x="77" y="388"/>
                  </a:cubicBezTo>
                  <a:cubicBezTo>
                    <a:pt x="77" y="388"/>
                    <a:pt x="78" y="392"/>
                    <a:pt x="78" y="392"/>
                  </a:cubicBezTo>
                  <a:cubicBezTo>
                    <a:pt x="78" y="392"/>
                    <a:pt x="78" y="396"/>
                    <a:pt x="77" y="394"/>
                  </a:cubicBezTo>
                  <a:cubicBezTo>
                    <a:pt x="75" y="392"/>
                    <a:pt x="70" y="390"/>
                    <a:pt x="70" y="390"/>
                  </a:cubicBezTo>
                  <a:cubicBezTo>
                    <a:pt x="67" y="388"/>
                    <a:pt x="67" y="388"/>
                    <a:pt x="67" y="388"/>
                  </a:cubicBezTo>
                  <a:cubicBezTo>
                    <a:pt x="67" y="388"/>
                    <a:pt x="64" y="390"/>
                    <a:pt x="63" y="390"/>
                  </a:cubicBezTo>
                  <a:cubicBezTo>
                    <a:pt x="63" y="390"/>
                    <a:pt x="57" y="389"/>
                    <a:pt x="56" y="390"/>
                  </a:cubicBezTo>
                  <a:cubicBezTo>
                    <a:pt x="55" y="391"/>
                    <a:pt x="55" y="392"/>
                    <a:pt x="54" y="394"/>
                  </a:cubicBezTo>
                  <a:cubicBezTo>
                    <a:pt x="53" y="395"/>
                    <a:pt x="50" y="395"/>
                    <a:pt x="52" y="398"/>
                  </a:cubicBezTo>
                  <a:cubicBezTo>
                    <a:pt x="55" y="400"/>
                    <a:pt x="58" y="401"/>
                    <a:pt x="58" y="401"/>
                  </a:cubicBezTo>
                  <a:cubicBezTo>
                    <a:pt x="58" y="401"/>
                    <a:pt x="60" y="401"/>
                    <a:pt x="59" y="404"/>
                  </a:cubicBezTo>
                  <a:cubicBezTo>
                    <a:pt x="57" y="407"/>
                    <a:pt x="53" y="405"/>
                    <a:pt x="53" y="405"/>
                  </a:cubicBezTo>
                  <a:cubicBezTo>
                    <a:pt x="52" y="404"/>
                    <a:pt x="48" y="402"/>
                    <a:pt x="48" y="402"/>
                  </a:cubicBezTo>
                  <a:cubicBezTo>
                    <a:pt x="47" y="403"/>
                    <a:pt x="44" y="407"/>
                    <a:pt x="44" y="407"/>
                  </a:cubicBezTo>
                  <a:cubicBezTo>
                    <a:pt x="44" y="407"/>
                    <a:pt x="43" y="408"/>
                    <a:pt x="42" y="408"/>
                  </a:cubicBezTo>
                  <a:cubicBezTo>
                    <a:pt x="41" y="407"/>
                    <a:pt x="39" y="404"/>
                    <a:pt x="38" y="404"/>
                  </a:cubicBezTo>
                  <a:cubicBezTo>
                    <a:pt x="37" y="405"/>
                    <a:pt x="36" y="407"/>
                    <a:pt x="36" y="407"/>
                  </a:cubicBezTo>
                  <a:cubicBezTo>
                    <a:pt x="36" y="408"/>
                    <a:pt x="37" y="410"/>
                    <a:pt x="37" y="411"/>
                  </a:cubicBezTo>
                  <a:cubicBezTo>
                    <a:pt x="36" y="411"/>
                    <a:pt x="32" y="412"/>
                    <a:pt x="32" y="413"/>
                  </a:cubicBezTo>
                  <a:cubicBezTo>
                    <a:pt x="32" y="414"/>
                    <a:pt x="31" y="412"/>
                    <a:pt x="30" y="416"/>
                  </a:cubicBezTo>
                  <a:cubicBezTo>
                    <a:pt x="29" y="419"/>
                    <a:pt x="31" y="419"/>
                    <a:pt x="29" y="419"/>
                  </a:cubicBezTo>
                  <a:cubicBezTo>
                    <a:pt x="28" y="419"/>
                    <a:pt x="25" y="417"/>
                    <a:pt x="25" y="417"/>
                  </a:cubicBezTo>
                  <a:cubicBezTo>
                    <a:pt x="25" y="417"/>
                    <a:pt x="22" y="414"/>
                    <a:pt x="22" y="417"/>
                  </a:cubicBezTo>
                  <a:cubicBezTo>
                    <a:pt x="22" y="420"/>
                    <a:pt x="22" y="424"/>
                    <a:pt x="22" y="424"/>
                  </a:cubicBezTo>
                  <a:cubicBezTo>
                    <a:pt x="23" y="425"/>
                    <a:pt x="23" y="425"/>
                    <a:pt x="23" y="425"/>
                  </a:cubicBezTo>
                  <a:cubicBezTo>
                    <a:pt x="23" y="425"/>
                    <a:pt x="23" y="426"/>
                    <a:pt x="22" y="427"/>
                  </a:cubicBezTo>
                  <a:cubicBezTo>
                    <a:pt x="22" y="427"/>
                    <a:pt x="20" y="426"/>
                    <a:pt x="20" y="425"/>
                  </a:cubicBezTo>
                  <a:cubicBezTo>
                    <a:pt x="19" y="424"/>
                    <a:pt x="20" y="423"/>
                    <a:pt x="18" y="422"/>
                  </a:cubicBezTo>
                  <a:cubicBezTo>
                    <a:pt x="15" y="421"/>
                    <a:pt x="13" y="420"/>
                    <a:pt x="13" y="421"/>
                  </a:cubicBezTo>
                  <a:cubicBezTo>
                    <a:pt x="13" y="423"/>
                    <a:pt x="13" y="424"/>
                    <a:pt x="13" y="425"/>
                  </a:cubicBezTo>
                  <a:cubicBezTo>
                    <a:pt x="14" y="427"/>
                    <a:pt x="16" y="428"/>
                    <a:pt x="16" y="428"/>
                  </a:cubicBezTo>
                  <a:cubicBezTo>
                    <a:pt x="17" y="428"/>
                    <a:pt x="17" y="428"/>
                    <a:pt x="17" y="428"/>
                  </a:cubicBezTo>
                  <a:cubicBezTo>
                    <a:pt x="17" y="428"/>
                    <a:pt x="16" y="431"/>
                    <a:pt x="15" y="431"/>
                  </a:cubicBezTo>
                  <a:cubicBezTo>
                    <a:pt x="14" y="431"/>
                    <a:pt x="13" y="429"/>
                    <a:pt x="13" y="430"/>
                  </a:cubicBezTo>
                  <a:cubicBezTo>
                    <a:pt x="12" y="430"/>
                    <a:pt x="10" y="432"/>
                    <a:pt x="10" y="432"/>
                  </a:cubicBezTo>
                  <a:cubicBezTo>
                    <a:pt x="10" y="432"/>
                    <a:pt x="11" y="433"/>
                    <a:pt x="11" y="434"/>
                  </a:cubicBezTo>
                  <a:cubicBezTo>
                    <a:pt x="11" y="434"/>
                    <a:pt x="9" y="436"/>
                    <a:pt x="8" y="436"/>
                  </a:cubicBezTo>
                  <a:cubicBezTo>
                    <a:pt x="8" y="437"/>
                    <a:pt x="7" y="437"/>
                    <a:pt x="7" y="438"/>
                  </a:cubicBezTo>
                  <a:cubicBezTo>
                    <a:pt x="7" y="439"/>
                    <a:pt x="8" y="441"/>
                    <a:pt x="8" y="441"/>
                  </a:cubicBezTo>
                  <a:cubicBezTo>
                    <a:pt x="9" y="441"/>
                    <a:pt x="13" y="441"/>
                    <a:pt x="13" y="441"/>
                  </a:cubicBezTo>
                  <a:cubicBezTo>
                    <a:pt x="13" y="441"/>
                    <a:pt x="13" y="443"/>
                    <a:pt x="12" y="443"/>
                  </a:cubicBezTo>
                  <a:cubicBezTo>
                    <a:pt x="11" y="444"/>
                    <a:pt x="10" y="445"/>
                    <a:pt x="9" y="446"/>
                  </a:cubicBezTo>
                  <a:cubicBezTo>
                    <a:pt x="9" y="448"/>
                    <a:pt x="10" y="451"/>
                    <a:pt x="12" y="452"/>
                  </a:cubicBezTo>
                  <a:cubicBezTo>
                    <a:pt x="14" y="452"/>
                    <a:pt x="17" y="453"/>
                    <a:pt x="16" y="454"/>
                  </a:cubicBezTo>
                  <a:cubicBezTo>
                    <a:pt x="16" y="455"/>
                    <a:pt x="12" y="458"/>
                    <a:pt x="11" y="458"/>
                  </a:cubicBezTo>
                  <a:cubicBezTo>
                    <a:pt x="10" y="459"/>
                    <a:pt x="9" y="459"/>
                    <a:pt x="9" y="461"/>
                  </a:cubicBezTo>
                  <a:cubicBezTo>
                    <a:pt x="8" y="462"/>
                    <a:pt x="9" y="463"/>
                    <a:pt x="7" y="464"/>
                  </a:cubicBezTo>
                  <a:cubicBezTo>
                    <a:pt x="6" y="465"/>
                    <a:pt x="4" y="464"/>
                    <a:pt x="5" y="466"/>
                  </a:cubicBezTo>
                  <a:cubicBezTo>
                    <a:pt x="5" y="469"/>
                    <a:pt x="5" y="470"/>
                    <a:pt x="6" y="469"/>
                  </a:cubicBezTo>
                  <a:cubicBezTo>
                    <a:pt x="6" y="469"/>
                    <a:pt x="7" y="469"/>
                    <a:pt x="7" y="469"/>
                  </a:cubicBezTo>
                  <a:cubicBezTo>
                    <a:pt x="13" y="469"/>
                    <a:pt x="13" y="469"/>
                    <a:pt x="13" y="469"/>
                  </a:cubicBezTo>
                  <a:cubicBezTo>
                    <a:pt x="13" y="469"/>
                    <a:pt x="13" y="470"/>
                    <a:pt x="13" y="471"/>
                  </a:cubicBezTo>
                  <a:cubicBezTo>
                    <a:pt x="12" y="472"/>
                    <a:pt x="8" y="477"/>
                    <a:pt x="8" y="477"/>
                  </a:cubicBezTo>
                  <a:cubicBezTo>
                    <a:pt x="8" y="477"/>
                    <a:pt x="8" y="479"/>
                    <a:pt x="7" y="480"/>
                  </a:cubicBezTo>
                  <a:cubicBezTo>
                    <a:pt x="6" y="481"/>
                    <a:pt x="4" y="481"/>
                    <a:pt x="4" y="482"/>
                  </a:cubicBezTo>
                  <a:cubicBezTo>
                    <a:pt x="4" y="483"/>
                    <a:pt x="4" y="484"/>
                    <a:pt x="4" y="486"/>
                  </a:cubicBezTo>
                  <a:cubicBezTo>
                    <a:pt x="4" y="487"/>
                    <a:pt x="6" y="489"/>
                    <a:pt x="6" y="490"/>
                  </a:cubicBezTo>
                  <a:cubicBezTo>
                    <a:pt x="7" y="491"/>
                    <a:pt x="6" y="492"/>
                    <a:pt x="6" y="492"/>
                  </a:cubicBezTo>
                  <a:cubicBezTo>
                    <a:pt x="4" y="499"/>
                    <a:pt x="4" y="499"/>
                    <a:pt x="4" y="499"/>
                  </a:cubicBezTo>
                  <a:cubicBezTo>
                    <a:pt x="4" y="499"/>
                    <a:pt x="4" y="502"/>
                    <a:pt x="4" y="503"/>
                  </a:cubicBezTo>
                  <a:cubicBezTo>
                    <a:pt x="4" y="503"/>
                    <a:pt x="0" y="505"/>
                    <a:pt x="2" y="507"/>
                  </a:cubicBezTo>
                  <a:cubicBezTo>
                    <a:pt x="4" y="509"/>
                    <a:pt x="5" y="510"/>
                    <a:pt x="6" y="510"/>
                  </a:cubicBezTo>
                  <a:cubicBezTo>
                    <a:pt x="7" y="511"/>
                    <a:pt x="11" y="510"/>
                    <a:pt x="11" y="511"/>
                  </a:cubicBezTo>
                  <a:cubicBezTo>
                    <a:pt x="11" y="511"/>
                    <a:pt x="11" y="512"/>
                    <a:pt x="9" y="512"/>
                  </a:cubicBezTo>
                  <a:cubicBezTo>
                    <a:pt x="7" y="513"/>
                    <a:pt x="5" y="512"/>
                    <a:pt x="5" y="513"/>
                  </a:cubicBezTo>
                  <a:cubicBezTo>
                    <a:pt x="5" y="514"/>
                    <a:pt x="1" y="519"/>
                    <a:pt x="1" y="519"/>
                  </a:cubicBezTo>
                  <a:cubicBezTo>
                    <a:pt x="5" y="524"/>
                    <a:pt x="5" y="524"/>
                    <a:pt x="5" y="524"/>
                  </a:cubicBezTo>
                  <a:cubicBezTo>
                    <a:pt x="5" y="524"/>
                    <a:pt x="7" y="522"/>
                    <a:pt x="8" y="522"/>
                  </a:cubicBezTo>
                  <a:cubicBezTo>
                    <a:pt x="8" y="522"/>
                    <a:pt x="11" y="522"/>
                    <a:pt x="11" y="523"/>
                  </a:cubicBezTo>
                  <a:cubicBezTo>
                    <a:pt x="11" y="523"/>
                    <a:pt x="9" y="525"/>
                    <a:pt x="9" y="526"/>
                  </a:cubicBezTo>
                  <a:cubicBezTo>
                    <a:pt x="8" y="526"/>
                    <a:pt x="6" y="527"/>
                    <a:pt x="6" y="528"/>
                  </a:cubicBezTo>
                  <a:cubicBezTo>
                    <a:pt x="6" y="528"/>
                    <a:pt x="8" y="531"/>
                    <a:pt x="8" y="531"/>
                  </a:cubicBezTo>
                  <a:cubicBezTo>
                    <a:pt x="8" y="531"/>
                    <a:pt x="10" y="531"/>
                    <a:pt x="10" y="532"/>
                  </a:cubicBezTo>
                  <a:cubicBezTo>
                    <a:pt x="10" y="533"/>
                    <a:pt x="7" y="535"/>
                    <a:pt x="7" y="535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6" y="542"/>
                    <a:pt x="6" y="542"/>
                    <a:pt x="6" y="542"/>
                  </a:cubicBezTo>
                  <a:cubicBezTo>
                    <a:pt x="9" y="545"/>
                    <a:pt x="9" y="545"/>
                    <a:pt x="9" y="545"/>
                  </a:cubicBezTo>
                  <a:cubicBezTo>
                    <a:pt x="9" y="545"/>
                    <a:pt x="13" y="545"/>
                    <a:pt x="11" y="547"/>
                  </a:cubicBezTo>
                  <a:cubicBezTo>
                    <a:pt x="10" y="549"/>
                    <a:pt x="8" y="550"/>
                    <a:pt x="8" y="551"/>
                  </a:cubicBezTo>
                  <a:cubicBezTo>
                    <a:pt x="8" y="553"/>
                    <a:pt x="7" y="555"/>
                    <a:pt x="9" y="555"/>
                  </a:cubicBezTo>
                  <a:cubicBezTo>
                    <a:pt x="10" y="555"/>
                    <a:pt x="10" y="556"/>
                    <a:pt x="11" y="555"/>
                  </a:cubicBezTo>
                  <a:cubicBezTo>
                    <a:pt x="12" y="555"/>
                    <a:pt x="14" y="554"/>
                    <a:pt x="14" y="554"/>
                  </a:cubicBezTo>
                  <a:cubicBezTo>
                    <a:pt x="14" y="554"/>
                    <a:pt x="17" y="552"/>
                    <a:pt x="18" y="552"/>
                  </a:cubicBezTo>
                  <a:cubicBezTo>
                    <a:pt x="19" y="552"/>
                    <a:pt x="21" y="553"/>
                    <a:pt x="21" y="554"/>
                  </a:cubicBezTo>
                  <a:cubicBezTo>
                    <a:pt x="21" y="555"/>
                    <a:pt x="22" y="555"/>
                    <a:pt x="22" y="556"/>
                  </a:cubicBezTo>
                  <a:cubicBezTo>
                    <a:pt x="23" y="556"/>
                    <a:pt x="21" y="560"/>
                    <a:pt x="21" y="560"/>
                  </a:cubicBezTo>
                  <a:cubicBezTo>
                    <a:pt x="19" y="564"/>
                    <a:pt x="19" y="564"/>
                    <a:pt x="19" y="564"/>
                  </a:cubicBezTo>
                  <a:cubicBezTo>
                    <a:pt x="19" y="564"/>
                    <a:pt x="21" y="566"/>
                    <a:pt x="21" y="566"/>
                  </a:cubicBezTo>
                  <a:cubicBezTo>
                    <a:pt x="20" y="566"/>
                    <a:pt x="17" y="567"/>
                    <a:pt x="16" y="567"/>
                  </a:cubicBezTo>
                  <a:cubicBezTo>
                    <a:pt x="15" y="567"/>
                    <a:pt x="14" y="567"/>
                    <a:pt x="14" y="568"/>
                  </a:cubicBezTo>
                  <a:cubicBezTo>
                    <a:pt x="13" y="570"/>
                    <a:pt x="11" y="574"/>
                    <a:pt x="11" y="574"/>
                  </a:cubicBezTo>
                  <a:cubicBezTo>
                    <a:pt x="11" y="574"/>
                    <a:pt x="10" y="575"/>
                    <a:pt x="11" y="577"/>
                  </a:cubicBezTo>
                  <a:cubicBezTo>
                    <a:pt x="12" y="579"/>
                    <a:pt x="15" y="584"/>
                    <a:pt x="15" y="584"/>
                  </a:cubicBezTo>
                  <a:cubicBezTo>
                    <a:pt x="15" y="585"/>
                    <a:pt x="17" y="587"/>
                    <a:pt x="19" y="589"/>
                  </a:cubicBezTo>
                  <a:cubicBezTo>
                    <a:pt x="21" y="590"/>
                    <a:pt x="23" y="591"/>
                    <a:pt x="23" y="592"/>
                  </a:cubicBezTo>
                  <a:cubicBezTo>
                    <a:pt x="23" y="594"/>
                    <a:pt x="23" y="594"/>
                    <a:pt x="23" y="594"/>
                  </a:cubicBezTo>
                  <a:cubicBezTo>
                    <a:pt x="27" y="597"/>
                    <a:pt x="27" y="597"/>
                    <a:pt x="27" y="597"/>
                  </a:cubicBezTo>
                  <a:cubicBezTo>
                    <a:pt x="27" y="597"/>
                    <a:pt x="28" y="597"/>
                    <a:pt x="31" y="598"/>
                  </a:cubicBezTo>
                  <a:cubicBezTo>
                    <a:pt x="34" y="598"/>
                    <a:pt x="36" y="599"/>
                    <a:pt x="37" y="599"/>
                  </a:cubicBezTo>
                  <a:cubicBezTo>
                    <a:pt x="37" y="600"/>
                    <a:pt x="34" y="602"/>
                    <a:pt x="34" y="602"/>
                  </a:cubicBezTo>
                  <a:cubicBezTo>
                    <a:pt x="34" y="602"/>
                    <a:pt x="30" y="605"/>
                    <a:pt x="32" y="606"/>
                  </a:cubicBezTo>
                  <a:cubicBezTo>
                    <a:pt x="34" y="607"/>
                    <a:pt x="44" y="609"/>
                    <a:pt x="44" y="609"/>
                  </a:cubicBezTo>
                  <a:cubicBezTo>
                    <a:pt x="44" y="609"/>
                    <a:pt x="46" y="610"/>
                    <a:pt x="46" y="611"/>
                  </a:cubicBezTo>
                  <a:cubicBezTo>
                    <a:pt x="47" y="611"/>
                    <a:pt x="49" y="610"/>
                    <a:pt x="49" y="610"/>
                  </a:cubicBezTo>
                  <a:cubicBezTo>
                    <a:pt x="49" y="609"/>
                    <a:pt x="53" y="611"/>
                    <a:pt x="53" y="611"/>
                  </a:cubicBezTo>
                  <a:cubicBezTo>
                    <a:pt x="54" y="610"/>
                    <a:pt x="58" y="610"/>
                    <a:pt x="58" y="610"/>
                  </a:cubicBezTo>
                  <a:cubicBezTo>
                    <a:pt x="62" y="608"/>
                    <a:pt x="62" y="608"/>
                    <a:pt x="62" y="608"/>
                  </a:cubicBezTo>
                  <a:cubicBezTo>
                    <a:pt x="62" y="608"/>
                    <a:pt x="65" y="604"/>
                    <a:pt x="67" y="605"/>
                  </a:cubicBezTo>
                  <a:cubicBezTo>
                    <a:pt x="69" y="606"/>
                    <a:pt x="68" y="607"/>
                    <a:pt x="69" y="607"/>
                  </a:cubicBezTo>
                  <a:cubicBezTo>
                    <a:pt x="71" y="607"/>
                    <a:pt x="72" y="607"/>
                    <a:pt x="74" y="605"/>
                  </a:cubicBezTo>
                  <a:cubicBezTo>
                    <a:pt x="75" y="603"/>
                    <a:pt x="77" y="602"/>
                    <a:pt x="77" y="601"/>
                  </a:cubicBezTo>
                  <a:cubicBezTo>
                    <a:pt x="78" y="601"/>
                    <a:pt x="88" y="595"/>
                    <a:pt x="88" y="595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6"/>
                    <a:pt x="100" y="572"/>
                    <a:pt x="102" y="572"/>
                  </a:cubicBezTo>
                  <a:cubicBezTo>
                    <a:pt x="104" y="572"/>
                    <a:pt x="110" y="569"/>
                    <a:pt x="109" y="568"/>
                  </a:cubicBezTo>
                  <a:cubicBezTo>
                    <a:pt x="109" y="566"/>
                    <a:pt x="111" y="565"/>
                    <a:pt x="112" y="568"/>
                  </a:cubicBezTo>
                  <a:cubicBezTo>
                    <a:pt x="112" y="571"/>
                    <a:pt x="111" y="574"/>
                    <a:pt x="113" y="573"/>
                  </a:cubicBezTo>
                  <a:cubicBezTo>
                    <a:pt x="115" y="572"/>
                    <a:pt x="119" y="566"/>
                    <a:pt x="119" y="566"/>
                  </a:cubicBezTo>
                  <a:cubicBezTo>
                    <a:pt x="119" y="566"/>
                    <a:pt x="122" y="564"/>
                    <a:pt x="123" y="563"/>
                  </a:cubicBezTo>
                  <a:cubicBezTo>
                    <a:pt x="125" y="563"/>
                    <a:pt x="128" y="557"/>
                    <a:pt x="128" y="557"/>
                  </a:cubicBezTo>
                  <a:cubicBezTo>
                    <a:pt x="128" y="557"/>
                    <a:pt x="131" y="555"/>
                    <a:pt x="132" y="558"/>
                  </a:cubicBezTo>
                  <a:cubicBezTo>
                    <a:pt x="133" y="560"/>
                    <a:pt x="136" y="565"/>
                    <a:pt x="136" y="566"/>
                  </a:cubicBezTo>
                  <a:cubicBezTo>
                    <a:pt x="136" y="566"/>
                    <a:pt x="137" y="567"/>
                    <a:pt x="137" y="567"/>
                  </a:cubicBezTo>
                  <a:cubicBezTo>
                    <a:pt x="137" y="566"/>
                    <a:pt x="137" y="566"/>
                    <a:pt x="137" y="566"/>
                  </a:cubicBezTo>
                  <a:cubicBezTo>
                    <a:pt x="138" y="558"/>
                    <a:pt x="138" y="558"/>
                    <a:pt x="138" y="558"/>
                  </a:cubicBezTo>
                  <a:cubicBezTo>
                    <a:pt x="141" y="560"/>
                    <a:pt x="141" y="560"/>
                    <a:pt x="141" y="560"/>
                  </a:cubicBezTo>
                  <a:cubicBezTo>
                    <a:pt x="147" y="565"/>
                    <a:pt x="147" y="565"/>
                    <a:pt x="147" y="566"/>
                  </a:cubicBezTo>
                  <a:cubicBezTo>
                    <a:pt x="147" y="566"/>
                    <a:pt x="147" y="566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9" y="566"/>
                    <a:pt x="149" y="566"/>
                    <a:pt x="149" y="566"/>
                  </a:cubicBezTo>
                  <a:cubicBezTo>
                    <a:pt x="149" y="561"/>
                    <a:pt x="149" y="561"/>
                    <a:pt x="149" y="561"/>
                  </a:cubicBezTo>
                  <a:cubicBezTo>
                    <a:pt x="152" y="556"/>
                    <a:pt x="152" y="556"/>
                    <a:pt x="152" y="556"/>
                  </a:cubicBezTo>
                  <a:cubicBezTo>
                    <a:pt x="152" y="551"/>
                    <a:pt x="152" y="551"/>
                    <a:pt x="152" y="551"/>
                  </a:cubicBezTo>
                  <a:cubicBezTo>
                    <a:pt x="149" y="546"/>
                    <a:pt x="149" y="546"/>
                    <a:pt x="149" y="546"/>
                  </a:cubicBezTo>
                  <a:cubicBezTo>
                    <a:pt x="147" y="540"/>
                    <a:pt x="147" y="540"/>
                    <a:pt x="147" y="540"/>
                  </a:cubicBezTo>
                  <a:cubicBezTo>
                    <a:pt x="151" y="538"/>
                    <a:pt x="151" y="538"/>
                    <a:pt x="151" y="538"/>
                  </a:cubicBezTo>
                  <a:cubicBezTo>
                    <a:pt x="152" y="537"/>
                    <a:pt x="152" y="537"/>
                    <a:pt x="152" y="537"/>
                  </a:cubicBezTo>
                  <a:cubicBezTo>
                    <a:pt x="152" y="534"/>
                    <a:pt x="152" y="534"/>
                    <a:pt x="152" y="534"/>
                  </a:cubicBezTo>
                  <a:cubicBezTo>
                    <a:pt x="151" y="532"/>
                    <a:pt x="151" y="532"/>
                    <a:pt x="151" y="532"/>
                  </a:cubicBezTo>
                  <a:cubicBezTo>
                    <a:pt x="152" y="529"/>
                    <a:pt x="152" y="529"/>
                    <a:pt x="152" y="529"/>
                  </a:cubicBezTo>
                  <a:cubicBezTo>
                    <a:pt x="152" y="528"/>
                    <a:pt x="152" y="528"/>
                    <a:pt x="152" y="528"/>
                  </a:cubicBezTo>
                  <a:cubicBezTo>
                    <a:pt x="152" y="527"/>
                    <a:pt x="153" y="526"/>
                    <a:pt x="154" y="526"/>
                  </a:cubicBezTo>
                  <a:cubicBezTo>
                    <a:pt x="154" y="526"/>
                    <a:pt x="155" y="525"/>
                    <a:pt x="156" y="525"/>
                  </a:cubicBezTo>
                  <a:cubicBezTo>
                    <a:pt x="156" y="525"/>
                    <a:pt x="157" y="526"/>
                    <a:pt x="157" y="526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61" y="523"/>
                    <a:pt x="161" y="523"/>
                    <a:pt x="161" y="523"/>
                  </a:cubicBezTo>
                  <a:cubicBezTo>
                    <a:pt x="162" y="522"/>
                    <a:pt x="163" y="521"/>
                    <a:pt x="163" y="520"/>
                  </a:cubicBezTo>
                  <a:cubicBezTo>
                    <a:pt x="163" y="520"/>
                    <a:pt x="164" y="519"/>
                    <a:pt x="165" y="518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3" y="510"/>
                    <a:pt x="163" y="510"/>
                    <a:pt x="163" y="510"/>
                  </a:cubicBezTo>
                  <a:cubicBezTo>
                    <a:pt x="165" y="507"/>
                    <a:pt x="165" y="507"/>
                    <a:pt x="165" y="507"/>
                  </a:cubicBezTo>
                  <a:cubicBezTo>
                    <a:pt x="167" y="503"/>
                    <a:pt x="167" y="503"/>
                    <a:pt x="167" y="503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1" y="493"/>
                    <a:pt x="161" y="493"/>
                    <a:pt x="161" y="493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62" y="474"/>
                    <a:pt x="162" y="474"/>
                    <a:pt x="162" y="474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8" y="473"/>
                  </a:cubicBezTo>
                  <a:cubicBezTo>
                    <a:pt x="168" y="473"/>
                    <a:pt x="169" y="473"/>
                    <a:pt x="169" y="473"/>
                  </a:cubicBezTo>
                  <a:cubicBezTo>
                    <a:pt x="169" y="472"/>
                    <a:pt x="170" y="470"/>
                    <a:pt x="170" y="468"/>
                  </a:cubicBezTo>
                  <a:cubicBezTo>
                    <a:pt x="170" y="462"/>
                    <a:pt x="170" y="462"/>
                    <a:pt x="170" y="462"/>
                  </a:cubicBezTo>
                  <a:cubicBezTo>
                    <a:pt x="165" y="458"/>
                    <a:pt x="165" y="458"/>
                    <a:pt x="165" y="458"/>
                  </a:cubicBezTo>
                  <a:cubicBezTo>
                    <a:pt x="159" y="454"/>
                    <a:pt x="159" y="454"/>
                    <a:pt x="159" y="454"/>
                  </a:cubicBezTo>
                  <a:cubicBezTo>
                    <a:pt x="157" y="447"/>
                    <a:pt x="157" y="447"/>
                    <a:pt x="157" y="447"/>
                  </a:cubicBezTo>
                  <a:cubicBezTo>
                    <a:pt x="156" y="422"/>
                    <a:pt x="156" y="422"/>
                    <a:pt x="156" y="422"/>
                  </a:cubicBezTo>
                  <a:cubicBezTo>
                    <a:pt x="150" y="412"/>
                    <a:pt x="150" y="411"/>
                    <a:pt x="150" y="410"/>
                  </a:cubicBezTo>
                  <a:cubicBezTo>
                    <a:pt x="150" y="410"/>
                    <a:pt x="150" y="407"/>
                    <a:pt x="151" y="405"/>
                  </a:cubicBezTo>
                  <a:cubicBezTo>
                    <a:pt x="151" y="405"/>
                    <a:pt x="151" y="404"/>
                    <a:pt x="151" y="404"/>
                  </a:cubicBezTo>
                  <a:cubicBezTo>
                    <a:pt x="150" y="398"/>
                    <a:pt x="150" y="398"/>
                    <a:pt x="150" y="398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152" y="391"/>
                    <a:pt x="152" y="391"/>
                    <a:pt x="152" y="39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79"/>
                    <a:pt x="148" y="378"/>
                  </a:cubicBezTo>
                  <a:cubicBezTo>
                    <a:pt x="149" y="377"/>
                    <a:pt x="149" y="376"/>
                    <a:pt x="152" y="373"/>
                  </a:cubicBezTo>
                  <a:cubicBezTo>
                    <a:pt x="152" y="368"/>
                    <a:pt x="152" y="368"/>
                    <a:pt x="152" y="368"/>
                  </a:cubicBezTo>
                  <a:cubicBezTo>
                    <a:pt x="154" y="359"/>
                    <a:pt x="154" y="359"/>
                    <a:pt x="154" y="359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5" y="343"/>
                    <a:pt x="185" y="343"/>
                    <a:pt x="185" y="343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6" y="327"/>
                    <a:pt x="186" y="327"/>
                    <a:pt x="186" y="327"/>
                  </a:cubicBezTo>
                  <a:cubicBezTo>
                    <a:pt x="179" y="326"/>
                    <a:pt x="179" y="326"/>
                    <a:pt x="179" y="326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91" y="291"/>
                    <a:pt x="191" y="291"/>
                    <a:pt x="191" y="291"/>
                  </a:cubicBezTo>
                  <a:cubicBezTo>
                    <a:pt x="191" y="290"/>
                    <a:pt x="190" y="289"/>
                    <a:pt x="190" y="288"/>
                  </a:cubicBezTo>
                  <a:cubicBezTo>
                    <a:pt x="190" y="288"/>
                    <a:pt x="189" y="287"/>
                    <a:pt x="190" y="28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89" y="255"/>
                    <a:pt x="189" y="255"/>
                    <a:pt x="189" y="255"/>
                  </a:cubicBezTo>
                  <a:cubicBezTo>
                    <a:pt x="193" y="251"/>
                    <a:pt x="193" y="251"/>
                    <a:pt x="193" y="251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5" y="243"/>
                    <a:pt x="205" y="243"/>
                    <a:pt x="205" y="243"/>
                  </a:cubicBezTo>
                  <a:cubicBezTo>
                    <a:pt x="205" y="235"/>
                    <a:pt x="205" y="235"/>
                    <a:pt x="205" y="235"/>
                  </a:cubicBezTo>
                  <a:cubicBezTo>
                    <a:pt x="209" y="224"/>
                    <a:pt x="209" y="224"/>
                    <a:pt x="209" y="224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2" y="220"/>
                    <a:pt x="216" y="215"/>
                    <a:pt x="216" y="214"/>
                  </a:cubicBezTo>
                  <a:cubicBezTo>
                    <a:pt x="217" y="213"/>
                    <a:pt x="218" y="209"/>
                    <a:pt x="219" y="208"/>
                  </a:cubicBezTo>
                  <a:cubicBezTo>
                    <a:pt x="218" y="205"/>
                    <a:pt x="218" y="202"/>
                    <a:pt x="217" y="202"/>
                  </a:cubicBezTo>
                  <a:cubicBezTo>
                    <a:pt x="216" y="201"/>
                    <a:pt x="214" y="197"/>
                    <a:pt x="213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89"/>
                    <a:pt x="213" y="189"/>
                    <a:pt x="213" y="189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20" y="183"/>
                    <a:pt x="220" y="183"/>
                    <a:pt x="220" y="183"/>
                  </a:cubicBezTo>
                  <a:cubicBezTo>
                    <a:pt x="220" y="182"/>
                    <a:pt x="219" y="179"/>
                    <a:pt x="219" y="178"/>
                  </a:cubicBezTo>
                  <a:cubicBezTo>
                    <a:pt x="219" y="177"/>
                    <a:pt x="219" y="177"/>
                    <a:pt x="220" y="174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21" y="172"/>
                    <a:pt x="221" y="171"/>
                    <a:pt x="225" y="167"/>
                  </a:cubicBezTo>
                  <a:cubicBezTo>
                    <a:pt x="229" y="159"/>
                    <a:pt x="229" y="159"/>
                    <a:pt x="229" y="159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0" y="159"/>
                    <a:pt x="239" y="144"/>
                    <a:pt x="242" y="139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4" y="139"/>
                    <a:pt x="244" y="139"/>
                    <a:pt x="244" y="139"/>
                  </a:cubicBezTo>
                  <a:cubicBezTo>
                    <a:pt x="244" y="139"/>
                    <a:pt x="250" y="139"/>
                    <a:pt x="254" y="139"/>
                  </a:cubicBezTo>
                  <a:cubicBezTo>
                    <a:pt x="255" y="139"/>
                    <a:pt x="256" y="139"/>
                    <a:pt x="256" y="139"/>
                  </a:cubicBezTo>
                  <a:cubicBezTo>
                    <a:pt x="256" y="139"/>
                    <a:pt x="256" y="139"/>
                    <a:pt x="257" y="139"/>
                  </a:cubicBezTo>
                  <a:cubicBezTo>
                    <a:pt x="259" y="139"/>
                    <a:pt x="263" y="141"/>
                    <a:pt x="264" y="141"/>
                  </a:cubicBezTo>
                  <a:cubicBezTo>
                    <a:pt x="264" y="142"/>
                    <a:pt x="266" y="142"/>
                    <a:pt x="268" y="143"/>
                  </a:cubicBezTo>
                  <a:cubicBezTo>
                    <a:pt x="272" y="142"/>
                    <a:pt x="272" y="142"/>
                    <a:pt x="272" y="142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4" y="132"/>
                    <a:pt x="274" y="127"/>
                    <a:pt x="273" y="127"/>
                  </a:cubicBezTo>
                  <a:cubicBezTo>
                    <a:pt x="273" y="126"/>
                    <a:pt x="272" y="124"/>
                    <a:pt x="272" y="121"/>
                  </a:cubicBezTo>
                  <a:cubicBezTo>
                    <a:pt x="271" y="119"/>
                    <a:pt x="271" y="118"/>
                    <a:pt x="270" y="117"/>
                  </a:cubicBezTo>
                  <a:cubicBezTo>
                    <a:pt x="270" y="117"/>
                    <a:pt x="270" y="115"/>
                    <a:pt x="272" y="113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80" y="110"/>
                  </a:cubicBezTo>
                  <a:cubicBezTo>
                    <a:pt x="280" y="110"/>
                    <a:pt x="281" y="109"/>
                    <a:pt x="283" y="109"/>
                  </a:cubicBezTo>
                  <a:cubicBezTo>
                    <a:pt x="283" y="109"/>
                    <a:pt x="283" y="109"/>
                    <a:pt x="284" y="109"/>
                  </a:cubicBezTo>
                  <a:cubicBezTo>
                    <a:pt x="283" y="109"/>
                    <a:pt x="283" y="108"/>
                    <a:pt x="283" y="108"/>
                  </a:cubicBezTo>
                  <a:cubicBezTo>
                    <a:pt x="282" y="105"/>
                    <a:pt x="283" y="103"/>
                    <a:pt x="284" y="101"/>
                  </a:cubicBezTo>
                  <a:cubicBezTo>
                    <a:pt x="285" y="99"/>
                    <a:pt x="287" y="98"/>
                    <a:pt x="289" y="98"/>
                  </a:cubicBezTo>
                  <a:cubicBezTo>
                    <a:pt x="291" y="98"/>
                    <a:pt x="292" y="99"/>
                    <a:pt x="293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11" y="116"/>
                    <a:pt x="315" y="119"/>
                    <a:pt x="316" y="119"/>
                  </a:cubicBezTo>
                  <a:cubicBezTo>
                    <a:pt x="317" y="119"/>
                    <a:pt x="323" y="121"/>
                    <a:pt x="325" y="122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35" y="112"/>
                    <a:pt x="335" y="112"/>
                    <a:pt x="335" y="112"/>
                  </a:cubicBezTo>
                  <a:cubicBezTo>
                    <a:pt x="339" y="115"/>
                    <a:pt x="339" y="115"/>
                    <a:pt x="339" y="115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8"/>
                    <a:pt x="350" y="116"/>
                    <a:pt x="350" y="114"/>
                  </a:cubicBezTo>
                  <a:cubicBezTo>
                    <a:pt x="349" y="114"/>
                    <a:pt x="349" y="113"/>
                    <a:pt x="349" y="112"/>
                  </a:cubicBezTo>
                  <a:cubicBezTo>
                    <a:pt x="349" y="111"/>
                    <a:pt x="349" y="110"/>
                    <a:pt x="351" y="108"/>
                  </a:cubicBezTo>
                  <a:cubicBezTo>
                    <a:pt x="356" y="104"/>
                    <a:pt x="356" y="104"/>
                    <a:pt x="356" y="104"/>
                  </a:cubicBezTo>
                  <a:cubicBezTo>
                    <a:pt x="357" y="103"/>
                    <a:pt x="357" y="103"/>
                    <a:pt x="357" y="103"/>
                  </a:cubicBezTo>
                  <a:cubicBezTo>
                    <a:pt x="357" y="103"/>
                    <a:pt x="358" y="103"/>
                    <a:pt x="358" y="102"/>
                  </a:cubicBezTo>
                  <a:cubicBezTo>
                    <a:pt x="358" y="100"/>
                    <a:pt x="356" y="96"/>
                    <a:pt x="356" y="94"/>
                  </a:cubicBezTo>
                  <a:cubicBezTo>
                    <a:pt x="355" y="93"/>
                    <a:pt x="354" y="89"/>
                    <a:pt x="354" y="87"/>
                  </a:cubicBezTo>
                  <a:cubicBezTo>
                    <a:pt x="355" y="83"/>
                    <a:pt x="354" y="79"/>
                    <a:pt x="354" y="76"/>
                  </a:cubicBezTo>
                  <a:cubicBezTo>
                    <a:pt x="353" y="72"/>
                    <a:pt x="352" y="69"/>
                    <a:pt x="356" y="68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8" y="66"/>
                    <a:pt x="358" y="65"/>
                    <a:pt x="357" y="64"/>
                  </a:cubicBezTo>
                  <a:cubicBezTo>
                    <a:pt x="356" y="62"/>
                    <a:pt x="355" y="60"/>
                    <a:pt x="356" y="58"/>
                  </a:cubicBezTo>
                  <a:cubicBezTo>
                    <a:pt x="357" y="57"/>
                    <a:pt x="358" y="56"/>
                    <a:pt x="361" y="5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69" y="54"/>
                    <a:pt x="369" y="54"/>
                    <a:pt x="369" y="54"/>
                  </a:cubicBezTo>
                  <a:cubicBezTo>
                    <a:pt x="370" y="51"/>
                    <a:pt x="370" y="51"/>
                    <a:pt x="370" y="51"/>
                  </a:cubicBezTo>
                  <a:cubicBezTo>
                    <a:pt x="375" y="46"/>
                    <a:pt x="375" y="46"/>
                    <a:pt x="375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7" y="46"/>
                    <a:pt x="378" y="45"/>
                    <a:pt x="380" y="45"/>
                  </a:cubicBezTo>
                  <a:cubicBezTo>
                    <a:pt x="382" y="45"/>
                    <a:pt x="383" y="46"/>
                    <a:pt x="384" y="47"/>
                  </a:cubicBezTo>
                  <a:cubicBezTo>
                    <a:pt x="385" y="48"/>
                    <a:pt x="386" y="48"/>
                    <a:pt x="386" y="49"/>
                  </a:cubicBezTo>
                  <a:cubicBezTo>
                    <a:pt x="387" y="50"/>
                    <a:pt x="387" y="50"/>
                    <a:pt x="388" y="51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7" y="57"/>
                    <a:pt x="407" y="57"/>
                    <a:pt x="407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7" y="60"/>
                    <a:pt x="407" y="61"/>
                    <a:pt x="407" y="62"/>
                  </a:cubicBezTo>
                  <a:cubicBezTo>
                    <a:pt x="407" y="63"/>
                    <a:pt x="408" y="65"/>
                    <a:pt x="409" y="65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7"/>
                    <a:pt x="409" y="67"/>
                    <a:pt x="408" y="69"/>
                  </a:cubicBezTo>
                  <a:cubicBezTo>
                    <a:pt x="408" y="70"/>
                    <a:pt x="407" y="71"/>
                    <a:pt x="407" y="71"/>
                  </a:cubicBezTo>
                  <a:cubicBezTo>
                    <a:pt x="407" y="72"/>
                    <a:pt x="407" y="73"/>
                    <a:pt x="407" y="74"/>
                  </a:cubicBezTo>
                  <a:cubicBezTo>
                    <a:pt x="407" y="75"/>
                    <a:pt x="407" y="75"/>
                    <a:pt x="407" y="75"/>
                  </a:cubicBezTo>
                  <a:cubicBezTo>
                    <a:pt x="407" y="75"/>
                    <a:pt x="407" y="76"/>
                    <a:pt x="407" y="76"/>
                  </a:cubicBezTo>
                  <a:cubicBezTo>
                    <a:pt x="407" y="76"/>
                    <a:pt x="407" y="77"/>
                    <a:pt x="407" y="77"/>
                  </a:cubicBezTo>
                  <a:cubicBezTo>
                    <a:pt x="407" y="78"/>
                    <a:pt x="407" y="80"/>
                    <a:pt x="408" y="81"/>
                  </a:cubicBezTo>
                  <a:cubicBezTo>
                    <a:pt x="408" y="81"/>
                    <a:pt x="410" y="82"/>
                    <a:pt x="411" y="83"/>
                  </a:cubicBezTo>
                  <a:cubicBezTo>
                    <a:pt x="411" y="81"/>
                    <a:pt x="412" y="78"/>
                    <a:pt x="412" y="77"/>
                  </a:cubicBezTo>
                  <a:cubicBezTo>
                    <a:pt x="410" y="73"/>
                    <a:pt x="414" y="69"/>
                    <a:pt x="415" y="68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56"/>
                    <a:pt x="418" y="56"/>
                    <a:pt x="418" y="56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8" y="55"/>
                    <a:pt x="429" y="54"/>
                    <a:pt x="429" y="5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</p:grpSp>
      <p:sp>
        <p:nvSpPr>
          <p:cNvPr id="464" name="TextBox 463"/>
          <p:cNvSpPr txBox="1"/>
          <p:nvPr/>
        </p:nvSpPr>
        <p:spPr>
          <a:xfrm>
            <a:off x="9022503" y="2859364"/>
            <a:ext cx="175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</a:rPr>
              <a:t>Partner A + logo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cxnSp>
        <p:nvCxnSpPr>
          <p:cNvPr id="465" name="15 Conector recto"/>
          <p:cNvCxnSpPr>
            <a:stCxn id="464" idx="2"/>
          </p:cNvCxnSpPr>
          <p:nvPr/>
        </p:nvCxnSpPr>
        <p:spPr bwMode="auto">
          <a:xfrm flipH="1">
            <a:off x="8334186" y="3197918"/>
            <a:ext cx="1565607" cy="55479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" name="TextBox 467"/>
          <p:cNvSpPr txBox="1"/>
          <p:nvPr/>
        </p:nvSpPr>
        <p:spPr>
          <a:xfrm>
            <a:off x="2041225" y="3946157"/>
            <a:ext cx="175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</a:rPr>
              <a:t>Partner B + logo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cxnSp>
        <p:nvCxnSpPr>
          <p:cNvPr id="469" name="15 Conector recto"/>
          <p:cNvCxnSpPr>
            <a:endCxn id="468" idx="2"/>
          </p:cNvCxnSpPr>
          <p:nvPr/>
        </p:nvCxnSpPr>
        <p:spPr bwMode="auto">
          <a:xfrm flipH="1" flipV="1">
            <a:off x="2918515" y="4284711"/>
            <a:ext cx="1442931" cy="731647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2" name="15 Conector recto"/>
          <p:cNvCxnSpPr/>
          <p:nvPr/>
        </p:nvCxnSpPr>
        <p:spPr bwMode="auto">
          <a:xfrm>
            <a:off x="3675873" y="2954141"/>
            <a:ext cx="1087708" cy="739127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5" name="TextBox 474"/>
          <p:cNvSpPr txBox="1"/>
          <p:nvPr/>
        </p:nvSpPr>
        <p:spPr>
          <a:xfrm>
            <a:off x="2558829" y="2598498"/>
            <a:ext cx="175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</a:rPr>
              <a:t>Partner </a:t>
            </a:r>
            <a:r>
              <a:rPr lang="en-GB" sz="1600" dirty="0">
                <a:latin typeface="Trebuchet MS" panose="020B0603020202020204" pitchFamily="34" charset="0"/>
              </a:rPr>
              <a:t>C</a:t>
            </a:r>
            <a:r>
              <a:rPr lang="en-GB" sz="1600" dirty="0" smtClean="0">
                <a:latin typeface="Trebuchet MS" panose="020B0603020202020204" pitchFamily="34" charset="0"/>
              </a:rPr>
              <a:t> + logo</a:t>
            </a:r>
            <a:endParaRPr lang="en-GB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347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327" y="438008"/>
            <a:ext cx="8866681" cy="611629"/>
          </a:xfrm>
        </p:spPr>
        <p:txBody>
          <a:bodyPr/>
          <a:lstStyle/>
          <a:p>
            <a:r>
              <a:rPr lang="en-US" dirty="0" smtClean="0"/>
              <a:t>Simple bar chart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26235" y="2279942"/>
            <a:ext cx="4979435" cy="3812276"/>
            <a:chOff x="1103313" y="3689350"/>
            <a:chExt cx="10817583" cy="8281987"/>
          </a:xfrm>
        </p:grpSpPr>
        <p:sp>
          <p:nvSpPr>
            <p:cNvPr id="9" name="Rounded Rectangle 8"/>
            <p:cNvSpPr/>
            <p:nvPr/>
          </p:nvSpPr>
          <p:spPr>
            <a:xfrm>
              <a:off x="1103313" y="3689350"/>
              <a:ext cx="10817583" cy="8281987"/>
            </a:xfrm>
            <a:prstGeom prst="roundRect">
              <a:avLst>
                <a:gd name="adj" fmla="val 550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/>
            </a:p>
          </p:txBody>
        </p:sp>
        <p:graphicFrame>
          <p:nvGraphicFramePr>
            <p:cNvPr id="10" name="Content Placeholder 7"/>
            <p:cNvGraphicFramePr>
              <a:graphicFrameLocks/>
            </p:cNvGraphicFramePr>
            <p:nvPr>
              <p:extLst/>
            </p:nvPr>
          </p:nvGraphicFramePr>
          <p:xfrm>
            <a:off x="2764869" y="5285435"/>
            <a:ext cx="7494466" cy="59542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1318792" y="3885978"/>
              <a:ext cx="10225136" cy="667766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00" indent="0" algn="ctr" defTabSz="913526">
                <a:buClr>
                  <a:srgbClr val="0C5EA7"/>
                </a:buClr>
                <a:buNone/>
              </a:pPr>
              <a:r>
                <a:rPr lang="en-US" sz="2000" b="1" dirty="0">
                  <a:solidFill>
                    <a:srgbClr val="4A719A"/>
                  </a:solidFill>
                  <a:latin typeface="Trebuchet MS" panose="020B0603020202020204" pitchFamily="34" charset="0"/>
                  <a:ea typeface="Calibri" charset="0"/>
                  <a:cs typeface="Calibri" charset="0"/>
                </a:rPr>
                <a:t>Title comes 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2285864"/>
            <a:ext cx="5056094" cy="3870966"/>
            <a:chOff x="1103313" y="3689350"/>
            <a:chExt cx="10817583" cy="8281987"/>
          </a:xfrm>
        </p:grpSpPr>
        <p:sp>
          <p:nvSpPr>
            <p:cNvPr id="13" name="Rounded Rectangle 12"/>
            <p:cNvSpPr/>
            <p:nvPr/>
          </p:nvSpPr>
          <p:spPr>
            <a:xfrm>
              <a:off x="1103313" y="3689350"/>
              <a:ext cx="10817583" cy="8281987"/>
            </a:xfrm>
            <a:prstGeom prst="roundRect">
              <a:avLst>
                <a:gd name="adj" fmla="val 550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/>
            </a:p>
          </p:txBody>
        </p:sp>
        <p:graphicFrame>
          <p:nvGraphicFramePr>
            <p:cNvPr id="14" name="Content Placeholder 5"/>
            <p:cNvGraphicFramePr>
              <a:graphicFrameLocks/>
            </p:cNvGraphicFramePr>
            <p:nvPr>
              <p:extLst/>
            </p:nvPr>
          </p:nvGraphicFramePr>
          <p:xfrm>
            <a:off x="2315707" y="5143721"/>
            <a:ext cx="8786742" cy="59687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9355645" y="6135106"/>
              <a:ext cx="1860299" cy="745550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9500" indent="0" algn="ctr">
                <a:spcBef>
                  <a:spcPts val="0"/>
                </a:spcBef>
                <a:buNone/>
              </a:pPr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Text here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680987" y="6880656"/>
              <a:ext cx="2210111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476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1318792" y="3885978"/>
              <a:ext cx="10225136" cy="667766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00" indent="0" algn="ctr" defTabSz="913526">
                <a:buClr>
                  <a:srgbClr val="0C5EA7"/>
                </a:buClr>
                <a:buNone/>
              </a:pPr>
              <a:r>
                <a:rPr lang="en-US" sz="2000" b="1" dirty="0">
                  <a:solidFill>
                    <a:srgbClr val="4A719A"/>
                  </a:solidFill>
                  <a:latin typeface="Trebuchet MS" panose="020B0603020202020204" pitchFamily="34" charset="0"/>
                  <a:ea typeface="Calibri" charset="0"/>
                  <a:cs typeface="Calibri" charset="0"/>
                </a:rPr>
                <a:t>Title comes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7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 flipH="1">
            <a:off x="-13822" y="-1"/>
            <a:ext cx="59539" cy="45719"/>
          </a:xfrm>
        </p:spPr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23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90036" y="294772"/>
            <a:ext cx="7978471" cy="540813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Triple level Bar chart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9864" y="1942989"/>
            <a:ext cx="11239299" cy="4284921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67" dirty="0">
              <a:latin typeface="Trebuchet MS" panose="020B0603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8432" y="1942989"/>
            <a:ext cx="10982164" cy="455195"/>
          </a:xfrm>
          <a:prstGeom prst="rect">
            <a:avLst/>
          </a:prstGeom>
        </p:spPr>
        <p:txBody>
          <a:bodyPr/>
          <a:lstStyle>
            <a:lvl1pPr marL="1117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562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2006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451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895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indent="0" algn="ctr" defTabSz="456763">
              <a:buClr>
                <a:srgbClr val="0C5EA7"/>
              </a:buClr>
              <a:buNone/>
            </a:pPr>
            <a:r>
              <a:rPr lang="en-US" sz="1600" b="1" dirty="0">
                <a:solidFill>
                  <a:srgbClr val="4A719A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 comes here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43344"/>
              </p:ext>
            </p:extLst>
          </p:nvPr>
        </p:nvGraphicFramePr>
        <p:xfrm>
          <a:off x="821695" y="2348532"/>
          <a:ext cx="10512612" cy="387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4990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-1"/>
            <a:ext cx="0" cy="45719"/>
          </a:xfrm>
        </p:spPr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24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04976" y="294771"/>
            <a:ext cx="8063531" cy="687737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Square text boxes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99656" y="1684328"/>
            <a:ext cx="1247643" cy="1337397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492873" y="2920401"/>
            <a:ext cx="1247643" cy="1337397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583960" y="3981543"/>
            <a:ext cx="1247643" cy="1337397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7777178" y="5045927"/>
            <a:ext cx="1247643" cy="1337397"/>
          </a:xfrm>
        </p:spPr>
      </p:sp>
      <p:sp>
        <p:nvSpPr>
          <p:cNvPr id="9" name="Rounded Rectangle 8"/>
          <p:cNvSpPr/>
          <p:nvPr/>
        </p:nvSpPr>
        <p:spPr bwMode="auto">
          <a:xfrm>
            <a:off x="551384" y="2046893"/>
            <a:ext cx="9748271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51384" y="3111277"/>
            <a:ext cx="8941489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1384" y="4153585"/>
            <a:ext cx="8005385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1385" y="5217969"/>
            <a:ext cx="7198602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815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691" y="500847"/>
            <a:ext cx="8866681" cy="611629"/>
          </a:xfrm>
        </p:spPr>
        <p:txBody>
          <a:bodyPr/>
          <a:lstStyle/>
          <a:p>
            <a:r>
              <a:rPr lang="en-US" dirty="0" smtClean="0"/>
              <a:t>Balloon texts with icons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19182" y="2613150"/>
            <a:ext cx="2663236" cy="2729816"/>
            <a:chOff x="4283380" y="2433856"/>
            <a:chExt cx="2663236" cy="2729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33856"/>
              <a:ext cx="2663236" cy="27298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40958" y="2620085"/>
            <a:ext cx="2663236" cy="2715945"/>
            <a:chOff x="4283380" y="2440791"/>
            <a:chExt cx="2663236" cy="27159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40791"/>
              <a:ext cx="2663236" cy="271594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2734" y="2632569"/>
            <a:ext cx="2663236" cy="2690977"/>
            <a:chOff x="4283380" y="2453275"/>
            <a:chExt cx="2663236" cy="26909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53275"/>
              <a:ext cx="2663236" cy="2690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85863" y="2646440"/>
            <a:ext cx="2663236" cy="2663236"/>
            <a:chOff x="4283380" y="2467146"/>
            <a:chExt cx="2663236" cy="266323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67146"/>
              <a:ext cx="2663236" cy="266323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43306" y="294772"/>
            <a:ext cx="7925202" cy="748937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Icons set #1</a:t>
            </a:r>
          </a:p>
        </p:txBody>
      </p:sp>
      <p:pic>
        <p:nvPicPr>
          <p:cNvPr id="5" name="Content Placeholder 13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43" y="2064418"/>
            <a:ext cx="475058" cy="485526"/>
          </a:xfrm>
          <a:prstGeom prst="rect">
            <a:avLst/>
          </a:prstGeom>
        </p:spPr>
      </p:pic>
      <p:pic>
        <p:nvPicPr>
          <p:cNvPr id="6" name="Content Placeholder 1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130527"/>
            <a:ext cx="555905" cy="353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69" y="2061507"/>
            <a:ext cx="322885" cy="491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54" y="2061899"/>
            <a:ext cx="490563" cy="490563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87" y="2102190"/>
            <a:ext cx="517736" cy="409983"/>
          </a:xfrm>
          <a:prstGeom prst="rect">
            <a:avLst/>
          </a:prstGeom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13" y="2083015"/>
            <a:ext cx="586245" cy="448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75" y="2143467"/>
            <a:ext cx="550616" cy="327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06" y="2055284"/>
            <a:ext cx="511466" cy="503794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11" y="2067051"/>
            <a:ext cx="418424" cy="480260"/>
          </a:xfrm>
          <a:prstGeom prst="rect">
            <a:avLst/>
          </a:prstGeom>
        </p:spPr>
      </p:pic>
      <p:pic>
        <p:nvPicPr>
          <p:cNvPr id="14" name="Content Placeholder 2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977670"/>
            <a:ext cx="608477" cy="476270"/>
          </a:xfrm>
          <a:prstGeom prst="rect">
            <a:avLst/>
          </a:prstGeom>
        </p:spPr>
      </p:pic>
      <p:pic>
        <p:nvPicPr>
          <p:cNvPr id="15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3043" y="2993279"/>
            <a:ext cx="445052" cy="445052"/>
          </a:xfrm>
          <a:prstGeom prst="rect">
            <a:avLst/>
          </a:prstGeom>
        </p:spPr>
      </p:pic>
      <p:pic>
        <p:nvPicPr>
          <p:cNvPr id="16" name="Imag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0838" y="3043399"/>
            <a:ext cx="403504" cy="344813"/>
          </a:xfrm>
          <a:prstGeom prst="rect">
            <a:avLst/>
          </a:prstGeom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9167" y="2974832"/>
            <a:ext cx="395885" cy="481946"/>
          </a:xfrm>
          <a:prstGeom prst="rect">
            <a:avLst/>
          </a:prstGeom>
        </p:spPr>
      </p:pic>
      <p:pic>
        <p:nvPicPr>
          <p:cNvPr id="18" name="Imag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4732" y="3078450"/>
            <a:ext cx="645568" cy="274710"/>
          </a:xfrm>
          <a:prstGeom prst="rect">
            <a:avLst/>
          </a:prstGeom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7085" y="2979429"/>
            <a:ext cx="489339" cy="472752"/>
          </a:xfrm>
          <a:prstGeom prst="rect">
            <a:avLst/>
          </a:prstGeom>
        </p:spPr>
      </p:pic>
      <p:pic>
        <p:nvPicPr>
          <p:cNvPr id="27" name="Content Placeholder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882074"/>
            <a:ext cx="564847" cy="377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06" y="3809847"/>
            <a:ext cx="522379" cy="522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3" y="3929754"/>
            <a:ext cx="475173" cy="2825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15" y="3895739"/>
            <a:ext cx="452188" cy="350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81" y="3898758"/>
            <a:ext cx="379012" cy="3445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71" y="3912362"/>
            <a:ext cx="511644" cy="3173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93" y="3834636"/>
            <a:ext cx="346877" cy="472801"/>
          </a:xfrm>
          <a:prstGeom prst="rect">
            <a:avLst/>
          </a:prstGeom>
        </p:spPr>
      </p:pic>
      <p:pic>
        <p:nvPicPr>
          <p:cNvPr id="37" name="Content Placeholder 44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49" y="3881730"/>
            <a:ext cx="559609" cy="3786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0" y="4707108"/>
            <a:ext cx="451469" cy="486088"/>
          </a:xfrm>
          <a:prstGeom prst="rect">
            <a:avLst/>
          </a:prstGeom>
        </p:spPr>
      </p:pic>
      <p:pic>
        <p:nvPicPr>
          <p:cNvPr id="61" name="Content Placeholder 24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06" y="4732634"/>
            <a:ext cx="441661" cy="435037"/>
          </a:xfrm>
          <a:prstGeom prst="rect">
            <a:avLst/>
          </a:prstGeom>
        </p:spPr>
      </p:pic>
      <p:pic>
        <p:nvPicPr>
          <p:cNvPr id="62" name="Content Placeholder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44" y="4769908"/>
            <a:ext cx="357381" cy="36048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9" y="4727018"/>
            <a:ext cx="423956" cy="446269"/>
          </a:xfrm>
          <a:prstGeom prst="rect">
            <a:avLst/>
          </a:prstGeom>
          <a:noFill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02" y="4806758"/>
            <a:ext cx="623890" cy="28678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01" y="4813267"/>
            <a:ext cx="603358" cy="273770"/>
          </a:xfrm>
          <a:prstGeom prst="rect">
            <a:avLst/>
          </a:prstGeom>
        </p:spPr>
      </p:pic>
      <p:pic>
        <p:nvPicPr>
          <p:cNvPr id="76" name="Content Placeholder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37" y="4797039"/>
            <a:ext cx="647651" cy="30622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18" y="5570948"/>
            <a:ext cx="439551" cy="43719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1" y="5564938"/>
            <a:ext cx="453982" cy="44921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42" y="5603372"/>
            <a:ext cx="822150" cy="3723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54" y="5575533"/>
            <a:ext cx="809003" cy="42801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77" y="5603372"/>
            <a:ext cx="822150" cy="37234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524" y="2065642"/>
            <a:ext cx="281479" cy="48307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96" y="2945987"/>
            <a:ext cx="516003" cy="5396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32" y="5481117"/>
            <a:ext cx="290633" cy="616852"/>
          </a:xfrm>
          <a:prstGeom prst="rect">
            <a:avLst/>
          </a:prstGeom>
        </p:spPr>
      </p:pic>
      <p:pic>
        <p:nvPicPr>
          <p:cNvPr id="85" name="Content Placeholder 29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04" y="5537873"/>
            <a:ext cx="409743" cy="50334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12" y="5572247"/>
            <a:ext cx="374987" cy="43459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83" y="5578641"/>
            <a:ext cx="480336" cy="42180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50" y="5449785"/>
            <a:ext cx="248056" cy="6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90874" y="294772"/>
            <a:ext cx="7977633" cy="644792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Icons set #2</a:t>
            </a:r>
          </a:p>
        </p:txBody>
      </p:sp>
      <p:pic>
        <p:nvPicPr>
          <p:cNvPr id="47" name="Content Placeholder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70" y="2062621"/>
            <a:ext cx="305034" cy="339198"/>
          </a:xfrm>
          <a:prstGeom prst="rect">
            <a:avLst/>
          </a:prstGeom>
        </p:spPr>
      </p:pic>
      <p:pic>
        <p:nvPicPr>
          <p:cNvPr id="48" name="Content Placeholder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5" y="2085858"/>
            <a:ext cx="295409" cy="2927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64" y="2082554"/>
            <a:ext cx="305034" cy="2993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6" y="2037635"/>
            <a:ext cx="373727" cy="38917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77" y="1962402"/>
            <a:ext cx="516003" cy="53963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56" y="1996033"/>
            <a:ext cx="475750" cy="472376"/>
          </a:xfrm>
          <a:prstGeom prst="rect">
            <a:avLst/>
          </a:prstGeom>
        </p:spPr>
      </p:pic>
      <p:pic>
        <p:nvPicPr>
          <p:cNvPr id="55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85" y="2104700"/>
            <a:ext cx="550317" cy="255041"/>
          </a:xfrm>
          <a:prstGeom prst="rect">
            <a:avLst/>
          </a:prstGeom>
        </p:spPr>
      </p:pic>
      <p:pic>
        <p:nvPicPr>
          <p:cNvPr id="56" name="Picture 5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51" y="2024354"/>
            <a:ext cx="185063" cy="415732"/>
          </a:xfrm>
          <a:prstGeom prst="rect">
            <a:avLst/>
          </a:prstGeom>
        </p:spPr>
      </p:pic>
      <p:pic>
        <p:nvPicPr>
          <p:cNvPr id="5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74" y="2130909"/>
            <a:ext cx="293657" cy="20262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04" y="2156087"/>
            <a:ext cx="417525" cy="15226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854225"/>
            <a:ext cx="316585" cy="31658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75" y="2831223"/>
            <a:ext cx="362589" cy="36258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58" y="2852229"/>
            <a:ext cx="350751" cy="32057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49">
            <a:off x="4611403" y="2854583"/>
            <a:ext cx="426726" cy="31587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23" y="2747242"/>
            <a:ext cx="483843" cy="53055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60" y="2797508"/>
            <a:ext cx="461012" cy="43001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7" y="3673704"/>
            <a:ext cx="411468" cy="42495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08" y="2759165"/>
            <a:ext cx="374079" cy="50670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82" y="2770351"/>
            <a:ext cx="413628" cy="48433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65" y="2776059"/>
            <a:ext cx="488949" cy="47291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23" y="3688676"/>
            <a:ext cx="281070" cy="39501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40" y="3698038"/>
            <a:ext cx="304744" cy="37629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32" y="3732452"/>
            <a:ext cx="349390" cy="30746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13" y="3667646"/>
            <a:ext cx="462362" cy="43707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70" y="3685570"/>
            <a:ext cx="393519" cy="401228"/>
          </a:xfrm>
          <a:prstGeom prst="rect">
            <a:avLst/>
          </a:prstGeom>
        </p:spPr>
      </p:pic>
      <p:pic>
        <p:nvPicPr>
          <p:cNvPr id="104" name="Content Placeholder 4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82" y="3659072"/>
            <a:ext cx="353010" cy="45422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41" y="3637945"/>
            <a:ext cx="441020" cy="49647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22" y="4460851"/>
            <a:ext cx="291572" cy="45679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7" y="4467021"/>
            <a:ext cx="513901" cy="44445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70" y="3707868"/>
            <a:ext cx="396964" cy="35663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37" y="3739624"/>
            <a:ext cx="484285" cy="29312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89" y="4442930"/>
            <a:ext cx="489015" cy="492637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5" y="4433405"/>
            <a:ext cx="342191" cy="51168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1" y="4485479"/>
            <a:ext cx="404690" cy="407540"/>
          </a:xfrm>
          <a:prstGeom prst="rect">
            <a:avLst/>
          </a:prstGeom>
        </p:spPr>
      </p:pic>
      <p:pic>
        <p:nvPicPr>
          <p:cNvPr id="113" name="Content Placeholder 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57" y="4440297"/>
            <a:ext cx="497904" cy="497904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86" y="5236231"/>
            <a:ext cx="387136" cy="44418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4" y="5234872"/>
            <a:ext cx="417940" cy="44690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14" y="4567177"/>
            <a:ext cx="554495" cy="24414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293" y="4492306"/>
            <a:ext cx="447598" cy="39388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62" y="4501620"/>
            <a:ext cx="393476" cy="37525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23" y="5257546"/>
            <a:ext cx="388810" cy="40155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34" y="5263141"/>
            <a:ext cx="288191" cy="390368"/>
          </a:xfrm>
          <a:prstGeom prst="rect">
            <a:avLst/>
          </a:prstGeom>
        </p:spPr>
      </p:pic>
      <p:pic>
        <p:nvPicPr>
          <p:cNvPr id="137" name="Content Placeholder 31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27" y="5253078"/>
            <a:ext cx="357628" cy="41049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56" y="5230527"/>
            <a:ext cx="455595" cy="45559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52" y="5298892"/>
            <a:ext cx="249115" cy="31886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68" y="5263766"/>
            <a:ext cx="440735" cy="38911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04" y="5265763"/>
            <a:ext cx="372286" cy="38512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90" y="5365841"/>
            <a:ext cx="512866" cy="1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04970" y="294772"/>
            <a:ext cx="7963537" cy="589386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Icons set #3</a:t>
            </a:r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quarter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487" y="4684302"/>
            <a:ext cx="449643" cy="246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7" y="2038827"/>
            <a:ext cx="383344" cy="383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48" y="2038827"/>
            <a:ext cx="383344" cy="383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05" y="2114415"/>
            <a:ext cx="394275" cy="232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14" y="2118254"/>
            <a:ext cx="401866" cy="22449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4" y="2026586"/>
            <a:ext cx="359356" cy="407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73" y="1998544"/>
            <a:ext cx="461134" cy="463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04" y="2010617"/>
            <a:ext cx="330562" cy="439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00" y="2036072"/>
            <a:ext cx="286339" cy="388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41" y="2051167"/>
            <a:ext cx="347278" cy="358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53" y="2066700"/>
            <a:ext cx="347256" cy="327600"/>
          </a:xfrm>
          <a:prstGeom prst="rect">
            <a:avLst/>
          </a:prstGeom>
        </p:spPr>
      </p:pic>
      <p:pic>
        <p:nvPicPr>
          <p:cNvPr id="15" name="Content Placeholder 15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22" y="2902693"/>
            <a:ext cx="362958" cy="2852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2" y="2816665"/>
            <a:ext cx="460427" cy="457274"/>
          </a:xfrm>
          <a:prstGeom prst="rect">
            <a:avLst/>
          </a:prstGeom>
        </p:spPr>
      </p:pic>
      <p:pic>
        <p:nvPicPr>
          <p:cNvPr id="17" name="Content Placeholder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23" y="2830222"/>
            <a:ext cx="317567" cy="4301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33" y="2870078"/>
            <a:ext cx="453244" cy="350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20" y="2832229"/>
            <a:ext cx="426144" cy="4261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7" y="2865968"/>
            <a:ext cx="308852" cy="358667"/>
          </a:xfrm>
          <a:prstGeom prst="rect">
            <a:avLst/>
          </a:prstGeom>
        </p:spPr>
      </p:pic>
      <p:pic>
        <p:nvPicPr>
          <p:cNvPr id="21" name="Content Placeholder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02" y="2885022"/>
            <a:ext cx="465125" cy="3205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23" y="4657439"/>
            <a:ext cx="413589" cy="2788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87" y="3728117"/>
            <a:ext cx="280989" cy="34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47" y="3774681"/>
            <a:ext cx="466812" cy="2530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22" y="3714149"/>
            <a:ext cx="389928" cy="3741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01" y="3749865"/>
            <a:ext cx="382332" cy="302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09" y="3716552"/>
            <a:ext cx="266591" cy="369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95" y="3709965"/>
            <a:ext cx="382524" cy="3825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70" y="2844133"/>
            <a:ext cx="400812" cy="4023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804768"/>
            <a:ext cx="393089" cy="481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8" y="3719005"/>
            <a:ext cx="207266" cy="3644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73" y="2928420"/>
            <a:ext cx="698821" cy="320560"/>
          </a:xfrm>
          <a:prstGeom prst="rect">
            <a:avLst/>
          </a:prstGeom>
        </p:spPr>
      </p:pic>
      <p:pic>
        <p:nvPicPr>
          <p:cNvPr id="37" name="Content Placeholder 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04" y="3682002"/>
            <a:ext cx="374369" cy="4384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9245" y="4670837"/>
            <a:ext cx="582246" cy="252028"/>
          </a:xfrm>
          <a:prstGeom prst="rect">
            <a:avLst/>
          </a:prstGeom>
        </p:spPr>
      </p:pic>
      <p:pic>
        <p:nvPicPr>
          <p:cNvPr id="59" name="Content Placeholder 6"/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75" y="4631398"/>
            <a:ext cx="330907" cy="330907"/>
          </a:xfrm>
          <a:prstGeom prst="rect">
            <a:avLst/>
          </a:prstGeom>
        </p:spPr>
      </p:pic>
      <p:pic>
        <p:nvPicPr>
          <p:cNvPr id="60" name="Content Placeholder 5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84" y="4584836"/>
            <a:ext cx="431737" cy="42402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3" y="4614327"/>
            <a:ext cx="328281" cy="36504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14" y="4615835"/>
            <a:ext cx="362032" cy="362032"/>
          </a:xfrm>
          <a:prstGeom prst="rect">
            <a:avLst/>
          </a:prstGeom>
        </p:spPr>
      </p:pic>
      <p:pic>
        <p:nvPicPr>
          <p:cNvPr id="63" name="Content Placeholder 137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8" y="4656198"/>
            <a:ext cx="442613" cy="28130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63" y="4669499"/>
            <a:ext cx="374564" cy="25470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28" y="4630803"/>
            <a:ext cx="384744" cy="332095"/>
          </a:xfrm>
          <a:prstGeom prst="rect">
            <a:avLst/>
          </a:prstGeom>
        </p:spPr>
      </p:pic>
      <p:pic>
        <p:nvPicPr>
          <p:cNvPr id="66" name="Content Placeholder 5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61" y="3687660"/>
            <a:ext cx="445139" cy="427133"/>
          </a:xfrm>
          <a:prstGeom prst="rect">
            <a:avLst/>
          </a:prstGeom>
        </p:spPr>
      </p:pic>
      <p:pic>
        <p:nvPicPr>
          <p:cNvPr id="67" name="Content Placeholder 5"/>
          <p:cNvPicPr>
            <a:picLocks noChangeAspect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63" y="3653263"/>
            <a:ext cx="432651" cy="4326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74" y="5355982"/>
            <a:ext cx="475602" cy="3522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63" y="5350372"/>
            <a:ext cx="541902" cy="3634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8" y="5343660"/>
            <a:ext cx="729147" cy="3768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20" y="5307436"/>
            <a:ext cx="442979" cy="449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36" y="4639119"/>
            <a:ext cx="572357" cy="3154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95" y="5439084"/>
            <a:ext cx="376565" cy="342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87" y="5447604"/>
            <a:ext cx="477500" cy="262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67" y="5288551"/>
            <a:ext cx="452205" cy="4074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5322401"/>
            <a:ext cx="450456" cy="4004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25" y="5335220"/>
            <a:ext cx="452379" cy="3933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1" y="5319678"/>
            <a:ext cx="490410" cy="4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2E1992-1F9D-4DBC-9075-F31E0575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019" y="529509"/>
            <a:ext cx="8866681" cy="611629"/>
          </a:xfrm>
        </p:spPr>
        <p:txBody>
          <a:bodyPr/>
          <a:lstStyle/>
          <a:p>
            <a:r>
              <a:rPr lang="en-US" dirty="0" smtClean="0"/>
              <a:t>GENERAL GUIDELINES - STRUCTURE</a:t>
            </a:r>
            <a:endParaRPr lang="en-B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30CA7D-1F08-44D6-A0C5-8EDAF4B31CAA}"/>
              </a:ext>
            </a:extLst>
          </p:cNvPr>
          <p:cNvSpPr txBox="1">
            <a:spLocks/>
          </p:cNvSpPr>
          <p:nvPr/>
        </p:nvSpPr>
        <p:spPr>
          <a:xfrm>
            <a:off x="680282" y="2834557"/>
            <a:ext cx="5415718" cy="33510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6498CC"/>
              </a:buClr>
              <a:buSzPct val="100000"/>
              <a:buFont typeface="Trebuchet MS" panose="020B0603020202020204" pitchFamily="34" charset="0"/>
              <a:buChar char="●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628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98CC"/>
              </a:buClr>
              <a:buSzPct val="98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 PowerPoint template is available for you to use within your presentation.</a:t>
            </a:r>
          </a:p>
          <a:p>
            <a:pPr lvl="1"/>
            <a:r>
              <a:rPr lang="en-US" dirty="0" smtClean="0"/>
              <a:t>The template includes the </a:t>
            </a:r>
            <a:r>
              <a:rPr lang="en-GB" dirty="0" smtClean="0"/>
              <a:t>style guide</a:t>
            </a:r>
            <a:r>
              <a:rPr lang="en-US" dirty="0" smtClean="0"/>
              <a:t> and the visual identity of the event and it is highly recommended to use it in order to </a:t>
            </a:r>
            <a:r>
              <a:rPr lang="en-GB" dirty="0" smtClean="0"/>
              <a:t>harmonise</a:t>
            </a:r>
            <a:r>
              <a:rPr lang="en-US" dirty="0" smtClean="0"/>
              <a:t> all presentations.</a:t>
            </a:r>
          </a:p>
          <a:p>
            <a:pPr lvl="1"/>
            <a:r>
              <a:rPr lang="en-US" dirty="0" smtClean="0"/>
              <a:t>Recommended (but not compulsory) to use 5-10 slides and make sure your presentation fits within 10’ dedicated timeslot.</a:t>
            </a:r>
          </a:p>
          <a:p>
            <a:pPr lvl="1"/>
            <a:r>
              <a:rPr lang="en-US" dirty="0">
                <a:cs typeface="Arial" pitchFamily="34" charset="0"/>
              </a:rPr>
              <a:t>Representative photo, images, figures etc. are encouraged (maximum 2-3 figures on a slide!)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46191" y="1973073"/>
            <a:ext cx="542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 pitchFamily="34" charset="0"/>
              </a:rPr>
              <a:t>THE PRESENTATION SHOULD LAST </a:t>
            </a:r>
            <a:r>
              <a:rPr lang="en-US" b="1" u="sng" dirty="0" smtClean="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 pitchFamily="34" charset="0"/>
              </a:rPr>
              <a:t>10 </a:t>
            </a:r>
            <a:r>
              <a:rPr lang="en-US" b="1" u="sng" dirty="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 pitchFamily="34" charset="0"/>
              </a:rPr>
              <a:t>MINUTES</a:t>
            </a: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30CA7D-1F08-44D6-A0C5-8EDAF4B31CAA}"/>
              </a:ext>
            </a:extLst>
          </p:cNvPr>
          <p:cNvSpPr txBox="1">
            <a:spLocks/>
          </p:cNvSpPr>
          <p:nvPr/>
        </p:nvSpPr>
        <p:spPr>
          <a:xfrm>
            <a:off x="6096000" y="2834556"/>
            <a:ext cx="5600700" cy="3566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6498CC"/>
              </a:buClr>
              <a:buSzPct val="100000"/>
              <a:buFont typeface="Trebuchet MS" panose="020B0603020202020204" pitchFamily="34" charset="0"/>
              <a:buChar char="●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628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98CC"/>
              </a:buClr>
              <a:buSzPct val="98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Recommended font: TREBUCHET 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4A719A"/>
                </a:solidFill>
              </a:rPr>
              <a:t>TITLES</a:t>
            </a:r>
            <a:r>
              <a:rPr lang="en-US" dirty="0" smtClean="0"/>
              <a:t>: Uppercase, 40px, Bold, </a:t>
            </a:r>
            <a:r>
              <a:rPr lang="en-US" dirty="0" err="1" smtClean="0"/>
              <a:t>Colour</a:t>
            </a:r>
            <a:r>
              <a:rPr lang="en-US" dirty="0" smtClean="0"/>
              <a:t> Blue-Gray</a:t>
            </a:r>
            <a:br>
              <a:rPr lang="en-US" dirty="0" smtClean="0"/>
            </a:br>
            <a:r>
              <a:rPr lang="en-US" b="1" dirty="0" smtClean="0">
                <a:solidFill>
                  <a:srgbClr val="6089B2"/>
                </a:solidFill>
              </a:rPr>
              <a:t>SUBTITLES</a:t>
            </a:r>
            <a:r>
              <a:rPr lang="en-US" dirty="0" smtClean="0"/>
              <a:t> (if needed): Uppercase, 24px, Bold, </a:t>
            </a:r>
            <a:br>
              <a:rPr lang="en-US" dirty="0" smtClean="0"/>
            </a:br>
            <a:r>
              <a:rPr lang="en-US" dirty="0" smtClean="0"/>
              <a:t>		        </a:t>
            </a:r>
            <a:r>
              <a:rPr lang="en-US" dirty="0" err="1" smtClean="0"/>
              <a:t>Colour</a:t>
            </a:r>
            <a:r>
              <a:rPr lang="en-US" dirty="0" smtClean="0"/>
              <a:t> Blue-Gray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Body: Sentence case. Minimum font size 18px, Regular,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1"/>
            <a:r>
              <a:rPr lang="en-US" dirty="0" err="1" smtClean="0"/>
              <a:t>Colour</a:t>
            </a:r>
            <a:r>
              <a:rPr lang="en-US" dirty="0" smtClean="0"/>
              <a:t> palette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itles/subtitles: Blue-Gray: RGB: R=96, G=137, B=178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Highlighting </a:t>
            </a:r>
            <a:r>
              <a:rPr lang="en-US" dirty="0" err="1" smtClean="0"/>
              <a:t>colours</a:t>
            </a:r>
            <a:r>
              <a:rPr lang="en-US" dirty="0" smtClean="0"/>
              <a:t> (not to be used excessively)</a:t>
            </a:r>
            <a:br>
              <a:rPr lang="en-US" dirty="0" smtClean="0"/>
            </a:br>
            <a:r>
              <a:rPr lang="en-US" dirty="0" smtClean="0"/>
              <a:t>Lime: RGB: R=</a:t>
            </a:r>
            <a:r>
              <a:rPr lang="en-GB" dirty="0" smtClean="0"/>
              <a:t>154, G=196, B=58</a:t>
            </a:r>
            <a:br>
              <a:rPr lang="en-GB" dirty="0" smtClean="0"/>
            </a:br>
            <a:r>
              <a:rPr lang="en-GB" dirty="0" smtClean="0"/>
              <a:t>Blue: RGB: </a:t>
            </a:r>
            <a:r>
              <a:rPr lang="pt-BR" dirty="0" smtClean="0"/>
              <a:t>R=101, G=153, B=204</a:t>
            </a: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215200" y="4996567"/>
            <a:ext cx="190500" cy="190500"/>
          </a:xfrm>
          <a:prstGeom prst="rect">
            <a:avLst/>
          </a:prstGeom>
          <a:solidFill>
            <a:srgbClr val="4A7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589899" y="5609764"/>
            <a:ext cx="190500" cy="190500"/>
          </a:xfrm>
          <a:prstGeom prst="rect">
            <a:avLst/>
          </a:prstGeom>
          <a:solidFill>
            <a:srgbClr val="9A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589899" y="5845841"/>
            <a:ext cx="190500" cy="190500"/>
          </a:xfrm>
          <a:prstGeom prst="rect">
            <a:avLst/>
          </a:prstGeom>
          <a:solidFill>
            <a:srgbClr val="65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7690" y="510083"/>
            <a:ext cx="8866681" cy="611629"/>
          </a:xfrm>
        </p:spPr>
        <p:txBody>
          <a:bodyPr/>
          <a:lstStyle/>
          <a:p>
            <a:r>
              <a:rPr lang="en-US" dirty="0" smtClean="0"/>
              <a:t>CONTENT – USEFUL REFERENCES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6894" y="2092867"/>
            <a:ext cx="8759008" cy="3909391"/>
          </a:xfrm>
        </p:spPr>
        <p:txBody>
          <a:bodyPr numCol="2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FCH JU </a:t>
            </a:r>
            <a:r>
              <a:rPr lang="en-GB" dirty="0" smtClean="0">
                <a:hlinkClick r:id="rId2"/>
              </a:rPr>
              <a:t>Website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Reference FCH JU documents (MAIP/AIPs and MAWP/AWPs</a:t>
            </a:r>
            <a:r>
              <a:rPr lang="en-GB" dirty="0" smtClean="0"/>
              <a:t>):</a:t>
            </a: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Multi-annual plans (MAIP/MAWP</a:t>
            </a:r>
            <a:r>
              <a:rPr lang="en-GB" dirty="0" smtClean="0">
                <a:hlinkClick r:id="rId3"/>
              </a:rPr>
              <a:t>)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Addendum to the FCH JU 2014-2020 </a:t>
            </a:r>
            <a:r>
              <a:rPr lang="en-GB" dirty="0" smtClean="0">
                <a:hlinkClick r:id="rId4"/>
              </a:rPr>
              <a:t>AWP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Annual plans: </a:t>
            </a:r>
            <a:br>
              <a:rPr lang="en-US" dirty="0" smtClean="0"/>
            </a:br>
            <a:r>
              <a:rPr lang="en-GB" dirty="0">
                <a:hlinkClick r:id="rId5"/>
              </a:rPr>
              <a:t>2008-2013: </a:t>
            </a:r>
            <a:r>
              <a:rPr lang="en-GB" dirty="0" smtClean="0">
                <a:hlinkClick r:id="rId5"/>
              </a:rPr>
              <a:t>AIPs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6"/>
              </a:rPr>
              <a:t>2014-2020: AWPs 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75000"/>
                </a:schemeClr>
              </a:solidFill>
              <a:hlinkClick r:id="rId7"/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  <a:hlinkClick r:id="rId7"/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 smtClean="0">
                <a:hlinkClick r:id="rId7"/>
              </a:rPr>
              <a:t>Previous </a:t>
            </a:r>
            <a:r>
              <a:rPr lang="en-GB" dirty="0">
                <a:hlinkClick r:id="rId7"/>
              </a:rPr>
              <a:t>FCH JU Programme Review </a:t>
            </a:r>
            <a:r>
              <a:rPr lang="en-GB" dirty="0" smtClean="0">
                <a:hlinkClick r:id="rId7"/>
              </a:rPr>
              <a:t>Days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European Commission non-nuclear Energy </a:t>
            </a:r>
            <a:r>
              <a:rPr lang="en-GB" dirty="0" smtClean="0">
                <a:hlinkClick r:id="rId8"/>
              </a:rPr>
              <a:t>Research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FCH JU Industry Grouping: Hydrogen </a:t>
            </a:r>
            <a:r>
              <a:rPr lang="en-GB" dirty="0" smtClean="0">
                <a:hlinkClick r:id="rId9"/>
              </a:rPr>
              <a:t>Europe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FCH JU Research Grouping: Hydrogen Europe Research</a:t>
            </a:r>
            <a:endParaRPr lang="en-GB" dirty="0"/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98626" y="4364094"/>
            <a:ext cx="3090672" cy="20367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4A719A"/>
                </a:solidFill>
              </a:rPr>
              <a:t>Speaker Name Surname</a:t>
            </a:r>
            <a:br>
              <a:rPr lang="en-GB" sz="2000" dirty="0" smtClean="0">
                <a:solidFill>
                  <a:srgbClr val="4A719A"/>
                </a:solidFill>
              </a:rPr>
            </a:br>
            <a:r>
              <a:rPr lang="en-GB" sz="2000" dirty="0" smtClean="0">
                <a:solidFill>
                  <a:srgbClr val="4A719A"/>
                </a:solidFill>
              </a:rPr>
              <a:t>Speaker affiliation</a:t>
            </a:r>
            <a:br>
              <a:rPr lang="en-GB" sz="2000" dirty="0" smtClean="0">
                <a:solidFill>
                  <a:srgbClr val="4A719A"/>
                </a:solidFill>
              </a:rPr>
            </a:br>
            <a:r>
              <a:rPr lang="en-GB" sz="2000" dirty="0" smtClean="0">
                <a:solidFill>
                  <a:srgbClr val="4A719A"/>
                </a:solidFill>
              </a:rPr>
              <a:t/>
            </a:r>
            <a:br>
              <a:rPr lang="en-GB" sz="2000" dirty="0" smtClean="0">
                <a:solidFill>
                  <a:srgbClr val="4A719A"/>
                </a:solidFill>
              </a:rPr>
            </a:br>
            <a:r>
              <a:rPr lang="en-GB" sz="1600" dirty="0" smtClean="0">
                <a:solidFill>
                  <a:srgbClr val="4A719A"/>
                </a:solidFill>
              </a:rPr>
              <a:t>Project Website</a:t>
            </a:r>
            <a:br>
              <a:rPr lang="en-GB" sz="1600" dirty="0" smtClean="0">
                <a:solidFill>
                  <a:srgbClr val="4A719A"/>
                </a:solidFill>
              </a:rPr>
            </a:br>
            <a:r>
              <a:rPr lang="en-GB" sz="1600" dirty="0" smtClean="0">
                <a:solidFill>
                  <a:srgbClr val="4A719A"/>
                </a:solidFill>
              </a:rPr>
              <a:t>Email coordinator</a:t>
            </a:r>
            <a:endParaRPr lang="en-GB" sz="2000" dirty="0">
              <a:solidFill>
                <a:srgbClr val="4A719A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76874" y="500513"/>
            <a:ext cx="2609088" cy="128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6089B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rgbClr val="4A719A"/>
                </a:solidFill>
              </a:rPr>
              <a:t>PROJECT ACRONYM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rgbClr val="4A719A"/>
                </a:solidFill>
              </a:rPr>
              <a:t>Project Title</a:t>
            </a:r>
            <a:endParaRPr lang="en-GB" sz="2000" dirty="0">
              <a:solidFill>
                <a:srgbClr val="4A719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9957" y="1953929"/>
            <a:ext cx="1722922" cy="1251284"/>
          </a:xfrm>
          <a:prstGeom prst="roundRect">
            <a:avLst/>
          </a:prstGeom>
          <a:solidFill>
            <a:srgbClr val="6089B2"/>
          </a:solidFill>
          <a:ln>
            <a:solidFill>
              <a:srgbClr val="4A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Trebuchet MS" panose="020B0603020202020204" pitchFamily="34" charset="0"/>
              </a:rPr>
              <a:t>Project LOGO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51" y="438542"/>
            <a:ext cx="8372045" cy="603450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094" y="2156825"/>
            <a:ext cx="10435144" cy="3988794"/>
          </a:xfrm>
        </p:spPr>
        <p:txBody>
          <a:bodyPr>
            <a:normAutofit lnSpcReduction="10000"/>
          </a:bodyPr>
          <a:lstStyle/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Call year: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[YYYY]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Call topic: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[insert number and title of the call topic to which the proposal was originally submitted]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Project dates: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[start date – end date]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% stage of implementation 01/11/2019: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 </a:t>
            </a:r>
            <a:r>
              <a:rPr lang="en-GB" dirty="0" smtClean="0">
                <a:sym typeface="Gill Sans" charset="0"/>
              </a:rPr>
              <a:t>%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Total project budget: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[…….. </a:t>
            </a:r>
            <a:r>
              <a:rPr lang="en-GB" dirty="0" smtClean="0">
                <a:sym typeface="Gill Sans" charset="0"/>
              </a:rPr>
              <a:t>€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FCH JU max. contribution: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[…….. </a:t>
            </a:r>
            <a:r>
              <a:rPr lang="en-GB" dirty="0" smtClean="0">
                <a:sym typeface="Gill Sans" charset="0"/>
              </a:rPr>
              <a:t>€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  <a:endParaRPr lang="en-GB" dirty="0">
              <a:solidFill>
                <a:srgbClr val="9AC43A"/>
              </a:solidFill>
              <a:sym typeface="Gill Sans" charset="0"/>
            </a:endParaRP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Other financial contribution: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[……. </a:t>
            </a:r>
            <a:r>
              <a:rPr lang="en-GB" dirty="0" smtClean="0">
                <a:sym typeface="Gill Sans" charset="0"/>
              </a:rPr>
              <a:t>€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  <a:endParaRPr lang="en-GB" dirty="0">
              <a:solidFill>
                <a:srgbClr val="9AC43A"/>
              </a:solidFill>
              <a:sym typeface="Gill Sans" charset="0"/>
            </a:endParaRP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Partners: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[list all partners]</a:t>
            </a:r>
            <a:endParaRPr lang="en-GB" dirty="0">
              <a:solidFill>
                <a:srgbClr val="9AC4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149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ym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992" y="2524423"/>
            <a:ext cx="79085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Two slides max. on short </a:t>
            </a:r>
            <a:r>
              <a:rPr lang="en-US" dirty="0">
                <a:latin typeface="Trebuchet MS" panose="020B0603020202020204" pitchFamily="34" charset="0"/>
              </a:rPr>
              <a:t>project introduction describing </a:t>
            </a:r>
          </a:p>
          <a:p>
            <a:pPr marL="5143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Main Objectives</a:t>
            </a:r>
            <a:endParaRPr lang="en-US" dirty="0">
              <a:latin typeface="Trebuchet MS" panose="020B0603020202020204" pitchFamily="34" charset="0"/>
            </a:endParaRPr>
          </a:p>
          <a:p>
            <a:pPr marL="5143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Global positioning vs international state-of the art</a:t>
            </a:r>
          </a:p>
          <a:p>
            <a:pPr marL="5143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Application and market area </a:t>
            </a:r>
          </a:p>
          <a:p>
            <a:pPr lvl="1" algn="just"/>
            <a:endParaRPr lang="en-US" dirty="0">
              <a:latin typeface="Trebuchet MS" panose="020B0603020202020204" pitchFamily="34" charset="0"/>
            </a:endParaRPr>
          </a:p>
          <a:p>
            <a:pPr lvl="1" algn="just"/>
            <a:r>
              <a:rPr lang="en-US" dirty="0" smtClean="0">
                <a:latin typeface="Trebuchet MS" panose="020B0603020202020204" pitchFamily="34" charset="0"/>
              </a:rPr>
              <a:t>(Strongly recommended to </a:t>
            </a:r>
            <a:r>
              <a:rPr lang="en-US" dirty="0">
                <a:latin typeface="Trebuchet MS" panose="020B0603020202020204" pitchFamily="34" charset="0"/>
              </a:rPr>
              <a:t>include </a:t>
            </a:r>
            <a:r>
              <a:rPr lang="en-US" dirty="0" smtClean="0">
                <a:latin typeface="Trebuchet MS" panose="020B0603020202020204" pitchFamily="34" charset="0"/>
              </a:rPr>
              <a:t>relevant pictures </a:t>
            </a:r>
            <a:r>
              <a:rPr lang="en-US" dirty="0">
                <a:latin typeface="Trebuchet MS" panose="020B0603020202020204" pitchFamily="34" charset="0"/>
              </a:rPr>
              <a:t>or </a:t>
            </a:r>
            <a:r>
              <a:rPr lang="en-US" dirty="0" smtClean="0">
                <a:latin typeface="Trebuchet MS" panose="020B0603020202020204" pitchFamily="34" charset="0"/>
              </a:rPr>
              <a:t>figures 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in high quality)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1992" y="467495"/>
            <a:ext cx="8154821" cy="6116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A719A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2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solidFill>
                  <a:schemeClr val="tx1"/>
                </a:solidFill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chemeClr val="tx1"/>
              </a:solidFill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2711657" y="423772"/>
            <a:ext cx="8782137" cy="608419"/>
          </a:xfrm>
        </p:spPr>
        <p:txBody>
          <a:bodyPr/>
          <a:lstStyle/>
          <a:p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Project Progress/Actions – Aspects (up to 3)</a:t>
            </a:r>
            <a:endParaRPr lang="en-US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0069" y="1267607"/>
            <a:ext cx="550503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GB" sz="2200" dirty="0">
                <a:solidFill>
                  <a:srgbClr val="9AC43A"/>
                </a:solidFill>
                <a:latin typeface="Trebuchet MS" panose="020B0603020202020204" pitchFamily="34" charset="0"/>
              </a:rPr>
              <a:t>Example </a:t>
            </a:r>
            <a:r>
              <a:rPr lang="en-GB" sz="2200" dirty="0">
                <a:latin typeface="Trebuchet MS" panose="020B0603020202020204" pitchFamily="34" charset="0"/>
              </a:rPr>
              <a:t>and explanation in the next slide</a:t>
            </a:r>
            <a:endParaRPr lang="nl-BE" sz="2200" dirty="0">
              <a:latin typeface="Trebuchet MS" panose="020B0603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834596" y="2131694"/>
            <a:ext cx="2716709" cy="584775"/>
          </a:xfrm>
          <a:prstGeom prst="roundRect">
            <a:avLst/>
          </a:prstGeom>
          <a:solidFill>
            <a:srgbClr val="6089B2"/>
          </a:solidFill>
          <a:ln w="25400" cap="flat" cmpd="sng" algn="ctr">
            <a:solidFill>
              <a:srgbClr val="6089B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Achievement to-date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23892" y="2192898"/>
            <a:ext cx="5400600" cy="882534"/>
            <a:chOff x="9625170" y="4290945"/>
            <a:chExt cx="10801200" cy="176506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6089B2"/>
            </a:solidFill>
            <a:ln w="25400" cap="flat" cmpd="sng" algn="ctr">
              <a:solidFill>
                <a:srgbClr val="6089B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latin typeface="Trebuchet MS" panose="020B0603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3398" y="5194236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50%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7694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75%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49062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25%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42322" y="2078257"/>
            <a:ext cx="1587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PROJECT TARGET VALUE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9849" y="2131694"/>
            <a:ext cx="1587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PROJECT START VALUE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824192" y="2206857"/>
            <a:ext cx="299184" cy="378549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18615" y="2181369"/>
            <a:ext cx="299184" cy="378549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061" y="3167329"/>
            <a:ext cx="1089889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rebuchet MS" panose="020B0603020202020204" pitchFamily="34" charset="0"/>
              </a:rPr>
              <a:t>Please refer to the objectives/targets/KPIs set in the relevant multi-annual work plan (MAIP or MAWP) or in the topic description for the call for proposals to which you successfully applied (see the relevant annual plan - AIP or AWP - for reference) as well as the current </a:t>
            </a:r>
            <a:r>
              <a:rPr lang="en-US" sz="1600" dirty="0" err="1">
                <a:latin typeface="Trebuchet MS" panose="020B0603020202020204" pitchFamily="34" charset="0"/>
              </a:rPr>
              <a:t>SoA</a:t>
            </a:r>
            <a:r>
              <a:rPr lang="en-US" sz="1600" dirty="0">
                <a:latin typeface="Trebuchet MS" panose="020B0603020202020204" pitchFamily="34" charset="0"/>
              </a:rPr>
              <a:t> for ongoing similar activities, relevant to this aspect</a:t>
            </a:r>
            <a:r>
              <a:rPr lang="en-US" sz="16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n-US" sz="1600" dirty="0">
              <a:latin typeface="Trebuchet MS" panose="020B0603020202020204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rebuchet MS" panose="020B0603020202020204" pitchFamily="34" charset="0"/>
              </a:rPr>
              <a:t>Please compare your projects achievements against the respective FCH JU targets and </a:t>
            </a:r>
            <a:r>
              <a:rPr lang="en-US" sz="1600" dirty="0" err="1">
                <a:latin typeface="Trebuchet MS" panose="020B0603020202020204" pitchFamily="34" charset="0"/>
              </a:rPr>
              <a:t>SoA</a:t>
            </a:r>
            <a:r>
              <a:rPr lang="en-US" sz="1600" dirty="0">
                <a:latin typeface="Trebuchet MS" panose="020B0603020202020204" pitchFamily="34" charset="0"/>
              </a:rPr>
              <a:t>. You are highly advised to use graphs and diagrams or tables (as a second option</a:t>
            </a:r>
            <a:r>
              <a:rPr lang="en-US" sz="1600" dirty="0" smtClean="0">
                <a:latin typeface="Trebuchet MS" panose="020B0603020202020204" pitchFamily="34" charset="0"/>
              </a:rPr>
              <a:t>).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/>
            <a:r>
              <a:rPr lang="en-US" sz="1600" dirty="0">
                <a:latin typeface="Trebuchet MS" panose="020B0603020202020204" pitchFamily="34" charset="0"/>
              </a:rPr>
              <a:t>In addition: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rebuchet MS" panose="020B0603020202020204" pitchFamily="34" charset="0"/>
              </a:rPr>
              <a:t>Please explain briefly (orally or in bullet points) the performed activities and/or problems encountered to meet those targets as well as future steps to meet the </a:t>
            </a:r>
            <a:r>
              <a:rPr lang="en-US" sz="1600" dirty="0" smtClean="0">
                <a:latin typeface="Trebuchet MS" panose="020B0603020202020204" pitchFamily="34" charset="0"/>
              </a:rPr>
              <a:t>targets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endParaRPr lang="en-US" sz="1600" dirty="0">
              <a:latin typeface="Trebuchet MS" panose="020B0603020202020204" pitchFamily="34" charset="0"/>
            </a:endParaRPr>
          </a:p>
          <a:p>
            <a:pPr algn="ctr"/>
            <a:r>
              <a:rPr lang="en-US" sz="1400" i="1" dirty="0">
                <a:latin typeface="Trebuchet MS" panose="020B0603020202020204" pitchFamily="34" charset="0"/>
              </a:rPr>
              <a:t>* If you would like to refer to a non measurable KPI which is important to your project please explain accordingly</a:t>
            </a:r>
            <a:endParaRPr lang="en-GB" sz="14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3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2790908" y="481892"/>
            <a:ext cx="9128190" cy="851143"/>
          </a:xfrm>
        </p:spPr>
        <p:txBody>
          <a:bodyPr/>
          <a:lstStyle/>
          <a:p>
            <a:r>
              <a:rPr lang="en-US" sz="3200" dirty="0" smtClean="0">
                <a:solidFill>
                  <a:srgbClr val="9AC43A"/>
                </a:solidFill>
                <a:latin typeface="Trebuchet MS" panose="020B0603020202020204" pitchFamily="34" charset="0"/>
              </a:rPr>
              <a:t>Example</a:t>
            </a:r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 And Explanation of Project Progress/Actions - Durability</a:t>
            </a:r>
            <a:endParaRPr lang="en-US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096839" y="2174229"/>
            <a:ext cx="2716709" cy="648072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Achievement to-date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15800" y="2243381"/>
            <a:ext cx="5400600" cy="882534"/>
            <a:chOff x="9625170" y="4290945"/>
            <a:chExt cx="10801200" cy="176506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6089B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3398" y="5194236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50%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7694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75%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49062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25%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78397" y="2237526"/>
            <a:ext cx="1043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  <a:latin typeface="Trebuchet MS" panose="020B0603020202020204" pitchFamily="34" charset="0"/>
              </a:rPr>
              <a:t>2000h</a:t>
            </a:r>
            <a:r>
              <a:rPr lang="en-GB" sz="1600" dirty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12 V/h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41981" y="2308989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9410" y="2308990"/>
            <a:ext cx="299184" cy="378549"/>
          </a:xfrm>
          <a:prstGeom prst="chevron">
            <a:avLst/>
          </a:prstGeom>
          <a:solidFill>
            <a:srgbClr val="6089B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020418" y="2255616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369548" y="2233833"/>
            <a:ext cx="299184" cy="378549"/>
          </a:xfrm>
          <a:prstGeom prst="chevron">
            <a:avLst/>
          </a:prstGeom>
          <a:solidFill>
            <a:srgbClr val="F6AA3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80432" y="2174229"/>
            <a:ext cx="987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  <a:latin typeface="Trebuchet MS" panose="020B0603020202020204" pitchFamily="34" charset="0"/>
              </a:rPr>
              <a:t>6000h</a:t>
            </a:r>
            <a:br>
              <a:rPr lang="en-GB" sz="1600" dirty="0">
                <a:solidFill>
                  <a:srgbClr val="FFC000"/>
                </a:solidFill>
                <a:latin typeface="Trebuchet MS" panose="020B0603020202020204" pitchFamily="34" charset="0"/>
              </a:rPr>
            </a:br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1 V/h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0878" y="3077235"/>
            <a:ext cx="46982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4A719A"/>
                </a:solidFill>
                <a:latin typeface="Trebuchet MS" panose="020B0603020202020204" pitchFamily="34" charset="0"/>
              </a:rPr>
              <a:t>Status at month 17 of a 36 months project at date </a:t>
            </a:r>
            <a:r>
              <a:rPr lang="en-GB" sz="1200" i="1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01/11/2019</a:t>
            </a:r>
            <a:endParaRPr lang="nl-BE" sz="1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4142782"/>
              </p:ext>
            </p:extLst>
          </p:nvPr>
        </p:nvGraphicFramePr>
        <p:xfrm>
          <a:off x="3139696" y="3314794"/>
          <a:ext cx="6060626" cy="277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 rot="19874909">
            <a:off x="4276284" y="3465077"/>
            <a:ext cx="363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Example slide</a:t>
            </a:r>
            <a:endParaRPr lang="nl-BE" sz="40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8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Widescreen</PresentationFormat>
  <Paragraphs>202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Courier New</vt:lpstr>
      <vt:lpstr>DIN Condensed</vt:lpstr>
      <vt:lpstr>Gill Sans</vt:lpstr>
      <vt:lpstr>Trebuchet MS</vt:lpstr>
      <vt:lpstr>Wingdings</vt:lpstr>
      <vt:lpstr>ヒラギノ角ゴ Pro W3</vt:lpstr>
      <vt:lpstr>Custom Design</vt:lpstr>
      <vt:lpstr>Office Theme</vt:lpstr>
      <vt:lpstr>PRD2021 GUIDELINES &amp; TEMPLATE</vt:lpstr>
      <vt:lpstr>GENERAL GUIDELINES - CONTENT</vt:lpstr>
      <vt:lpstr>GENERAL GUIDELINES - STRUCTURE</vt:lpstr>
      <vt:lpstr>CONTENT – USEFUL REFERENCES</vt:lpstr>
      <vt:lpstr>Speaker Name Surname Speaker affiliation  Project Website Email coordinator</vt:lpstr>
      <vt:lpstr>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 material – Optional slides</vt:lpstr>
      <vt:lpstr>PowerPoint Presentation</vt:lpstr>
      <vt:lpstr>PowerPoint Presentation</vt:lpstr>
      <vt:lpstr>Simple bar chart</vt:lpstr>
      <vt:lpstr>PowerPoint Presentation</vt:lpstr>
      <vt:lpstr>PowerPoint Presentation</vt:lpstr>
      <vt:lpstr>Balloon texts with icons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2020-10-22T08:41:19Z</dcterms:created>
  <dcterms:modified xsi:type="dcterms:W3CDTF">2021-10-11T16:15:05Z</dcterms:modified>
</cp:coreProperties>
</file>