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11/14/2017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04671" y="39440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674189" y="538431"/>
            <a:ext cx="7030528" cy="5583541"/>
            <a:chOff x="2674189" y="538431"/>
            <a:chExt cx="7030528" cy="5583541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39551" y="1989139"/>
              <a:ext cx="3592512" cy="413283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165502" y="538431"/>
              <a:ext cx="1863305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b="1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b="1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10989" y="2042910"/>
              <a:ext cx="1484224" cy="5094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ENRIQUE GIRON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30701" y="1418617"/>
              <a:ext cx="1417411" cy="4599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Strategy &amp; Market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Development 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CARLOS NAVAS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98475" y="2711450"/>
              <a:ext cx="1252838" cy="469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IVETA BERGA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09173" y="2635537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23657" y="3229270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35682" y="5561327"/>
              <a:ext cx="1485991" cy="4948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15962" y="4459121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40528" y="4984961"/>
              <a:ext cx="1471351" cy="510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5857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CLAUDIA MARENCO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46508" y="3616083"/>
              <a:ext cx="1439863" cy="5222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ZEYNEP MUSOGLU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20685" y="3825208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879349" y="1415783"/>
              <a:ext cx="1144587" cy="4730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219576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stCxn id="5" idx="1"/>
              <a:endCxn id="6" idx="0"/>
            </p:cNvCxnSpPr>
            <p:nvPr/>
          </p:nvCxnSpPr>
          <p:spPr>
            <a:xfrm rot="10800000" flipV="1">
              <a:off x="3612776" y="891336"/>
              <a:ext cx="1552726" cy="28524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stCxn id="5" idx="3"/>
              <a:endCxn id="7" idx="0"/>
            </p:cNvCxnSpPr>
            <p:nvPr/>
          </p:nvCxnSpPr>
          <p:spPr>
            <a:xfrm>
              <a:off x="7028807" y="891336"/>
              <a:ext cx="1676414" cy="28524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688628" y="1007255"/>
              <a:ext cx="171543" cy="64551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/>
            <p:cNvCxnSpPr>
              <a:stCxn id="5" idx="2"/>
              <a:endCxn id="9" idx="0"/>
            </p:cNvCxnSpPr>
            <p:nvPr/>
          </p:nvCxnSpPr>
          <p:spPr>
            <a:xfrm rot="16200000" flipH="1">
              <a:off x="6381093" y="960302"/>
              <a:ext cx="174377" cy="74225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0040" y="2647722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lbow Connector 34"/>
            <p:cNvCxnSpPr>
              <a:endCxn id="52" idx="1"/>
            </p:cNvCxnSpPr>
            <p:nvPr/>
          </p:nvCxnSpPr>
          <p:spPr>
            <a:xfrm rot="16200000" flipH="1">
              <a:off x="7647164" y="3377882"/>
              <a:ext cx="762093" cy="236596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196287" y="3231253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>
              <a:endCxn id="102" idx="1"/>
            </p:cNvCxnSpPr>
            <p:nvPr/>
          </p:nvCxnSpPr>
          <p:spPr>
            <a:xfrm rot="16200000" flipH="1">
              <a:off x="4202784" y="3810996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>
              <a:endCxn id="8" idx="3"/>
            </p:cNvCxnSpPr>
            <p:nvPr/>
          </p:nvCxnSpPr>
          <p:spPr>
            <a:xfrm flipH="1" flipV="1">
              <a:off x="7695213" y="2297630"/>
              <a:ext cx="236850" cy="31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/>
            <p:cNvCxnSpPr>
              <a:endCxn id="30" idx="3"/>
            </p:cNvCxnSpPr>
            <p:nvPr/>
          </p:nvCxnSpPr>
          <p:spPr>
            <a:xfrm flipH="1" flipV="1">
              <a:off x="7703759" y="2890810"/>
              <a:ext cx="214779" cy="142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699254" y="348009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Arrow Connector 133"/>
            <p:cNvCxnSpPr/>
            <p:nvPr/>
          </p:nvCxnSpPr>
          <p:spPr>
            <a:xfrm flipH="1" flipV="1">
              <a:off x="7696263" y="4064966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0" name="Elbow Connector 11269"/>
            <p:cNvCxnSpPr>
              <a:endCxn id="33" idx="3"/>
            </p:cNvCxnSpPr>
            <p:nvPr/>
          </p:nvCxnSpPr>
          <p:spPr>
            <a:xfrm rot="5400000">
              <a:off x="7401515" y="4175391"/>
              <a:ext cx="817933" cy="197203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2" name="Elbow Connector 11271"/>
            <p:cNvCxnSpPr/>
            <p:nvPr/>
          </p:nvCxnSpPr>
          <p:spPr>
            <a:xfrm rot="5400000">
              <a:off x="7543664" y="4842550"/>
              <a:ext cx="525839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8879" y="5352871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5" name="Straight Arrow Connector 11304"/>
            <p:cNvCxnSpPr>
              <a:endCxn id="10" idx="3"/>
            </p:cNvCxnSpPr>
            <p:nvPr/>
          </p:nvCxnSpPr>
          <p:spPr>
            <a:xfrm flipH="1">
              <a:off x="4151313" y="2946400"/>
              <a:ext cx="2095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43413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18548" y="5346636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79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(FCH)</cp:lastModifiedBy>
  <cp:revision>15</cp:revision>
  <dcterms:created xsi:type="dcterms:W3CDTF">2017-09-18T14:48:44Z</dcterms:created>
  <dcterms:modified xsi:type="dcterms:W3CDTF">2017-11-14T08:08:09Z</dcterms:modified>
</cp:coreProperties>
</file>