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76" r:id="rId3"/>
    <p:sldId id="277" r:id="rId4"/>
    <p:sldId id="278" r:id="rId5"/>
    <p:sldId id="271" r:id="rId6"/>
    <p:sldId id="284" r:id="rId7"/>
    <p:sldId id="272" r:id="rId8"/>
    <p:sldId id="280" r:id="rId9"/>
    <p:sldId id="273" r:id="rId10"/>
    <p:sldId id="268" r:id="rId11"/>
    <p:sldId id="267" r:id="rId12"/>
    <p:sldId id="269" r:id="rId13"/>
    <p:sldId id="270" r:id="rId14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5760" cy="456839"/>
          </a:xfrm>
          <a:prstGeom prst="rect">
            <a:avLst/>
          </a:prstGeom>
          <a:noFill/>
          <a:ln>
            <a:noFill/>
          </a:ln>
        </p:spPr>
        <p:txBody>
          <a:bodyPr vert="horz" lIns="90000" tIns="45000" rIns="90000" bIns="45000" compatLnSpc="1"/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pPr marL="0" marR="0" lvl="0" indent="0" algn="l" rtl="0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 sz="1400"/>
            </a:pPr>
            <a:endParaRPr lang="it-IT" sz="1400" b="0" i="0" u="none" strike="noStrike" baseline="0">
              <a:ln>
                <a:noFill/>
              </a:ln>
              <a:solidFill>
                <a:srgbClr val="000000"/>
              </a:solidFill>
              <a:latin typeface="Arial" pitchFamily="18"/>
              <a:ea typeface="MS Gothic" pitchFamily="2"/>
              <a:cs typeface="MS Gothic" pitchFamily="2"/>
            </a:endParaRPr>
          </a:p>
        </p:txBody>
      </p:sp>
      <p:sp>
        <p:nvSpPr>
          <p:cNvPr id="3" name="Segnaposto data 2"/>
          <p:cNvSpPr txBox="1">
            <a:spLocks noGrp="1"/>
          </p:cNvSpPr>
          <p:nvPr>
            <p:ph type="dt" sz="quarter" idx="1"/>
          </p:nvPr>
        </p:nvSpPr>
        <p:spPr>
          <a:xfrm>
            <a:off x="3881880" y="0"/>
            <a:ext cx="2975760" cy="456839"/>
          </a:xfrm>
          <a:prstGeom prst="rect">
            <a:avLst/>
          </a:prstGeom>
          <a:noFill/>
          <a:ln>
            <a:noFill/>
          </a:ln>
        </p:spPr>
        <p:txBody>
          <a:bodyPr vert="horz" lIns="90000" tIns="45000" rIns="90000" bIns="45000" compatLnSpc="1"/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pPr marL="0" marR="0" lvl="0" indent="0" algn="r" rtl="0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 sz="1400"/>
            </a:pPr>
            <a:endParaRPr lang="it-IT" sz="1400" b="0" i="0" u="none" strike="noStrike" baseline="0">
              <a:ln>
                <a:noFill/>
              </a:ln>
              <a:solidFill>
                <a:srgbClr val="000000"/>
              </a:solidFill>
              <a:latin typeface="Arial" pitchFamily="18"/>
              <a:ea typeface="MS Gothic" pitchFamily="2"/>
              <a:cs typeface="MS Gothic" pitchFamily="2"/>
            </a:endParaRPr>
          </a:p>
        </p:txBody>
      </p:sp>
      <p:sp>
        <p:nvSpPr>
          <p:cNvPr id="4" name="Segnaposto piè di pagina 3"/>
          <p:cNvSpPr txBox="1">
            <a:spLocks noGrp="1"/>
          </p:cNvSpPr>
          <p:nvPr>
            <p:ph type="ftr" sz="quarter" idx="2"/>
          </p:nvPr>
        </p:nvSpPr>
        <p:spPr>
          <a:xfrm>
            <a:off x="0" y="8686800"/>
            <a:ext cx="2975760" cy="456839"/>
          </a:xfrm>
          <a:prstGeom prst="rect">
            <a:avLst/>
          </a:prstGeom>
          <a:noFill/>
          <a:ln>
            <a:noFill/>
          </a:ln>
        </p:spPr>
        <p:txBody>
          <a:bodyPr vert="horz" lIns="90000" tIns="45000" rIns="90000" bIns="45000" anchor="b" compatLnSpc="1"/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pPr marL="0" marR="0" lvl="0" indent="0" algn="l" rtl="0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 sz="1400"/>
            </a:pPr>
            <a:endParaRPr lang="it-IT" sz="1400" b="0" i="0" u="none" strike="noStrike" baseline="0">
              <a:ln>
                <a:noFill/>
              </a:ln>
              <a:solidFill>
                <a:srgbClr val="000000"/>
              </a:solidFill>
              <a:latin typeface="Arial" pitchFamily="18"/>
              <a:ea typeface="MS Gothic" pitchFamily="2"/>
              <a:cs typeface="MS Gothic" pitchFamily="2"/>
            </a:endParaRPr>
          </a:p>
        </p:txBody>
      </p:sp>
      <p:sp>
        <p:nvSpPr>
          <p:cNvPr id="5" name="Segnaposto numero diapositiva 4"/>
          <p:cNvSpPr txBox="1">
            <a:spLocks noGrp="1"/>
          </p:cNvSpPr>
          <p:nvPr>
            <p:ph type="sldNum" sz="quarter" idx="3"/>
          </p:nvPr>
        </p:nvSpPr>
        <p:spPr>
          <a:xfrm>
            <a:off x="3881880" y="8686800"/>
            <a:ext cx="2975760" cy="456839"/>
          </a:xfrm>
          <a:prstGeom prst="rect">
            <a:avLst/>
          </a:prstGeom>
          <a:noFill/>
          <a:ln>
            <a:noFill/>
          </a:ln>
        </p:spPr>
        <p:txBody>
          <a:bodyPr vert="horz" lIns="90000" tIns="45000" rIns="90000" bIns="45000" anchor="b" compatLnSpc="1"/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pPr marL="0" marR="0" lvl="0" indent="0" algn="r" rtl="0" hangingPunct="0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 sz="1400"/>
            </a:pPr>
            <a:fld id="{BB529876-20AB-4EE8-8E05-CD046ED768AF}" type="slidenum">
              <a:rPr/>
              <a:pPr marL="0" marR="0" lvl="0" indent="0" algn="r" rtl="0" hangingPunct="0">
                <a:lnSpc>
                  <a:spcPct val="93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  <a:defRPr sz="1400"/>
              </a:pPr>
              <a:t>‹N›</a:t>
            </a:fld>
            <a:endParaRPr lang="it-IT" sz="1400" b="0" i="0" u="none" strike="noStrike" baseline="0">
              <a:ln>
                <a:noFill/>
              </a:ln>
              <a:solidFill>
                <a:srgbClr val="000000"/>
              </a:solidFill>
              <a:latin typeface="Arial" pitchFamily="18"/>
              <a:ea typeface="MS Gothic" pitchFamily="2"/>
              <a:cs typeface="MS Gothic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17940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>
            <a:spLocks noMove="1" noResize="1"/>
          </p:cNvSpPr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FFFFF"/>
          </a:solidFill>
          <a:ln>
            <a:noFill/>
            <a:prstDash val="solid"/>
          </a:ln>
        </p:spPr>
        <p:txBody>
          <a:bodyPr vert="horz" lIns="0" tIns="0" rIns="0" bIns="0" anchor="ctr" anchorCtr="1" compatLnSpc="0"/>
          <a:lstStyle/>
          <a:p>
            <a:pPr lvl="0" rtl="0" hangingPunct="0">
              <a:buNone/>
              <a:tabLst/>
            </a:pPr>
            <a:endParaRPr lang="it-IT" sz="24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3" name="Figura a mano libera 2"/>
          <p:cNvSpPr/>
          <p:nvPr/>
        </p:nvSpPr>
        <p:spPr>
          <a:xfrm>
            <a:off x="0" y="0"/>
            <a:ext cx="6858000" cy="9144000"/>
          </a:xfrm>
          <a:custGeom>
            <a:avLst>
              <a:gd name="f0" fmla="val 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 gdRefY="" minY="0" maxY="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none" lIns="90000" tIns="46800" rIns="90000" bIns="46800" anchor="ctr" anchorCtr="0" compatLnSpc="0"/>
          <a:lstStyle/>
          <a:p>
            <a:pPr lvl="0" rtl="0" hangingPunct="0">
              <a:buNone/>
              <a:tabLst/>
            </a:pPr>
            <a:endParaRPr lang="it-IT" sz="24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06640" y="812880"/>
            <a:ext cx="5341680" cy="400571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5" name="Segnaposto note 4"/>
          <p:cNvSpPr txBox="1">
            <a:spLocks noGrp="1"/>
          </p:cNvSpPr>
          <p:nvPr>
            <p:ph type="body" sz="quarter" idx="3"/>
          </p:nvPr>
        </p:nvSpPr>
        <p:spPr>
          <a:xfrm>
            <a:off x="755639" y="5078160"/>
            <a:ext cx="6045119" cy="480888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compatLnSpc="1"/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endParaRPr lang="it-IT"/>
          </a:p>
        </p:txBody>
      </p:sp>
      <p:sp>
        <p:nvSpPr>
          <p:cNvPr id="6" name="Segnaposto intestazione 5"/>
          <p:cNvSpPr txBox="1">
            <a:spLocks noGrp="1"/>
          </p:cNvSpPr>
          <p:nvPr>
            <p:ph type="hdr" sz="quarter"/>
          </p:nvPr>
        </p:nvSpPr>
        <p:spPr>
          <a:xfrm>
            <a:off x="0" y="-360"/>
            <a:ext cx="3278160" cy="53208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/>
          <a:lstStyle>
            <a:lvl1pPr marL="0" marR="0" lvl="0" indent="0" algn="l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 lang="it-IT" sz="1400" b="0" i="0" u="none" strike="noStrike" baseline="0">
                <a:solidFill>
                  <a:srgbClr val="000000"/>
                </a:solidFill>
                <a:latin typeface="Times New Roman" pitchFamily="18"/>
                <a:ea typeface="Arial Unicode MS" pitchFamily="2"/>
                <a:cs typeface="Arial Unicode MS" pitchFamily="2"/>
              </a:defRPr>
            </a:lvl1pPr>
          </a:lstStyle>
          <a:p>
            <a:pPr lvl="0"/>
            <a:endParaRPr lang="it-IT"/>
          </a:p>
        </p:txBody>
      </p:sp>
      <p:sp>
        <p:nvSpPr>
          <p:cNvPr id="7" name="Segnaposto data 6"/>
          <p:cNvSpPr txBox="1">
            <a:spLocks noGrp="1"/>
          </p:cNvSpPr>
          <p:nvPr>
            <p:ph type="dt" idx="1"/>
          </p:nvPr>
        </p:nvSpPr>
        <p:spPr>
          <a:xfrm>
            <a:off x="4278240" y="-360"/>
            <a:ext cx="3278160" cy="53208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/>
          <a:lstStyle>
            <a:lvl1pPr marL="0" marR="0" lvl="0" indent="0" algn="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 lang="it-IT" sz="1400" b="0" i="0" u="none" strike="noStrike" baseline="0">
                <a:solidFill>
                  <a:srgbClr val="000000"/>
                </a:solidFill>
                <a:latin typeface="Times New Roman" pitchFamily="18"/>
                <a:ea typeface="Arial Unicode MS" pitchFamily="2"/>
                <a:cs typeface="Arial Unicode MS" pitchFamily="2"/>
              </a:defRPr>
            </a:lvl1pPr>
          </a:lstStyle>
          <a:p>
            <a:pPr lvl="0"/>
            <a:endParaRPr lang="it-IT"/>
          </a:p>
        </p:txBody>
      </p:sp>
      <p:sp>
        <p:nvSpPr>
          <p:cNvPr id="8" name="Segnaposto piè di pagina 7"/>
          <p:cNvSpPr txBox="1">
            <a:spLocks noGrp="1"/>
          </p:cNvSpPr>
          <p:nvPr>
            <p:ph type="ftr" sz="quarter" idx="4"/>
          </p:nvPr>
        </p:nvSpPr>
        <p:spPr>
          <a:xfrm>
            <a:off x="0" y="10156320"/>
            <a:ext cx="3278160" cy="53244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/>
          <a:lstStyle>
            <a:lvl1pPr marL="0" marR="0" lvl="0" indent="0" algn="l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 lang="it-IT" sz="1400" b="0" i="0" u="none" strike="noStrike" baseline="0">
                <a:solidFill>
                  <a:srgbClr val="000000"/>
                </a:solidFill>
                <a:latin typeface="Times New Roman" pitchFamily="18"/>
                <a:ea typeface="Arial Unicode MS" pitchFamily="2"/>
                <a:cs typeface="Arial Unicode MS" pitchFamily="2"/>
              </a:defRPr>
            </a:lvl1pPr>
          </a:lstStyle>
          <a:p>
            <a:pPr lvl="0"/>
            <a:endParaRPr lang="it-IT"/>
          </a:p>
        </p:txBody>
      </p:sp>
      <p:sp>
        <p:nvSpPr>
          <p:cNvPr id="9" name="Segnaposto numero diapositiva 8"/>
          <p:cNvSpPr txBox="1">
            <a:spLocks noGrp="1"/>
          </p:cNvSpPr>
          <p:nvPr>
            <p:ph type="sldNum" sz="quarter" idx="5"/>
          </p:nvPr>
        </p:nvSpPr>
        <p:spPr>
          <a:xfrm>
            <a:off x="4278240" y="10156320"/>
            <a:ext cx="3278160" cy="53244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/>
          <a:lstStyle>
            <a:lvl1pPr marL="0" marR="0" lvl="0" indent="0" algn="r" rtl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 lang="it-IT" sz="1400" b="0" i="0" u="none" strike="noStrike" baseline="0">
                <a:solidFill>
                  <a:srgbClr val="000000"/>
                </a:solidFill>
                <a:latin typeface="Times New Roman" pitchFamily="18"/>
                <a:ea typeface="Arial Unicode MS" pitchFamily="2"/>
                <a:cs typeface="Arial Unicode MS" pitchFamily="2"/>
              </a:defRPr>
            </a:lvl1pPr>
          </a:lstStyle>
          <a:p>
            <a:pPr lvl="0"/>
            <a:fld id="{3088CB9F-93A9-4BF0-9418-1F7E29933D45}" type="slidenum">
              <a:rPr/>
              <a:pPr lvl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6010673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indent="0" algn="l" rtl="0" hangingPunct="0">
      <a:lnSpc>
        <a:spcPct val="100000"/>
      </a:lnSpc>
      <a:spcBef>
        <a:spcPts val="448"/>
      </a:spcBef>
      <a:spcAft>
        <a:spcPts val="0"/>
      </a:spcAft>
      <a:tabLst>
        <a:tab pos="0" algn="l"/>
        <a:tab pos="448919" algn="l"/>
        <a:tab pos="898199" algn="l"/>
        <a:tab pos="1347480" algn="l"/>
        <a:tab pos="1796760" algn="l"/>
        <a:tab pos="2246040" algn="l"/>
        <a:tab pos="2695320" algn="l"/>
        <a:tab pos="3144600" algn="l"/>
        <a:tab pos="3593880" algn="l"/>
        <a:tab pos="4043159" algn="l"/>
        <a:tab pos="4492440" algn="l"/>
        <a:tab pos="4941719" algn="l"/>
        <a:tab pos="5391000" algn="l"/>
        <a:tab pos="5840280" algn="l"/>
        <a:tab pos="6289560" algn="l"/>
        <a:tab pos="6738840" algn="l"/>
        <a:tab pos="7188120" algn="l"/>
        <a:tab pos="7637400" algn="l"/>
        <a:tab pos="8086679" algn="l"/>
        <a:tab pos="8535960" algn="l"/>
        <a:tab pos="8985240" algn="l"/>
      </a:tabLst>
      <a:defRPr lang="it-IT" sz="1200" b="0" i="0" u="none" strike="noStrike" baseline="0">
        <a:ln>
          <a:noFill/>
        </a:ln>
        <a:solidFill>
          <a:srgbClr val="000000"/>
        </a:solidFill>
        <a:latin typeface="Times New Roman" pitchFamily="18"/>
        <a:ea typeface="MS Gothic" pitchFamily="2"/>
        <a:cs typeface="Tahoma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igura a mano libera 1"/>
          <p:cNvSpPr/>
          <p:nvPr/>
        </p:nvSpPr>
        <p:spPr>
          <a:xfrm>
            <a:off x="1106640" y="812880"/>
            <a:ext cx="5344920" cy="400823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0"/>
          <a:lstStyle/>
          <a:p>
            <a:pPr lvl="0" rtl="0" hangingPunct="0">
              <a:buNone/>
              <a:tabLst/>
            </a:pPr>
            <a:endParaRPr lang="it-IT" sz="24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>
          <a:xfrm>
            <a:off x="755639" y="5078160"/>
            <a:ext cx="6045119" cy="4809240"/>
          </a:xfrm>
        </p:spPr>
        <p:txBody>
          <a:bodyPr>
            <a:spAutoFit/>
          </a:bodyPr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endParaRPr lang="it-IT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igura a mano libera 1"/>
          <p:cNvSpPr/>
          <p:nvPr/>
        </p:nvSpPr>
        <p:spPr>
          <a:xfrm>
            <a:off x="0" y="0"/>
            <a:ext cx="1440" cy="1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b" anchorCtr="0" compatLnSpc="0"/>
          <a:lstStyle/>
          <a:p>
            <a:pPr marL="0" marR="0" lvl="0" indent="0" rtl="0" hangingPunct="0">
              <a:lnSpc>
                <a:spcPct val="101000"/>
              </a:lnSpc>
              <a:spcBef>
                <a:spcPts val="360"/>
              </a:spcBef>
              <a:spcAft>
                <a:spcPts val="0"/>
              </a:spcAft>
              <a:buNone/>
              <a:tabLst/>
            </a:pPr>
            <a:fld id="{76F5804B-9992-4E87-A3F2-A1D7D48077A3}" type="slidenum">
              <a:rPr/>
              <a:pPr marL="0" marR="0" lvl="0" indent="0" rtl="0" hangingPunct="0">
                <a:lnSpc>
                  <a:spcPct val="101000"/>
                </a:lnSpc>
                <a:spcBef>
                  <a:spcPts val="360"/>
                </a:spcBef>
                <a:spcAft>
                  <a:spcPts val="0"/>
                </a:spcAft>
                <a:buNone/>
                <a:tabLst/>
              </a:pPr>
              <a:t>10</a:t>
            </a:fld>
            <a:fld id="{298BA35C-CC9D-4759-850E-9BDE5D91CEBB}" type="slidenum">
              <a:rPr/>
              <a:pPr marL="0" marR="0" lvl="0" indent="0" rtl="0" hangingPunct="0">
                <a:lnSpc>
                  <a:spcPct val="101000"/>
                </a:lnSpc>
                <a:spcBef>
                  <a:spcPts val="360"/>
                </a:spcBef>
                <a:spcAft>
                  <a:spcPts val="0"/>
                </a:spcAft>
                <a:buNone/>
                <a:tabLst/>
              </a:pPr>
              <a:t>10</a:t>
            </a:fld>
            <a:endParaRPr lang="it-IT" sz="2400">
              <a:solidFill>
                <a:srgbClr val="000000"/>
              </a:solidFill>
              <a:latin typeface="Tahoma" pitchFamily="18"/>
              <a:ea typeface="ヒラギノ角ゴ Pro W3" pitchFamily="2"/>
              <a:cs typeface="ヒラギノ角ゴ Pro W3" pitchFamily="2"/>
            </a:endParaRPr>
          </a:p>
        </p:txBody>
      </p:sp>
      <p:sp>
        <p:nvSpPr>
          <p:cNvPr id="3" name="Figura a mano libera 2"/>
          <p:cNvSpPr/>
          <p:nvPr/>
        </p:nvSpPr>
        <p:spPr>
          <a:xfrm>
            <a:off x="1204920" y="719280"/>
            <a:ext cx="4491000" cy="33685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0"/>
          <a:lstStyle/>
          <a:p>
            <a:pPr lvl="0" rtl="0" hangingPunct="0">
              <a:buNone/>
              <a:tabLst/>
            </a:pPr>
            <a:endParaRPr lang="it-IT" sz="24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4" name="Segnaposto note 3"/>
          <p:cNvSpPr txBox="1">
            <a:spLocks noGrp="1"/>
          </p:cNvSpPr>
          <p:nvPr>
            <p:ph type="body" sz="quarter" idx="1"/>
          </p:nvPr>
        </p:nvSpPr>
        <p:spPr>
          <a:xfrm>
            <a:off x="755639" y="5078160"/>
            <a:ext cx="6045119" cy="4809240"/>
          </a:xfrm>
        </p:spPr>
        <p:txBody>
          <a:bodyPr>
            <a:spAutoFit/>
          </a:bodyPr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endParaRPr lang="it-IT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igura a mano libera 1"/>
          <p:cNvSpPr/>
          <p:nvPr/>
        </p:nvSpPr>
        <p:spPr>
          <a:xfrm>
            <a:off x="0" y="0"/>
            <a:ext cx="1440" cy="1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b" anchorCtr="0" compatLnSpc="0"/>
          <a:lstStyle/>
          <a:p>
            <a:pPr marL="0" marR="0" lvl="0" indent="0" rtl="0" hangingPunct="0">
              <a:lnSpc>
                <a:spcPct val="101000"/>
              </a:lnSpc>
              <a:spcBef>
                <a:spcPts val="360"/>
              </a:spcBef>
              <a:spcAft>
                <a:spcPts val="0"/>
              </a:spcAft>
              <a:buNone/>
              <a:tabLst/>
            </a:pPr>
            <a:fld id="{1BDD223A-6F17-4B53-A779-98F0EA8EE1D5}" type="slidenum">
              <a:rPr/>
              <a:pPr marL="0" marR="0" lvl="0" indent="0" rtl="0" hangingPunct="0">
                <a:lnSpc>
                  <a:spcPct val="101000"/>
                </a:lnSpc>
                <a:spcBef>
                  <a:spcPts val="360"/>
                </a:spcBef>
                <a:spcAft>
                  <a:spcPts val="0"/>
                </a:spcAft>
                <a:buNone/>
                <a:tabLst/>
              </a:pPr>
              <a:t>11</a:t>
            </a:fld>
            <a:fld id="{48E562D6-7C70-4215-A004-93ED25F06801}" type="slidenum">
              <a:rPr/>
              <a:pPr marL="0" marR="0" lvl="0" indent="0" rtl="0" hangingPunct="0">
                <a:lnSpc>
                  <a:spcPct val="101000"/>
                </a:lnSpc>
                <a:spcBef>
                  <a:spcPts val="360"/>
                </a:spcBef>
                <a:spcAft>
                  <a:spcPts val="0"/>
                </a:spcAft>
                <a:buNone/>
                <a:tabLst/>
              </a:pPr>
              <a:t>11</a:t>
            </a:fld>
            <a:endParaRPr lang="it-IT" sz="2400">
              <a:solidFill>
                <a:srgbClr val="000000"/>
              </a:solidFill>
              <a:latin typeface="Tahoma" pitchFamily="18"/>
              <a:ea typeface="ヒラギノ角ゴ Pro W3" pitchFamily="2"/>
              <a:cs typeface="ヒラギノ角ゴ Pro W3" pitchFamily="2"/>
            </a:endParaRPr>
          </a:p>
        </p:txBody>
      </p:sp>
      <p:sp>
        <p:nvSpPr>
          <p:cNvPr id="3" name="Figura a mano libera 2"/>
          <p:cNvSpPr/>
          <p:nvPr/>
        </p:nvSpPr>
        <p:spPr>
          <a:xfrm>
            <a:off x="1204920" y="719280"/>
            <a:ext cx="4491000" cy="33685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0"/>
          <a:lstStyle/>
          <a:p>
            <a:pPr lvl="0" rtl="0" hangingPunct="0">
              <a:buNone/>
              <a:tabLst/>
            </a:pPr>
            <a:endParaRPr lang="it-IT" sz="24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4" name="Segnaposto note 3"/>
          <p:cNvSpPr txBox="1">
            <a:spLocks noGrp="1"/>
          </p:cNvSpPr>
          <p:nvPr>
            <p:ph type="body" sz="quarter" idx="1"/>
          </p:nvPr>
        </p:nvSpPr>
        <p:spPr>
          <a:xfrm>
            <a:off x="755639" y="5078160"/>
            <a:ext cx="6045119" cy="4809240"/>
          </a:xfrm>
        </p:spPr>
        <p:txBody>
          <a:bodyPr>
            <a:spAutoFit/>
          </a:bodyPr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endParaRPr lang="it-IT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igura a mano libera 1"/>
          <p:cNvSpPr/>
          <p:nvPr/>
        </p:nvSpPr>
        <p:spPr>
          <a:xfrm>
            <a:off x="0" y="0"/>
            <a:ext cx="1440" cy="1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b" anchorCtr="0" compatLnSpc="0"/>
          <a:lstStyle/>
          <a:p>
            <a:pPr marL="0" marR="0" lvl="0" indent="0" rtl="0" hangingPunct="0">
              <a:lnSpc>
                <a:spcPct val="101000"/>
              </a:lnSpc>
              <a:spcBef>
                <a:spcPts val="360"/>
              </a:spcBef>
              <a:spcAft>
                <a:spcPts val="0"/>
              </a:spcAft>
              <a:buNone/>
              <a:tabLst/>
            </a:pPr>
            <a:fld id="{283F3A69-24D1-4A2E-9872-91BB0697ECF8}" type="slidenum">
              <a:rPr/>
              <a:pPr marL="0" marR="0" lvl="0" indent="0" rtl="0" hangingPunct="0">
                <a:lnSpc>
                  <a:spcPct val="101000"/>
                </a:lnSpc>
                <a:spcBef>
                  <a:spcPts val="360"/>
                </a:spcBef>
                <a:spcAft>
                  <a:spcPts val="0"/>
                </a:spcAft>
                <a:buNone/>
                <a:tabLst/>
              </a:pPr>
              <a:t>12</a:t>
            </a:fld>
            <a:fld id="{B9D710B9-5149-4521-B379-B8A3AF66687B}" type="slidenum">
              <a:rPr/>
              <a:pPr marL="0" marR="0" lvl="0" indent="0" rtl="0" hangingPunct="0">
                <a:lnSpc>
                  <a:spcPct val="101000"/>
                </a:lnSpc>
                <a:spcBef>
                  <a:spcPts val="360"/>
                </a:spcBef>
                <a:spcAft>
                  <a:spcPts val="0"/>
                </a:spcAft>
                <a:buNone/>
                <a:tabLst/>
              </a:pPr>
              <a:t>12</a:t>
            </a:fld>
            <a:endParaRPr lang="it-IT" sz="2400">
              <a:solidFill>
                <a:srgbClr val="000000"/>
              </a:solidFill>
              <a:latin typeface="Tahoma" pitchFamily="18"/>
              <a:ea typeface="ヒラギノ角ゴ Pro W3" pitchFamily="2"/>
              <a:cs typeface="ヒラギノ角ゴ Pro W3" pitchFamily="2"/>
            </a:endParaRPr>
          </a:p>
        </p:txBody>
      </p:sp>
      <p:sp>
        <p:nvSpPr>
          <p:cNvPr id="3" name="Figura a mano libera 2"/>
          <p:cNvSpPr/>
          <p:nvPr/>
        </p:nvSpPr>
        <p:spPr>
          <a:xfrm>
            <a:off x="1204920" y="719280"/>
            <a:ext cx="4491000" cy="33685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0"/>
          <a:lstStyle/>
          <a:p>
            <a:pPr lvl="0" rtl="0" hangingPunct="0">
              <a:buNone/>
              <a:tabLst/>
            </a:pPr>
            <a:endParaRPr lang="it-IT" sz="24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4" name="Segnaposto note 3"/>
          <p:cNvSpPr txBox="1">
            <a:spLocks noGrp="1"/>
          </p:cNvSpPr>
          <p:nvPr>
            <p:ph type="body" sz="quarter" idx="1"/>
          </p:nvPr>
        </p:nvSpPr>
        <p:spPr>
          <a:xfrm>
            <a:off x="755639" y="5078160"/>
            <a:ext cx="6045119" cy="4809240"/>
          </a:xfrm>
        </p:spPr>
        <p:txBody>
          <a:bodyPr>
            <a:spAutoFit/>
          </a:bodyPr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endParaRPr lang="it-IT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igura a mano libera 1"/>
          <p:cNvSpPr/>
          <p:nvPr/>
        </p:nvSpPr>
        <p:spPr>
          <a:xfrm>
            <a:off x="0" y="0"/>
            <a:ext cx="1440" cy="1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b" anchorCtr="0" compatLnSpc="0"/>
          <a:lstStyle/>
          <a:p>
            <a:pPr marL="0" marR="0" lvl="0" indent="0" rtl="0" hangingPunct="0">
              <a:lnSpc>
                <a:spcPct val="101000"/>
              </a:lnSpc>
              <a:spcBef>
                <a:spcPts val="360"/>
              </a:spcBef>
              <a:spcAft>
                <a:spcPts val="0"/>
              </a:spcAft>
              <a:buNone/>
              <a:tabLst/>
            </a:pPr>
            <a:fld id="{283F3A69-24D1-4A2E-9872-91BB0697ECF8}" type="slidenum">
              <a:rPr/>
              <a:pPr marL="0" marR="0" lvl="0" indent="0" rtl="0" hangingPunct="0">
                <a:lnSpc>
                  <a:spcPct val="101000"/>
                </a:lnSpc>
                <a:spcBef>
                  <a:spcPts val="360"/>
                </a:spcBef>
                <a:spcAft>
                  <a:spcPts val="0"/>
                </a:spcAft>
                <a:buNone/>
                <a:tabLst/>
              </a:pPr>
              <a:t>13</a:t>
            </a:fld>
            <a:fld id="{B9D710B9-5149-4521-B379-B8A3AF66687B}" type="slidenum">
              <a:rPr/>
              <a:pPr marL="0" marR="0" lvl="0" indent="0" rtl="0" hangingPunct="0">
                <a:lnSpc>
                  <a:spcPct val="101000"/>
                </a:lnSpc>
                <a:spcBef>
                  <a:spcPts val="360"/>
                </a:spcBef>
                <a:spcAft>
                  <a:spcPts val="0"/>
                </a:spcAft>
                <a:buNone/>
                <a:tabLst/>
              </a:pPr>
              <a:t>13</a:t>
            </a:fld>
            <a:endParaRPr lang="it-IT" sz="2400">
              <a:solidFill>
                <a:srgbClr val="000000"/>
              </a:solidFill>
              <a:latin typeface="Tahoma" pitchFamily="18"/>
              <a:ea typeface="ヒラギノ角ゴ Pro W3" pitchFamily="2"/>
              <a:cs typeface="ヒラギノ角ゴ Pro W3" pitchFamily="2"/>
            </a:endParaRPr>
          </a:p>
        </p:txBody>
      </p:sp>
      <p:sp>
        <p:nvSpPr>
          <p:cNvPr id="3" name="Figura a mano libera 2"/>
          <p:cNvSpPr/>
          <p:nvPr/>
        </p:nvSpPr>
        <p:spPr>
          <a:xfrm>
            <a:off x="1204920" y="719280"/>
            <a:ext cx="4491000" cy="33685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0"/>
          <a:lstStyle/>
          <a:p>
            <a:pPr lvl="0" rtl="0" hangingPunct="0">
              <a:buNone/>
              <a:tabLst/>
            </a:pPr>
            <a:endParaRPr lang="it-IT" sz="24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4" name="Segnaposto note 3"/>
          <p:cNvSpPr txBox="1">
            <a:spLocks noGrp="1"/>
          </p:cNvSpPr>
          <p:nvPr>
            <p:ph type="body" sz="quarter" idx="1"/>
          </p:nvPr>
        </p:nvSpPr>
        <p:spPr>
          <a:xfrm>
            <a:off x="755639" y="5078160"/>
            <a:ext cx="6045119" cy="4809240"/>
          </a:xfrm>
        </p:spPr>
        <p:txBody>
          <a:bodyPr>
            <a:spAutoFit/>
          </a:bodyPr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igura a mano libera 1"/>
          <p:cNvSpPr/>
          <p:nvPr/>
        </p:nvSpPr>
        <p:spPr>
          <a:xfrm>
            <a:off x="3583080" y="8643960"/>
            <a:ext cx="3279600" cy="5335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0" tIns="0" rIns="0" bIns="0" anchor="b" anchorCtr="0" compatLnSpc="0"/>
          <a:lstStyle/>
          <a:p>
            <a:pPr marL="0" marR="0" lvl="0" indent="0" algn="r" rtl="0" hangingPunct="0">
              <a:lnSpc>
                <a:spcPct val="95000"/>
              </a:lnSpc>
              <a:buNone/>
              <a:tabLst/>
            </a:pPr>
            <a:fld id="{EAAB682D-1D06-42F1-A775-EEB2BB00EE75}" type="slidenum">
              <a:rPr/>
              <a:pPr marL="0" marR="0" lvl="0" indent="0" algn="r" rtl="0" hangingPunct="0">
                <a:lnSpc>
                  <a:spcPct val="95000"/>
                </a:lnSpc>
                <a:buNone/>
                <a:tabLst/>
              </a:pPr>
              <a:t>2</a:t>
            </a:fld>
            <a:endParaRPr lang="it-IT" sz="1400">
              <a:solidFill>
                <a:srgbClr val="000000"/>
              </a:solidFill>
              <a:latin typeface="Times New Roman" pitchFamily="18"/>
              <a:ea typeface="Arial Unicode MS" pitchFamily="2"/>
              <a:cs typeface="Arial Unicode MS" pitchFamily="2"/>
            </a:endParaRPr>
          </a:p>
        </p:txBody>
      </p:sp>
      <p:sp>
        <p:nvSpPr>
          <p:cNvPr id="3" name="Figura a mano libera 2"/>
          <p:cNvSpPr/>
          <p:nvPr/>
        </p:nvSpPr>
        <p:spPr>
          <a:xfrm>
            <a:off x="66600" y="0"/>
            <a:ext cx="1800" cy="1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b" anchorCtr="0" compatLnSpc="0"/>
          <a:lstStyle/>
          <a:p>
            <a:pPr marL="0" marR="0" lvl="0" indent="0" rtl="0" hangingPunct="0">
              <a:lnSpc>
                <a:spcPct val="101000"/>
              </a:lnSpc>
              <a:spcBef>
                <a:spcPts val="360"/>
              </a:spcBef>
              <a:spcAft>
                <a:spcPts val="0"/>
              </a:spcAft>
              <a:buNone/>
              <a:tabLst/>
            </a:pPr>
            <a:fld id="{790A779F-FA09-43C2-B366-82A811F532C8}" type="slidenum">
              <a:rPr/>
              <a:pPr marL="0" marR="0" lvl="0" indent="0" rtl="0" hangingPunct="0">
                <a:lnSpc>
                  <a:spcPct val="101000"/>
                </a:lnSpc>
                <a:spcBef>
                  <a:spcPts val="360"/>
                </a:spcBef>
                <a:spcAft>
                  <a:spcPts val="0"/>
                </a:spcAft>
                <a:buNone/>
                <a:tabLst/>
              </a:pPr>
              <a:t>2</a:t>
            </a:fld>
            <a:fld id="{A73C6BFA-63E9-4BA8-9F3A-8631DAE50962}" type="slidenum">
              <a:rPr/>
              <a:pPr marL="0" marR="0" lvl="0" indent="0" rtl="0" hangingPunct="0">
                <a:lnSpc>
                  <a:spcPct val="101000"/>
                </a:lnSpc>
                <a:spcBef>
                  <a:spcPts val="360"/>
                </a:spcBef>
                <a:spcAft>
                  <a:spcPts val="0"/>
                </a:spcAft>
                <a:buNone/>
                <a:tabLst/>
              </a:pPr>
              <a:t>2</a:t>
            </a:fld>
            <a:endParaRPr lang="it-IT" sz="2400">
              <a:solidFill>
                <a:srgbClr val="000000"/>
              </a:solidFill>
              <a:latin typeface="Tahoma" pitchFamily="18"/>
              <a:ea typeface="ヒラギノ角ゴ Pro W3" pitchFamily="2"/>
              <a:cs typeface="ヒラギノ角ゴ Pro W3" pitchFamily="2"/>
            </a:endParaRPr>
          </a:p>
        </p:txBody>
      </p:sp>
      <p:sp>
        <p:nvSpPr>
          <p:cNvPr id="4" name="Figura a mano libera 3"/>
          <p:cNvSpPr/>
          <p:nvPr/>
        </p:nvSpPr>
        <p:spPr>
          <a:xfrm>
            <a:off x="1204920" y="719280"/>
            <a:ext cx="4491000" cy="33685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0"/>
          <a:lstStyle/>
          <a:p>
            <a:pPr lvl="0" rtl="0" hangingPunct="0">
              <a:buNone/>
              <a:tabLst/>
            </a:pPr>
            <a:endParaRPr lang="it-IT" sz="24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5" name="Segnaposto note 4"/>
          <p:cNvSpPr txBox="1">
            <a:spLocks noGrp="1"/>
          </p:cNvSpPr>
          <p:nvPr>
            <p:ph type="body" sz="quarter" idx="1"/>
          </p:nvPr>
        </p:nvSpPr>
        <p:spPr>
          <a:xfrm>
            <a:off x="755639" y="5078160"/>
            <a:ext cx="6045119" cy="4809240"/>
          </a:xfrm>
        </p:spPr>
        <p:txBody>
          <a:bodyPr>
            <a:spAutoFit/>
          </a:bodyPr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endParaRPr lang="it-IT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igura a mano libera 1"/>
          <p:cNvSpPr/>
          <p:nvPr/>
        </p:nvSpPr>
        <p:spPr>
          <a:xfrm>
            <a:off x="0" y="0"/>
            <a:ext cx="1440" cy="1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b" anchorCtr="0" compatLnSpc="0"/>
          <a:lstStyle/>
          <a:p>
            <a:pPr marL="0" marR="0" lvl="0" indent="0" rtl="0" hangingPunct="0">
              <a:lnSpc>
                <a:spcPct val="101000"/>
              </a:lnSpc>
              <a:spcBef>
                <a:spcPts val="360"/>
              </a:spcBef>
              <a:spcAft>
                <a:spcPts val="0"/>
              </a:spcAft>
              <a:buNone/>
              <a:tabLst/>
            </a:pPr>
            <a:fld id="{0727173F-9FAB-46FA-B834-F6D240C2502B}" type="slidenum">
              <a:rPr/>
              <a:pPr marL="0" marR="0" lvl="0" indent="0" rtl="0" hangingPunct="0">
                <a:lnSpc>
                  <a:spcPct val="101000"/>
                </a:lnSpc>
                <a:spcBef>
                  <a:spcPts val="360"/>
                </a:spcBef>
                <a:spcAft>
                  <a:spcPts val="0"/>
                </a:spcAft>
                <a:buNone/>
                <a:tabLst/>
              </a:pPr>
              <a:t>3</a:t>
            </a:fld>
            <a:fld id="{CEBC62B3-D311-4529-A1AF-6229F141E4AC}" type="slidenum">
              <a:rPr/>
              <a:pPr marL="0" marR="0" lvl="0" indent="0" rtl="0" hangingPunct="0">
                <a:lnSpc>
                  <a:spcPct val="101000"/>
                </a:lnSpc>
                <a:spcBef>
                  <a:spcPts val="360"/>
                </a:spcBef>
                <a:spcAft>
                  <a:spcPts val="0"/>
                </a:spcAft>
                <a:buNone/>
                <a:tabLst/>
              </a:pPr>
              <a:t>3</a:t>
            </a:fld>
            <a:endParaRPr lang="it-IT" sz="2400">
              <a:solidFill>
                <a:srgbClr val="000000"/>
              </a:solidFill>
              <a:latin typeface="Tahoma" pitchFamily="18"/>
              <a:ea typeface="ヒラギノ角ゴ Pro W3" pitchFamily="2"/>
              <a:cs typeface="ヒラギノ角ゴ Pro W3" pitchFamily="2"/>
            </a:endParaRPr>
          </a:p>
        </p:txBody>
      </p:sp>
      <p:sp>
        <p:nvSpPr>
          <p:cNvPr id="3" name="Figura a mano libera 2"/>
          <p:cNvSpPr/>
          <p:nvPr/>
        </p:nvSpPr>
        <p:spPr>
          <a:xfrm>
            <a:off x="1204920" y="719280"/>
            <a:ext cx="4491000" cy="33685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0"/>
          <a:lstStyle/>
          <a:p>
            <a:pPr lvl="0" rtl="0" hangingPunct="0">
              <a:buNone/>
              <a:tabLst/>
            </a:pPr>
            <a:endParaRPr lang="it-IT" sz="24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4" name="Segnaposto note 3"/>
          <p:cNvSpPr txBox="1">
            <a:spLocks noGrp="1"/>
          </p:cNvSpPr>
          <p:nvPr>
            <p:ph type="body" sz="quarter" idx="1"/>
          </p:nvPr>
        </p:nvSpPr>
        <p:spPr>
          <a:xfrm>
            <a:off x="755639" y="5078160"/>
            <a:ext cx="6045119" cy="4809240"/>
          </a:xfrm>
        </p:spPr>
        <p:txBody>
          <a:bodyPr>
            <a:spAutoFit/>
          </a:bodyPr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endParaRPr 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igura a mano libera 1"/>
          <p:cNvSpPr/>
          <p:nvPr/>
        </p:nvSpPr>
        <p:spPr>
          <a:xfrm>
            <a:off x="0" y="0"/>
            <a:ext cx="1440" cy="1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b" anchorCtr="0" compatLnSpc="0"/>
          <a:lstStyle/>
          <a:p>
            <a:pPr marL="0" marR="0" lvl="0" indent="0" rtl="0" hangingPunct="0">
              <a:lnSpc>
                <a:spcPct val="101000"/>
              </a:lnSpc>
              <a:spcBef>
                <a:spcPts val="360"/>
              </a:spcBef>
              <a:spcAft>
                <a:spcPts val="0"/>
              </a:spcAft>
              <a:buNone/>
              <a:tabLst/>
            </a:pPr>
            <a:fld id="{0727173F-9FAB-46FA-B834-F6D240C2502B}" type="slidenum">
              <a:rPr/>
              <a:pPr marL="0" marR="0" lvl="0" indent="0" rtl="0" hangingPunct="0">
                <a:lnSpc>
                  <a:spcPct val="101000"/>
                </a:lnSpc>
                <a:spcBef>
                  <a:spcPts val="360"/>
                </a:spcBef>
                <a:spcAft>
                  <a:spcPts val="0"/>
                </a:spcAft>
                <a:buNone/>
                <a:tabLst/>
              </a:pPr>
              <a:t>4</a:t>
            </a:fld>
            <a:fld id="{CEBC62B3-D311-4529-A1AF-6229F141E4AC}" type="slidenum">
              <a:rPr/>
              <a:pPr marL="0" marR="0" lvl="0" indent="0" rtl="0" hangingPunct="0">
                <a:lnSpc>
                  <a:spcPct val="101000"/>
                </a:lnSpc>
                <a:spcBef>
                  <a:spcPts val="360"/>
                </a:spcBef>
                <a:spcAft>
                  <a:spcPts val="0"/>
                </a:spcAft>
                <a:buNone/>
                <a:tabLst/>
              </a:pPr>
              <a:t>4</a:t>
            </a:fld>
            <a:endParaRPr lang="it-IT" sz="2400">
              <a:solidFill>
                <a:srgbClr val="000000"/>
              </a:solidFill>
              <a:latin typeface="Tahoma" pitchFamily="18"/>
              <a:ea typeface="ヒラギノ角ゴ Pro W3" pitchFamily="2"/>
              <a:cs typeface="ヒラギノ角ゴ Pro W3" pitchFamily="2"/>
            </a:endParaRPr>
          </a:p>
        </p:txBody>
      </p:sp>
      <p:sp>
        <p:nvSpPr>
          <p:cNvPr id="3" name="Figura a mano libera 2"/>
          <p:cNvSpPr/>
          <p:nvPr/>
        </p:nvSpPr>
        <p:spPr>
          <a:xfrm>
            <a:off x="1204920" y="719280"/>
            <a:ext cx="4491000" cy="33685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0"/>
          <a:lstStyle/>
          <a:p>
            <a:pPr lvl="0" rtl="0" hangingPunct="0">
              <a:buNone/>
              <a:tabLst/>
            </a:pPr>
            <a:endParaRPr lang="it-IT" sz="24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4" name="Segnaposto note 3"/>
          <p:cNvSpPr txBox="1">
            <a:spLocks noGrp="1"/>
          </p:cNvSpPr>
          <p:nvPr>
            <p:ph type="body" sz="quarter" idx="1"/>
          </p:nvPr>
        </p:nvSpPr>
        <p:spPr>
          <a:xfrm>
            <a:off x="755639" y="5078160"/>
            <a:ext cx="6045119" cy="4809240"/>
          </a:xfrm>
        </p:spPr>
        <p:txBody>
          <a:bodyPr>
            <a:spAutoFit/>
          </a:bodyPr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endParaRPr 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igura a mano libera 1"/>
          <p:cNvSpPr/>
          <p:nvPr/>
        </p:nvSpPr>
        <p:spPr>
          <a:xfrm>
            <a:off x="0" y="0"/>
            <a:ext cx="1440" cy="1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b" anchorCtr="0" compatLnSpc="0"/>
          <a:lstStyle/>
          <a:p>
            <a:pPr marL="0" marR="0" lvl="0" indent="0" rtl="0" hangingPunct="0">
              <a:lnSpc>
                <a:spcPct val="101000"/>
              </a:lnSpc>
              <a:spcBef>
                <a:spcPts val="360"/>
              </a:spcBef>
              <a:spcAft>
                <a:spcPts val="0"/>
              </a:spcAft>
              <a:buNone/>
              <a:tabLst/>
            </a:pPr>
            <a:fld id="{13B96B67-897C-46E7-AB27-B8EC31B2DB29}" type="slidenum">
              <a:rPr/>
              <a:pPr marL="0" marR="0" lvl="0" indent="0" rtl="0" hangingPunct="0">
                <a:lnSpc>
                  <a:spcPct val="101000"/>
                </a:lnSpc>
                <a:spcBef>
                  <a:spcPts val="360"/>
                </a:spcBef>
                <a:spcAft>
                  <a:spcPts val="0"/>
                </a:spcAft>
                <a:buNone/>
                <a:tabLst/>
              </a:pPr>
              <a:t>5</a:t>
            </a:fld>
            <a:fld id="{C63AE668-78A2-4055-B42C-8315E7153ED9}" type="slidenum">
              <a:rPr/>
              <a:pPr marL="0" marR="0" lvl="0" indent="0" rtl="0" hangingPunct="0">
                <a:lnSpc>
                  <a:spcPct val="101000"/>
                </a:lnSpc>
                <a:spcBef>
                  <a:spcPts val="360"/>
                </a:spcBef>
                <a:spcAft>
                  <a:spcPts val="0"/>
                </a:spcAft>
                <a:buNone/>
                <a:tabLst/>
              </a:pPr>
              <a:t>5</a:t>
            </a:fld>
            <a:endParaRPr lang="it-IT" sz="2400">
              <a:solidFill>
                <a:srgbClr val="000000"/>
              </a:solidFill>
              <a:latin typeface="Tahoma" pitchFamily="18"/>
              <a:ea typeface="ヒラギノ角ゴ Pro W3" pitchFamily="2"/>
              <a:cs typeface="ヒラギノ角ゴ Pro W3" pitchFamily="2"/>
            </a:endParaRPr>
          </a:p>
        </p:txBody>
      </p:sp>
      <p:sp>
        <p:nvSpPr>
          <p:cNvPr id="3" name="Figura a mano libera 2"/>
          <p:cNvSpPr/>
          <p:nvPr/>
        </p:nvSpPr>
        <p:spPr>
          <a:xfrm>
            <a:off x="1204920" y="719280"/>
            <a:ext cx="4491000" cy="33685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0"/>
          <a:lstStyle/>
          <a:p>
            <a:pPr lvl="0" rtl="0" hangingPunct="0">
              <a:buNone/>
              <a:tabLst/>
            </a:pPr>
            <a:endParaRPr lang="it-IT" sz="24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4" name="Segnaposto note 3"/>
          <p:cNvSpPr txBox="1">
            <a:spLocks noGrp="1"/>
          </p:cNvSpPr>
          <p:nvPr>
            <p:ph type="body" sz="quarter" idx="1"/>
          </p:nvPr>
        </p:nvSpPr>
        <p:spPr>
          <a:xfrm>
            <a:off x="755639" y="5078160"/>
            <a:ext cx="6045119" cy="4809240"/>
          </a:xfrm>
        </p:spPr>
        <p:txBody>
          <a:bodyPr>
            <a:spAutoFit/>
          </a:bodyPr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endParaRPr lang="it-I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igura a mano libera 1"/>
          <p:cNvSpPr/>
          <p:nvPr/>
        </p:nvSpPr>
        <p:spPr>
          <a:xfrm>
            <a:off x="0" y="0"/>
            <a:ext cx="1440" cy="1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b" anchorCtr="0" compatLnSpc="0"/>
          <a:lstStyle/>
          <a:p>
            <a:pPr marL="0" marR="0" lvl="0" indent="0" rtl="0" hangingPunct="0">
              <a:lnSpc>
                <a:spcPct val="101000"/>
              </a:lnSpc>
              <a:spcBef>
                <a:spcPts val="360"/>
              </a:spcBef>
              <a:spcAft>
                <a:spcPts val="0"/>
              </a:spcAft>
              <a:buNone/>
              <a:tabLst/>
            </a:pPr>
            <a:fld id="{0727173F-9FAB-46FA-B834-F6D240C2502B}" type="slidenum">
              <a:rPr/>
              <a:pPr marL="0" marR="0" lvl="0" indent="0" rtl="0" hangingPunct="0">
                <a:lnSpc>
                  <a:spcPct val="101000"/>
                </a:lnSpc>
                <a:spcBef>
                  <a:spcPts val="360"/>
                </a:spcBef>
                <a:spcAft>
                  <a:spcPts val="0"/>
                </a:spcAft>
                <a:buNone/>
                <a:tabLst/>
              </a:pPr>
              <a:t>6</a:t>
            </a:fld>
            <a:fld id="{CEBC62B3-D311-4529-A1AF-6229F141E4AC}" type="slidenum">
              <a:rPr/>
              <a:pPr marL="0" marR="0" lvl="0" indent="0" rtl="0" hangingPunct="0">
                <a:lnSpc>
                  <a:spcPct val="101000"/>
                </a:lnSpc>
                <a:spcBef>
                  <a:spcPts val="360"/>
                </a:spcBef>
                <a:spcAft>
                  <a:spcPts val="0"/>
                </a:spcAft>
                <a:buNone/>
                <a:tabLst/>
              </a:pPr>
              <a:t>6</a:t>
            </a:fld>
            <a:endParaRPr lang="it-IT" sz="2400">
              <a:solidFill>
                <a:srgbClr val="000000"/>
              </a:solidFill>
              <a:latin typeface="Tahoma" pitchFamily="18"/>
              <a:ea typeface="ヒラギノ角ゴ Pro W3" pitchFamily="2"/>
              <a:cs typeface="ヒラギノ角ゴ Pro W3" pitchFamily="2"/>
            </a:endParaRPr>
          </a:p>
        </p:txBody>
      </p:sp>
      <p:sp>
        <p:nvSpPr>
          <p:cNvPr id="3" name="Figura a mano libera 2"/>
          <p:cNvSpPr/>
          <p:nvPr/>
        </p:nvSpPr>
        <p:spPr>
          <a:xfrm>
            <a:off x="1204920" y="719280"/>
            <a:ext cx="4491000" cy="33685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0"/>
          <a:lstStyle/>
          <a:p>
            <a:pPr lvl="0" rtl="0" hangingPunct="0">
              <a:buNone/>
              <a:tabLst/>
            </a:pPr>
            <a:endParaRPr lang="it-IT" sz="24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4" name="Segnaposto note 3"/>
          <p:cNvSpPr txBox="1">
            <a:spLocks noGrp="1"/>
          </p:cNvSpPr>
          <p:nvPr>
            <p:ph type="body" sz="quarter" idx="1"/>
          </p:nvPr>
        </p:nvSpPr>
        <p:spPr>
          <a:xfrm>
            <a:off x="755639" y="5078160"/>
            <a:ext cx="6045119" cy="4809240"/>
          </a:xfrm>
        </p:spPr>
        <p:txBody>
          <a:bodyPr>
            <a:spAutoFit/>
          </a:bodyPr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endParaRPr lang="it-IT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igura a mano libera 1"/>
          <p:cNvSpPr/>
          <p:nvPr/>
        </p:nvSpPr>
        <p:spPr>
          <a:xfrm>
            <a:off x="0" y="0"/>
            <a:ext cx="1440" cy="1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b" anchorCtr="0" compatLnSpc="0"/>
          <a:lstStyle/>
          <a:p>
            <a:pPr marL="0" marR="0" lvl="0" indent="0" rtl="0" hangingPunct="0">
              <a:lnSpc>
                <a:spcPct val="101000"/>
              </a:lnSpc>
              <a:spcBef>
                <a:spcPts val="360"/>
              </a:spcBef>
              <a:spcAft>
                <a:spcPts val="0"/>
              </a:spcAft>
              <a:buNone/>
              <a:tabLst/>
            </a:pPr>
            <a:fld id="{27C7068D-045A-405E-A02F-142CCAAC0E93}" type="slidenum">
              <a:rPr/>
              <a:pPr marL="0" marR="0" lvl="0" indent="0" rtl="0" hangingPunct="0">
                <a:lnSpc>
                  <a:spcPct val="101000"/>
                </a:lnSpc>
                <a:spcBef>
                  <a:spcPts val="360"/>
                </a:spcBef>
                <a:spcAft>
                  <a:spcPts val="0"/>
                </a:spcAft>
                <a:buNone/>
                <a:tabLst/>
              </a:pPr>
              <a:t>7</a:t>
            </a:fld>
            <a:fld id="{B10DA5B4-0AA5-428B-89C5-61BF658FA890}" type="slidenum">
              <a:rPr/>
              <a:pPr marL="0" marR="0" lvl="0" indent="0" rtl="0" hangingPunct="0">
                <a:lnSpc>
                  <a:spcPct val="101000"/>
                </a:lnSpc>
                <a:spcBef>
                  <a:spcPts val="360"/>
                </a:spcBef>
                <a:spcAft>
                  <a:spcPts val="0"/>
                </a:spcAft>
                <a:buNone/>
                <a:tabLst/>
              </a:pPr>
              <a:t>7</a:t>
            </a:fld>
            <a:endParaRPr lang="it-IT" sz="2400">
              <a:solidFill>
                <a:srgbClr val="000000"/>
              </a:solidFill>
              <a:latin typeface="Tahoma" pitchFamily="18"/>
              <a:ea typeface="ヒラギノ角ゴ Pro W3" pitchFamily="2"/>
              <a:cs typeface="ヒラギノ角ゴ Pro W3" pitchFamily="2"/>
            </a:endParaRPr>
          </a:p>
        </p:txBody>
      </p:sp>
      <p:sp>
        <p:nvSpPr>
          <p:cNvPr id="3" name="Figura a mano libera 2"/>
          <p:cNvSpPr/>
          <p:nvPr/>
        </p:nvSpPr>
        <p:spPr>
          <a:xfrm>
            <a:off x="1204920" y="719280"/>
            <a:ext cx="4491000" cy="33685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0"/>
          <a:lstStyle/>
          <a:p>
            <a:pPr lvl="0" rtl="0" hangingPunct="0">
              <a:buNone/>
              <a:tabLst/>
            </a:pPr>
            <a:endParaRPr lang="it-IT" sz="24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4" name="Segnaposto note 3"/>
          <p:cNvSpPr txBox="1">
            <a:spLocks noGrp="1"/>
          </p:cNvSpPr>
          <p:nvPr>
            <p:ph type="body" sz="quarter" idx="1"/>
          </p:nvPr>
        </p:nvSpPr>
        <p:spPr>
          <a:xfrm>
            <a:off x="755639" y="5078160"/>
            <a:ext cx="6045119" cy="4809240"/>
          </a:xfrm>
        </p:spPr>
        <p:txBody>
          <a:bodyPr>
            <a:spAutoFit/>
          </a:bodyPr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endParaRPr lang="it-IT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igura a mano libera 1"/>
          <p:cNvSpPr/>
          <p:nvPr/>
        </p:nvSpPr>
        <p:spPr>
          <a:xfrm>
            <a:off x="0" y="0"/>
            <a:ext cx="1440" cy="1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b" anchorCtr="0" compatLnSpc="0"/>
          <a:lstStyle/>
          <a:p>
            <a:pPr marL="0" marR="0" lvl="0" indent="0" rtl="0" hangingPunct="0">
              <a:lnSpc>
                <a:spcPct val="101000"/>
              </a:lnSpc>
              <a:spcBef>
                <a:spcPts val="360"/>
              </a:spcBef>
              <a:spcAft>
                <a:spcPts val="0"/>
              </a:spcAft>
              <a:buNone/>
              <a:tabLst/>
            </a:pPr>
            <a:fld id="{27C7068D-045A-405E-A02F-142CCAAC0E93}" type="slidenum">
              <a:rPr/>
              <a:pPr marL="0" marR="0" lvl="0" indent="0" rtl="0" hangingPunct="0">
                <a:lnSpc>
                  <a:spcPct val="101000"/>
                </a:lnSpc>
                <a:spcBef>
                  <a:spcPts val="360"/>
                </a:spcBef>
                <a:spcAft>
                  <a:spcPts val="0"/>
                </a:spcAft>
                <a:buNone/>
                <a:tabLst/>
              </a:pPr>
              <a:t>8</a:t>
            </a:fld>
            <a:fld id="{B10DA5B4-0AA5-428B-89C5-61BF658FA890}" type="slidenum">
              <a:rPr/>
              <a:pPr marL="0" marR="0" lvl="0" indent="0" rtl="0" hangingPunct="0">
                <a:lnSpc>
                  <a:spcPct val="101000"/>
                </a:lnSpc>
                <a:spcBef>
                  <a:spcPts val="360"/>
                </a:spcBef>
                <a:spcAft>
                  <a:spcPts val="0"/>
                </a:spcAft>
                <a:buNone/>
                <a:tabLst/>
              </a:pPr>
              <a:t>8</a:t>
            </a:fld>
            <a:endParaRPr lang="it-IT" sz="2400">
              <a:solidFill>
                <a:srgbClr val="000000"/>
              </a:solidFill>
              <a:latin typeface="Tahoma" pitchFamily="18"/>
              <a:ea typeface="ヒラギノ角ゴ Pro W3" pitchFamily="2"/>
              <a:cs typeface="ヒラギノ角ゴ Pro W3" pitchFamily="2"/>
            </a:endParaRPr>
          </a:p>
        </p:txBody>
      </p:sp>
      <p:sp>
        <p:nvSpPr>
          <p:cNvPr id="3" name="Figura a mano libera 2"/>
          <p:cNvSpPr/>
          <p:nvPr/>
        </p:nvSpPr>
        <p:spPr>
          <a:xfrm>
            <a:off x="1204920" y="719280"/>
            <a:ext cx="4491000" cy="33685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0"/>
          <a:lstStyle/>
          <a:p>
            <a:pPr lvl="0" rtl="0" hangingPunct="0">
              <a:buNone/>
              <a:tabLst/>
            </a:pPr>
            <a:endParaRPr lang="it-IT" sz="24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4" name="Segnaposto note 3"/>
          <p:cNvSpPr txBox="1">
            <a:spLocks noGrp="1"/>
          </p:cNvSpPr>
          <p:nvPr>
            <p:ph type="body" sz="quarter" idx="1"/>
          </p:nvPr>
        </p:nvSpPr>
        <p:spPr>
          <a:xfrm>
            <a:off x="755639" y="5078160"/>
            <a:ext cx="6045119" cy="4809240"/>
          </a:xfrm>
        </p:spPr>
        <p:txBody>
          <a:bodyPr>
            <a:spAutoFit/>
          </a:bodyPr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endParaRPr lang="it-I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igura a mano libera 1"/>
          <p:cNvSpPr/>
          <p:nvPr/>
        </p:nvSpPr>
        <p:spPr>
          <a:xfrm>
            <a:off x="0" y="0"/>
            <a:ext cx="1440" cy="1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b" anchorCtr="0" compatLnSpc="0"/>
          <a:lstStyle/>
          <a:p>
            <a:pPr marL="0" marR="0" lvl="0" indent="0" rtl="0" hangingPunct="0">
              <a:lnSpc>
                <a:spcPct val="101000"/>
              </a:lnSpc>
              <a:spcBef>
                <a:spcPts val="360"/>
              </a:spcBef>
              <a:spcAft>
                <a:spcPts val="0"/>
              </a:spcAft>
              <a:buNone/>
              <a:tabLst/>
            </a:pPr>
            <a:fld id="{4093D0E2-A934-47EB-9F28-11B21CCBE503}" type="slidenum">
              <a:rPr/>
              <a:pPr marL="0" marR="0" lvl="0" indent="0" rtl="0" hangingPunct="0">
                <a:lnSpc>
                  <a:spcPct val="101000"/>
                </a:lnSpc>
                <a:spcBef>
                  <a:spcPts val="360"/>
                </a:spcBef>
                <a:spcAft>
                  <a:spcPts val="0"/>
                </a:spcAft>
                <a:buNone/>
                <a:tabLst/>
              </a:pPr>
              <a:t>9</a:t>
            </a:fld>
            <a:fld id="{2224938F-39D9-4FF9-BD71-D5CA25DE7D5B}" type="slidenum">
              <a:rPr/>
              <a:pPr marL="0" marR="0" lvl="0" indent="0" rtl="0" hangingPunct="0">
                <a:lnSpc>
                  <a:spcPct val="101000"/>
                </a:lnSpc>
                <a:spcBef>
                  <a:spcPts val="360"/>
                </a:spcBef>
                <a:spcAft>
                  <a:spcPts val="0"/>
                </a:spcAft>
                <a:buNone/>
                <a:tabLst/>
              </a:pPr>
              <a:t>9</a:t>
            </a:fld>
            <a:endParaRPr lang="it-IT" sz="2400">
              <a:solidFill>
                <a:srgbClr val="000000"/>
              </a:solidFill>
              <a:latin typeface="Tahoma" pitchFamily="18"/>
              <a:ea typeface="ヒラギノ角ゴ Pro W3" pitchFamily="2"/>
              <a:cs typeface="ヒラギノ角ゴ Pro W3" pitchFamily="2"/>
            </a:endParaRPr>
          </a:p>
        </p:txBody>
      </p:sp>
      <p:sp>
        <p:nvSpPr>
          <p:cNvPr id="3" name="Figura a mano libera 2"/>
          <p:cNvSpPr/>
          <p:nvPr/>
        </p:nvSpPr>
        <p:spPr>
          <a:xfrm>
            <a:off x="1204920" y="719280"/>
            <a:ext cx="4491000" cy="33685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0"/>
          <a:lstStyle/>
          <a:p>
            <a:pPr lvl="0" rtl="0" hangingPunct="0">
              <a:buNone/>
              <a:tabLst/>
            </a:pPr>
            <a:endParaRPr lang="it-IT" sz="24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4" name="Segnaposto note 3"/>
          <p:cNvSpPr txBox="1">
            <a:spLocks noGrp="1"/>
          </p:cNvSpPr>
          <p:nvPr>
            <p:ph type="body" sz="quarter" idx="1"/>
          </p:nvPr>
        </p:nvSpPr>
        <p:spPr>
          <a:xfrm>
            <a:off x="755639" y="5078160"/>
            <a:ext cx="6045119" cy="4809240"/>
          </a:xfrm>
        </p:spPr>
        <p:txBody>
          <a:bodyPr>
            <a:spAutoFit/>
          </a:bodyPr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  <a:lvl2pPr lvl="1">
              <a:buClr>
                <a:srgbClr val="000000"/>
              </a:buClr>
              <a:buSzPct val="100000"/>
              <a:buFont typeface="Times New Roman" pitchFamily="18"/>
              <a:buChar char="–"/>
            </a:lvl2pPr>
            <a:lvl3pPr lvl="2">
              <a:buClr>
                <a:srgbClr val="000000"/>
              </a:buClr>
              <a:buSzPct val="100000"/>
              <a:buFont typeface="Times New Roman" pitchFamily="18"/>
              <a:buChar char="•"/>
            </a:lvl3pPr>
            <a:lvl4pPr lvl="3">
              <a:buClr>
                <a:srgbClr val="000000"/>
              </a:buClr>
              <a:buSzPct val="100000"/>
              <a:buFont typeface="Times New Roman" pitchFamily="18"/>
              <a:buChar char="–"/>
            </a:lvl4pPr>
            <a:lvl5pPr lvl="4">
              <a:buClr>
                <a:srgbClr val="000000"/>
              </a:buClr>
              <a:buSzPct val="100000"/>
              <a:buFont typeface="Times New Roman" pitchFamily="18"/>
              <a:buChar char="»"/>
            </a:lvl5pPr>
            <a:lvl6pPr lvl="5">
              <a:buClr>
                <a:srgbClr val="000000"/>
              </a:buClr>
              <a:buSzPct val="100000"/>
              <a:buFont typeface="Times New Roman" pitchFamily="18"/>
              <a:buChar char="»"/>
            </a:lvl6pPr>
            <a:lvl7pPr lvl="6">
              <a:buClr>
                <a:srgbClr val="000000"/>
              </a:buClr>
              <a:buSzPct val="100000"/>
              <a:buFont typeface="Times New Roman" pitchFamily="18"/>
              <a:buChar char="»"/>
            </a:lvl7pPr>
            <a:lvl8pPr lvl="7">
              <a:buClr>
                <a:srgbClr val="000000"/>
              </a:buClr>
              <a:buSzPct val="100000"/>
              <a:buFont typeface="Times New Roman" pitchFamily="18"/>
              <a:buChar char="»"/>
            </a:lvl8pPr>
            <a:lvl9pPr lvl="8">
              <a:buClr>
                <a:srgbClr val="000000"/>
              </a:buClr>
              <a:buSzPct val="100000"/>
              <a:buFont typeface="Times New Roman" pitchFamily="18"/>
              <a:buChar char="»"/>
            </a:lvl9pPr>
          </a:lstStyle>
          <a:p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97167CC-41CE-4E07-8180-110D5E6042B9}" type="slidenum">
              <a:rPr/>
              <a:pPr lvl="0"/>
              <a:t>‹N›</a:t>
            </a:fld>
            <a:fld id="{4874FD27-0130-4484-9F24-C98548673767}" type="slidenum">
              <a:rPr/>
              <a:pPr lvl="0"/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852A29A-54A4-4B13-9D34-8EB78ADB65E0}" type="slidenum">
              <a:rPr/>
              <a:pPr lvl="0"/>
              <a:t>‹N›</a:t>
            </a:fld>
            <a:fld id="{F6C25396-10C5-4381-9D25-43AA149DAA2D}" type="slidenum">
              <a:rPr/>
              <a:pPr lvl="0"/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7813" y="-249238"/>
            <a:ext cx="2055812" cy="6673851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-249238"/>
            <a:ext cx="6018213" cy="6673851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13C0FDD-97F0-43CC-9597-CE15A93CFC29}" type="slidenum">
              <a:rPr/>
              <a:pPr lvl="0"/>
              <a:t>‹N›</a:t>
            </a:fld>
            <a:fld id="{B7EF8890-BB22-4901-8752-7CEC86C747D5}" type="slidenum">
              <a:rPr/>
              <a:pPr lvl="0"/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5947091-CA98-47BB-ACC1-B1B459DE5EC7}" type="slidenum">
              <a:rPr/>
              <a:pPr lvl="0"/>
              <a:t>‹N›</a:t>
            </a:fld>
            <a:fld id="{70688547-5EC1-488A-ABE9-D7CE365E1C2F}" type="slidenum">
              <a:rPr/>
              <a:pPr lvl="0"/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EDFB895-9E15-4E49-8CF8-921E64D68C05}" type="slidenum">
              <a:rPr/>
              <a:pPr lvl="0"/>
              <a:t>‹N›</a:t>
            </a:fld>
            <a:fld id="{F645F080-118E-4F13-BD62-FC568D1634A5}" type="slidenum">
              <a:rPr/>
              <a:pPr lvl="0"/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2425700"/>
            <a:ext cx="4037013" cy="39989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6613" y="2425700"/>
            <a:ext cx="4037012" cy="39989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5C9DE0E-1954-4D24-A7D5-0362F048AB9E}" type="slidenum">
              <a:rPr/>
              <a:pPr lvl="0"/>
              <a:t>‹N›</a:t>
            </a:fld>
            <a:fld id="{98B63FEB-0476-4F13-B0AA-F8C24512D39C}" type="slidenum">
              <a:rPr/>
              <a:pPr lvl="0"/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492FCC2-C1C6-4BDD-B2ED-69BE575DFFBC}" type="slidenum">
              <a:rPr/>
              <a:pPr lvl="0"/>
              <a:t>‹N›</a:t>
            </a:fld>
            <a:fld id="{4CB21BA2-5704-4F3F-9F62-9FB14E53E159}" type="slidenum">
              <a:rPr/>
              <a:pPr lvl="0"/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D47D6885-0EF5-4BC0-87A9-FDC74F8DA779}" type="slidenum">
              <a:rPr/>
              <a:pPr lvl="0"/>
              <a:t>‹N›</a:t>
            </a:fld>
            <a:fld id="{3C870844-63FD-4BAA-9D2B-6D0FC3FD01BC}" type="slidenum">
              <a:rPr/>
              <a:pPr lvl="0"/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5EA7E00-27D5-44EB-A2B4-9E6D6BD53703}" type="slidenum">
              <a:rPr/>
              <a:pPr lvl="0"/>
              <a:t>‹N›</a:t>
            </a:fld>
            <a:fld id="{BA8D526F-24BF-4E7D-99FD-1BA01EF73052}" type="slidenum">
              <a:rPr/>
              <a:pPr lvl="0"/>
              <a:t>‹N›</a:t>
            </a:fld>
            <a:endParaRPr lang="it-IT"/>
          </a:p>
        </p:txBody>
      </p:sp>
    </p:spTree>
  </p:cSld>
  <p:clrMapOvr>
    <a:masterClrMapping/>
  </p:clrMapOvr>
  <p:transition/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95A046D-A58B-4796-AE01-71A7F2BA3F31}" type="slidenum">
              <a:rPr/>
              <a:pPr lvl="0"/>
              <a:t>‹N›</a:t>
            </a:fld>
            <a:fld id="{15475FA4-FD97-4EB4-94D4-9CCEDF20F3CE}" type="slidenum">
              <a:rPr/>
              <a:pPr lvl="0"/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8CCA707-03A2-4479-B662-570DB803DFC6}" type="slidenum">
              <a:rPr/>
              <a:pPr lvl="0"/>
              <a:t>‹N›</a:t>
            </a:fld>
            <a:fld id="{F635C549-39E7-4F30-9DAD-FE1EDBE627B9}" type="slidenum">
              <a:rPr/>
              <a:pPr lvl="0"/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13" cstate="print">
            <a:alphaModFix/>
            <a:lum/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egnaposto titolo 2"/>
          <p:cNvSpPr txBox="1">
            <a:spLocks noGrp="1"/>
          </p:cNvSpPr>
          <p:nvPr>
            <p:ph type="title"/>
          </p:nvPr>
        </p:nvSpPr>
        <p:spPr>
          <a:xfrm>
            <a:off x="1209239" y="-249480"/>
            <a:ext cx="7473960" cy="144396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="ctr" compatLnSpc="1"/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</a:lstStyle>
          <a:p>
            <a:endParaRPr lang="it-IT"/>
          </a:p>
        </p:txBody>
      </p:sp>
      <p:sp>
        <p:nvSpPr>
          <p:cNvPr id="4" name="Segnaposto testo 3"/>
          <p:cNvSpPr txBox="1">
            <a:spLocks noGrp="1"/>
          </p:cNvSpPr>
          <p:nvPr>
            <p:ph type="body" idx="1"/>
          </p:nvPr>
        </p:nvSpPr>
        <p:spPr>
          <a:xfrm>
            <a:off x="456839" y="2425680"/>
            <a:ext cx="8226360" cy="3998879"/>
          </a:xfrm>
          <a:prstGeom prst="rect">
            <a:avLst/>
          </a:prstGeom>
          <a:noFill/>
          <a:ln>
            <a:noFill/>
          </a:ln>
        </p:spPr>
        <p:txBody>
          <a:bodyPr vert="horz" lIns="90000" tIns="73080" rIns="90000" bIns="45000" compatLnSpc="1"/>
          <a:lstStyle>
            <a:defPPr marL="342720" marR="0" lvl="0" indent="-342720" algn="l" rtl="0" hangingPunct="0">
              <a:lnSpc>
                <a:spcPct val="93000"/>
              </a:lnSpc>
              <a:spcBef>
                <a:spcPts val="0"/>
              </a:spcBef>
              <a:spcAft>
                <a:spcPts val="1423"/>
              </a:spcAft>
              <a:buClr>
                <a:srgbClr val="000000"/>
              </a:buClr>
              <a:buSzPct val="100000"/>
              <a:buFont typeface="Times New Roman" pitchFamily="18"/>
              <a:buNone/>
              <a:tabLst>
                <a:tab pos="342720" algn="l"/>
                <a:tab pos="448920" algn="l"/>
                <a:tab pos="898200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79" algn="l"/>
                <a:tab pos="4043160" algn="l"/>
                <a:tab pos="4492439" algn="l"/>
                <a:tab pos="4941360" algn="l"/>
                <a:tab pos="5390640" algn="l"/>
                <a:tab pos="5839920" algn="l"/>
                <a:tab pos="6289200" algn="l"/>
                <a:tab pos="6738479" algn="l"/>
                <a:tab pos="7187760" algn="l"/>
                <a:tab pos="7637039" algn="l"/>
                <a:tab pos="8086320" algn="l"/>
                <a:tab pos="8535600" algn="l"/>
                <a:tab pos="8984880" algn="l"/>
              </a:tabLst>
              <a:defRPr lang="it-IT" sz="3200" b="0" i="0" u="none" strike="noStrike" baseline="0">
                <a:ln>
                  <a:noFill/>
                </a:ln>
                <a:solidFill>
                  <a:srgbClr val="194C84"/>
                </a:solidFill>
                <a:latin typeface="Arial" pitchFamily="2"/>
                <a:ea typeface="ヒラギノ角ゴ Pro W3" pitchFamily="2"/>
                <a:cs typeface="ヒラギノ角ゴ Pro W3" pitchFamily="2"/>
              </a:defRPr>
            </a:defPPr>
            <a:lvl1pPr marL="342720" marR="0" lvl="0" indent="-342720" algn="l" rtl="0" hangingPunct="0">
              <a:lnSpc>
                <a:spcPct val="93000"/>
              </a:lnSpc>
              <a:spcBef>
                <a:spcPts val="0"/>
              </a:spcBef>
              <a:spcAft>
                <a:spcPts val="1423"/>
              </a:spcAft>
              <a:buClr>
                <a:srgbClr val="000000"/>
              </a:buClr>
              <a:buSzPct val="100000"/>
              <a:buFont typeface="Times New Roman" pitchFamily="18"/>
              <a:buChar char="•"/>
              <a:tabLst>
                <a:tab pos="342720" algn="l"/>
                <a:tab pos="448920" algn="l"/>
                <a:tab pos="898200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79" algn="l"/>
                <a:tab pos="4043160" algn="l"/>
                <a:tab pos="4492439" algn="l"/>
                <a:tab pos="4941360" algn="l"/>
                <a:tab pos="5390640" algn="l"/>
                <a:tab pos="5839920" algn="l"/>
                <a:tab pos="6289200" algn="l"/>
                <a:tab pos="6738479" algn="l"/>
                <a:tab pos="7187760" algn="l"/>
                <a:tab pos="7637039" algn="l"/>
                <a:tab pos="8086320" algn="l"/>
                <a:tab pos="8535600" algn="l"/>
                <a:tab pos="8984880" algn="l"/>
              </a:tabLst>
              <a:defRPr lang="it-IT" sz="3200" b="0" i="0" u="none" strike="noStrike" baseline="0">
                <a:ln>
                  <a:noFill/>
                </a:ln>
                <a:solidFill>
                  <a:srgbClr val="194C84"/>
                </a:solidFill>
                <a:latin typeface="Arial" pitchFamily="2"/>
                <a:ea typeface="ヒラギノ角ゴ Pro W3" pitchFamily="2"/>
                <a:cs typeface="ヒラギノ角ゴ Pro W3" pitchFamily="2"/>
              </a:defRPr>
            </a:lvl1pPr>
            <a:lvl2pPr marL="742680" marR="0" lvl="1" indent="-285480" algn="l" rtl="0" hangingPunct="0">
              <a:lnSpc>
                <a:spcPct val="93000"/>
              </a:lnSpc>
              <a:spcBef>
                <a:spcPts val="0"/>
              </a:spcBef>
              <a:spcAft>
                <a:spcPts val="1137"/>
              </a:spcAft>
              <a:buClr>
                <a:srgbClr val="000000"/>
              </a:buClr>
              <a:buSzPct val="100000"/>
              <a:buFont typeface="Times New Roman" pitchFamily="18"/>
              <a:buChar char="–"/>
              <a:tabLst>
                <a:tab pos="742680" algn="l"/>
                <a:tab pos="898200" algn="l"/>
                <a:tab pos="1347480" algn="l"/>
                <a:tab pos="1796760" algn="l"/>
                <a:tab pos="2246040" algn="l"/>
                <a:tab pos="2694960" algn="l"/>
                <a:tab pos="3144240" algn="l"/>
                <a:tab pos="3593520" algn="l"/>
                <a:tab pos="4042800" algn="l"/>
                <a:tab pos="4492080" algn="l"/>
                <a:tab pos="4941360" algn="l"/>
                <a:tab pos="5390640" algn="l"/>
                <a:tab pos="5839920" algn="l"/>
                <a:tab pos="6289200" algn="l"/>
                <a:tab pos="6738480" algn="l"/>
                <a:tab pos="7187759" algn="l"/>
                <a:tab pos="7637040" algn="l"/>
                <a:tab pos="8086320" algn="l"/>
                <a:tab pos="8535600" algn="l"/>
                <a:tab pos="8984880" algn="l"/>
                <a:tab pos="9434160" algn="l"/>
              </a:tabLst>
              <a:defRPr lang="it-IT" sz="24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ヒラギノ角ゴ Pro W3" pitchFamily="2"/>
                <a:cs typeface="ヒラギノ角ゴ Pro W3" pitchFamily="2"/>
              </a:defRPr>
            </a:lvl2pPr>
            <a:lvl3pPr marL="1143000" marR="0" lvl="2" indent="-228600" algn="l" rtl="0" hangingPunct="0">
              <a:lnSpc>
                <a:spcPct val="93000"/>
              </a:lnSpc>
              <a:spcBef>
                <a:spcPts val="0"/>
              </a:spcBef>
              <a:spcAft>
                <a:spcPts val="848"/>
              </a:spcAft>
              <a:buClr>
                <a:srgbClr val="000000"/>
              </a:buClr>
              <a:buSzPct val="100000"/>
              <a:buFont typeface="Times New Roman" pitchFamily="18"/>
              <a:buChar char="•"/>
              <a:tabLst>
                <a:tab pos="1143000" algn="l"/>
                <a:tab pos="1347480" algn="l"/>
                <a:tab pos="1796760" algn="l"/>
                <a:tab pos="2246040" algn="l"/>
                <a:tab pos="2695319" algn="l"/>
                <a:tab pos="3144599" algn="l"/>
                <a:tab pos="3593880" algn="l"/>
                <a:tab pos="4043160" algn="l"/>
                <a:tab pos="4492440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19" algn="l"/>
                <a:tab pos="7637400" algn="l"/>
                <a:tab pos="8086679" algn="l"/>
                <a:tab pos="8535960" algn="l"/>
                <a:tab pos="8985240" algn="l"/>
                <a:tab pos="9434160" algn="l"/>
                <a:tab pos="9883440" algn="l"/>
              </a:tabLst>
              <a:defRPr lang="it-IT" sz="20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ヒラギノ角ゴ Pro W3" pitchFamily="2"/>
                <a:cs typeface="ヒラギノ角ゴ Pro W3" pitchFamily="2"/>
              </a:defRPr>
            </a:lvl3pPr>
            <a:lvl4pPr marL="1600199" marR="0" lvl="3" indent="-228600" algn="l" rtl="0" hangingPunct="0">
              <a:lnSpc>
                <a:spcPct val="93000"/>
              </a:lnSpc>
              <a:spcBef>
                <a:spcPts val="0"/>
              </a:spcBef>
              <a:spcAft>
                <a:spcPts val="573"/>
              </a:spcAft>
              <a:buClr>
                <a:srgbClr val="000000"/>
              </a:buClr>
              <a:buSzPct val="100000"/>
              <a:buFont typeface="Times New Roman" pitchFamily="18"/>
              <a:buChar char="–"/>
              <a:tabLst>
                <a:tab pos="160020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80" algn="l"/>
                <a:tab pos="8535959" algn="l"/>
                <a:tab pos="8985240" algn="l"/>
                <a:tab pos="9434160" algn="l"/>
                <a:tab pos="9883440" algn="l"/>
                <a:tab pos="10332720" algn="l"/>
              </a:tabLst>
              <a:defRPr lang="it-IT" sz="20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ヒラギノ角ゴ Pro W3" pitchFamily="2"/>
                <a:cs typeface="ヒラギノ角ゴ Pro W3" pitchFamily="2"/>
              </a:defRPr>
            </a:lvl4pPr>
            <a:lvl5pPr marL="2057400" marR="0" lvl="4" indent="-228600" algn="l" rtl="0" hangingPunct="0">
              <a:lnSpc>
                <a:spcPct val="93000"/>
              </a:lnSpc>
              <a:spcBef>
                <a:spcPts val="0"/>
              </a:spcBef>
              <a:spcAft>
                <a:spcPts val="286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it-IT" sz="20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ヒラギノ角ゴ Pro W3" pitchFamily="2"/>
                <a:cs typeface="ヒラギノ角ゴ Pro W3" pitchFamily="2"/>
              </a:defRPr>
            </a:lvl5pPr>
            <a:lvl6pPr marL="2057400" marR="0" lvl="5" indent="-228600" algn="l" rtl="0" hangingPunct="0">
              <a:lnSpc>
                <a:spcPct val="93000"/>
              </a:lnSpc>
              <a:spcBef>
                <a:spcPts val="0"/>
              </a:spcBef>
              <a:spcAft>
                <a:spcPts val="286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it-IT" sz="20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ヒラギノ角ゴ Pro W3" pitchFamily="2"/>
                <a:cs typeface="ヒラギノ角ゴ Pro W3" pitchFamily="2"/>
              </a:defRPr>
            </a:lvl6pPr>
            <a:lvl7pPr marL="2057400" marR="0" lvl="6" indent="-228600" algn="l" rtl="0" hangingPunct="0">
              <a:lnSpc>
                <a:spcPct val="93000"/>
              </a:lnSpc>
              <a:spcBef>
                <a:spcPts val="0"/>
              </a:spcBef>
              <a:spcAft>
                <a:spcPts val="286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it-IT" sz="20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ヒラギノ角ゴ Pro W3" pitchFamily="2"/>
                <a:cs typeface="ヒラギノ角ゴ Pro W3" pitchFamily="2"/>
              </a:defRPr>
            </a:lvl7pPr>
            <a:lvl8pPr marL="2057400" marR="0" lvl="7" indent="-228600" algn="l" rtl="0" hangingPunct="0">
              <a:lnSpc>
                <a:spcPct val="93000"/>
              </a:lnSpc>
              <a:spcBef>
                <a:spcPts val="0"/>
              </a:spcBef>
              <a:spcAft>
                <a:spcPts val="286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it-IT" sz="20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ヒラギノ角ゴ Pro W3" pitchFamily="2"/>
                <a:cs typeface="ヒラギノ角ゴ Pro W3" pitchFamily="2"/>
              </a:defRPr>
            </a:lvl8pPr>
            <a:lvl9pPr marL="2057400" marR="0" lvl="8" indent="-228600" algn="l" rtl="0" hangingPunct="0">
              <a:lnSpc>
                <a:spcPct val="93000"/>
              </a:lnSpc>
              <a:spcBef>
                <a:spcPts val="0"/>
              </a:spcBef>
              <a:spcAft>
                <a:spcPts val="286"/>
              </a:spcAft>
              <a:buClr>
                <a:srgbClr val="000000"/>
              </a:buClr>
              <a:buSzPct val="100000"/>
              <a:buFont typeface="Times New Roman" pitchFamily="18"/>
              <a:buChar char="»"/>
              <a:tabLst>
                <a:tab pos="2057400" algn="l"/>
                <a:tab pos="2246040" algn="l"/>
                <a:tab pos="2695320" algn="l"/>
                <a:tab pos="3144600" algn="l"/>
                <a:tab pos="3593880" algn="l"/>
                <a:tab pos="4043160" algn="l"/>
                <a:tab pos="4492439" algn="l"/>
                <a:tab pos="4941720" algn="l"/>
                <a:tab pos="5391000" algn="l"/>
                <a:tab pos="5840279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59" algn="l"/>
                <a:tab pos="8985240" algn="l"/>
                <a:tab pos="9434160" algn="l"/>
                <a:tab pos="9883440" algn="l"/>
                <a:tab pos="10332719" algn="l"/>
                <a:tab pos="10782000" algn="l"/>
              </a:tabLst>
              <a:defRPr lang="it-IT" sz="20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ヒラギノ角ゴ Pro W3" pitchFamily="2"/>
                <a:cs typeface="ヒラギノ角ゴ Pro W3" pitchFamily="2"/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 txBox="1">
            <a:spLocks noGrp="1"/>
          </p:cNvSpPr>
          <p:nvPr>
            <p:ph type="dt" sz="half" idx="2"/>
          </p:nvPr>
        </p:nvSpPr>
        <p:spPr>
          <a:xfrm>
            <a:off x="457200" y="6356160"/>
            <a:ext cx="2130480" cy="36216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5000" rIns="90000" bIns="45000" anchor="t" anchorCtr="0" compatLnSpc="1"/>
          <a:lstStyle>
            <a:lvl1pPr marL="0" marR="0" lvl="0" indent="0" algn="l" rtl="0" hangingPunct="1">
              <a:lnSpc>
                <a:spcPct val="95000"/>
              </a:lnSpc>
              <a:spcBef>
                <a:spcPts val="36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 lang="it-IT" sz="1800" b="0" i="0" u="none" strike="noStrike" baseline="0">
                <a:solidFill>
                  <a:srgbClr val="000000"/>
                </a:solidFill>
                <a:latin typeface="Times New Roman" pitchFamily="18"/>
                <a:ea typeface="Arial Unicode MS" pitchFamily="2"/>
                <a:cs typeface="Arial Unicode MS" pitchFamily="2"/>
              </a:defRPr>
            </a:lvl1pPr>
          </a:lstStyle>
          <a:p>
            <a:pPr lvl="0"/>
            <a:endParaRPr lang="it-IT"/>
          </a:p>
        </p:txBody>
      </p:sp>
      <p:sp>
        <p:nvSpPr>
          <p:cNvPr id="6" name="Segnaposto piè di pagina 5"/>
          <p:cNvSpPr txBox="1">
            <a:spLocks noGrp="1"/>
          </p:cNvSpPr>
          <p:nvPr>
            <p:ph type="ftr" sz="quarter" idx="3"/>
          </p:nvPr>
        </p:nvSpPr>
        <p:spPr>
          <a:xfrm>
            <a:off x="3123720" y="6356160"/>
            <a:ext cx="2892600" cy="36216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5000" rIns="90000" bIns="45000" anchor="t" anchorCtr="0" compatLnSpc="1"/>
          <a:lstStyle>
            <a:lvl1pPr marL="0" marR="0" lvl="0" indent="0" algn="l" rtl="0" hangingPunct="1">
              <a:lnSpc>
                <a:spcPct val="95000"/>
              </a:lnSpc>
              <a:spcBef>
                <a:spcPts val="36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 lang="it-IT" sz="1800" b="0" i="0" u="none" strike="noStrike" baseline="0">
                <a:solidFill>
                  <a:srgbClr val="000000"/>
                </a:solidFill>
                <a:latin typeface="Times New Roman" pitchFamily="18"/>
                <a:ea typeface="Arial Unicode MS" pitchFamily="2"/>
                <a:cs typeface="Arial Unicode MS" pitchFamily="2"/>
              </a:defRPr>
            </a:lvl1pPr>
          </a:lstStyle>
          <a:p>
            <a:pPr lvl="0"/>
            <a:endParaRPr lang="it-IT"/>
          </a:p>
        </p:txBody>
      </p:sp>
      <p:sp>
        <p:nvSpPr>
          <p:cNvPr id="7" name="Segnaposto numero diapositiva 6"/>
          <p:cNvSpPr txBox="1">
            <a:spLocks noGrp="1"/>
          </p:cNvSpPr>
          <p:nvPr>
            <p:ph type="sldNum" sz="quarter" idx="4"/>
          </p:nvPr>
        </p:nvSpPr>
        <p:spPr>
          <a:xfrm>
            <a:off x="6553080" y="6356520"/>
            <a:ext cx="2130480" cy="60012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5000" rIns="90000" bIns="45000" anchor="t" anchorCtr="0" compatLnSpc="1"/>
          <a:lstStyle>
            <a:lvl1pPr marL="0" marR="0" lvl="0" indent="0" algn="l" rtl="0" hangingPunct="1">
              <a:lnSpc>
                <a:spcPct val="93000"/>
              </a:lnSpc>
              <a:spcBef>
                <a:spcPts val="36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 lang="it-IT" sz="1800" b="0" i="0" u="none" strike="noStrike" baseline="0">
                <a:solidFill>
                  <a:srgbClr val="000000"/>
                </a:solidFill>
                <a:latin typeface="Arial" pitchFamily="18"/>
                <a:ea typeface="ヒラギノ角ゴ Pro W3" pitchFamily="2"/>
                <a:cs typeface="ヒラギノ角ゴ Pro W3" pitchFamily="2"/>
              </a:defRPr>
            </a:lvl1pPr>
          </a:lstStyle>
          <a:p>
            <a:pPr lvl="0"/>
            <a:fld id="{6BD59C8F-6298-4793-B63D-9162258B1259}" type="slidenum">
              <a:rPr/>
              <a:pPr lvl="0"/>
              <a:t>‹N›</a:t>
            </a:fld>
            <a:fld id="{E33DFD36-093A-448F-8E46-C6C6222A15D2}" type="slidenum">
              <a:rPr/>
              <a:pPr lvl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marL="0" marR="0" indent="0" algn="l" rtl="0" hangingPunct="0">
        <a:lnSpc>
          <a:spcPct val="101000"/>
        </a:lnSpc>
        <a:spcBef>
          <a:spcPts val="0"/>
        </a:spcBef>
        <a:spcAft>
          <a:spcPts val="0"/>
        </a:spcAft>
        <a:tabLst>
          <a:tab pos="0" algn="l"/>
          <a:tab pos="448919" algn="l"/>
          <a:tab pos="898199" algn="l"/>
          <a:tab pos="1347480" algn="l"/>
          <a:tab pos="1796760" algn="l"/>
          <a:tab pos="2246040" algn="l"/>
          <a:tab pos="2695320" algn="l"/>
          <a:tab pos="3144600" algn="l"/>
          <a:tab pos="3593880" algn="l"/>
          <a:tab pos="4043159" algn="l"/>
          <a:tab pos="4492440" algn="l"/>
          <a:tab pos="4941719" algn="l"/>
          <a:tab pos="5391000" algn="l"/>
          <a:tab pos="5840280" algn="l"/>
          <a:tab pos="6289560" algn="l"/>
          <a:tab pos="6738840" algn="l"/>
          <a:tab pos="7188120" algn="l"/>
          <a:tab pos="7637400" algn="l"/>
          <a:tab pos="8086679" algn="l"/>
          <a:tab pos="8535960" algn="l"/>
          <a:tab pos="8985240" algn="l"/>
        </a:tabLst>
        <a:defRPr lang="it-IT" sz="4400" b="0" i="0" u="none" strike="noStrike" baseline="0">
          <a:ln>
            <a:noFill/>
          </a:ln>
          <a:solidFill>
            <a:srgbClr val="000000"/>
          </a:solidFill>
          <a:latin typeface="Tahoma" pitchFamily="18"/>
        </a:defRPr>
      </a:lvl1pPr>
    </p:titleStyle>
    <p:bodyStyle>
      <a:lvl1pPr marL="342720" marR="0" indent="-342720" algn="l" rtl="0" hangingPunct="0">
        <a:lnSpc>
          <a:spcPct val="93000"/>
        </a:lnSpc>
        <a:spcBef>
          <a:spcPts val="0"/>
        </a:spcBef>
        <a:spcAft>
          <a:spcPts val="1423"/>
        </a:spcAft>
        <a:tabLst>
          <a:tab pos="342720" algn="l"/>
          <a:tab pos="448920" algn="l"/>
          <a:tab pos="898200" algn="l"/>
          <a:tab pos="1347480" algn="l"/>
          <a:tab pos="1796760" algn="l"/>
          <a:tab pos="2246040" algn="l"/>
          <a:tab pos="2695320" algn="l"/>
          <a:tab pos="3144600" algn="l"/>
          <a:tab pos="3593879" algn="l"/>
          <a:tab pos="4043160" algn="l"/>
          <a:tab pos="4492439" algn="l"/>
          <a:tab pos="4941360" algn="l"/>
          <a:tab pos="5390640" algn="l"/>
          <a:tab pos="5839920" algn="l"/>
          <a:tab pos="6289200" algn="l"/>
          <a:tab pos="6738479" algn="l"/>
          <a:tab pos="7187760" algn="l"/>
          <a:tab pos="7637039" algn="l"/>
          <a:tab pos="8086320" algn="l"/>
          <a:tab pos="8535600" algn="l"/>
          <a:tab pos="8984880" algn="l"/>
        </a:tabLst>
        <a:defRPr lang="it-IT" sz="3200" b="0" i="0" u="none" strike="noStrike" baseline="0">
          <a:ln>
            <a:noFill/>
          </a:ln>
          <a:solidFill>
            <a:srgbClr val="194C84"/>
          </a:solidFill>
          <a:latin typeface="Arial" pitchFamily="18"/>
        </a:defRPr>
      </a:lvl1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pn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jpeg"/><Relationship Id="rId1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igura a mano libera 1"/>
          <p:cNvSpPr/>
          <p:nvPr/>
        </p:nvSpPr>
        <p:spPr>
          <a:xfrm>
            <a:off x="457200" y="2425680"/>
            <a:ext cx="8229600" cy="3700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0"/>
          <a:lstStyle/>
          <a:p>
            <a:pPr lvl="0" rtl="0" hangingPunct="0">
              <a:buNone/>
              <a:tabLst/>
            </a:pPr>
            <a:endParaRPr lang="it-IT" sz="2400"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3" cstate="print">
            <a:alphaModFix/>
            <a:lum/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Figura a mano libera 3"/>
          <p:cNvSpPr/>
          <p:nvPr/>
        </p:nvSpPr>
        <p:spPr>
          <a:xfrm>
            <a:off x="539640" y="6591240"/>
            <a:ext cx="1689119" cy="2746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55440" rIns="90000" bIns="45000" anchor="t" anchorCtr="0" compatLnSpc="0"/>
          <a:lstStyle/>
          <a:p>
            <a:pPr marL="0" marR="0" lvl="0" indent="0" rtl="0" hangingPunct="1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it-IT" sz="1200" b="1">
                <a:solidFill>
                  <a:srgbClr val="0000FF"/>
                </a:solidFill>
                <a:latin typeface="Arial" pitchFamily="18"/>
                <a:ea typeface="ヒラギノ角ゴ Pro W3" pitchFamily="2"/>
                <a:cs typeface="ヒラギノ角ゴ Pro W3" pitchFamily="2"/>
              </a:rPr>
              <a:t>http://www.fch-ju.eu/</a:t>
            </a:r>
          </a:p>
        </p:txBody>
      </p:sp>
      <p:sp>
        <p:nvSpPr>
          <p:cNvPr id="5" name="Figura a mano libera 4"/>
          <p:cNvSpPr/>
          <p:nvPr/>
        </p:nvSpPr>
        <p:spPr>
          <a:xfrm>
            <a:off x="250920" y="2987640"/>
            <a:ext cx="8424720" cy="382895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60120" rIns="90000" bIns="45000" anchor="t" anchorCtr="0" compatLnSpc="0"/>
          <a:lstStyle/>
          <a:p>
            <a:pPr marL="0" marR="0" lvl="0" indent="0" algn="ctr" rtl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it-IT" sz="2400" dirty="0">
              <a:solidFill>
                <a:srgbClr val="000000"/>
              </a:solidFill>
              <a:latin typeface="Times New Roman" pitchFamily="18"/>
              <a:ea typeface="Arial Unicode MS" pitchFamily="2"/>
              <a:cs typeface="Arial Unicode MS" pitchFamily="2"/>
            </a:endParaRPr>
          </a:p>
          <a:p>
            <a:pPr marL="0" marR="0" lvl="0" indent="0" algn="ctr" rtl="0" hangingPunct="1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it-IT" sz="3600" b="1" dirty="0">
                <a:solidFill>
                  <a:srgbClr val="000000"/>
                </a:solidFill>
                <a:latin typeface="Calibri" pitchFamily="18"/>
                <a:ea typeface="Times New Roman" pitchFamily="18"/>
                <a:cs typeface="Times New Roman" pitchFamily="18"/>
              </a:rPr>
              <a:t>FITUP</a:t>
            </a:r>
          </a:p>
          <a:p>
            <a:pPr marL="0" marR="0" lvl="0" indent="0" algn="ctr" rtl="0" hangingPunct="0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it-IT" sz="3600" b="1" dirty="0">
                <a:solidFill>
                  <a:srgbClr val="000000"/>
                </a:solidFill>
                <a:latin typeface="Calibri" pitchFamily="18"/>
                <a:ea typeface="Times New Roman" pitchFamily="18"/>
                <a:cs typeface="Times New Roman" pitchFamily="18"/>
              </a:rPr>
              <a:t>(Grant Agreement </a:t>
            </a:r>
            <a:r>
              <a:rPr lang="it-IT" sz="3600" b="1" dirty="0" smtClean="0">
                <a:solidFill>
                  <a:srgbClr val="000000"/>
                </a:solidFill>
                <a:latin typeface="Calibri" pitchFamily="18"/>
                <a:ea typeface="Times New Roman" pitchFamily="18"/>
                <a:cs typeface="Times New Roman" pitchFamily="18"/>
              </a:rPr>
              <a:t>256766 )</a:t>
            </a:r>
            <a:endParaRPr lang="it-IT" sz="3600" b="1" dirty="0">
              <a:solidFill>
                <a:srgbClr val="000000"/>
              </a:solidFill>
              <a:latin typeface="Calibri" pitchFamily="18"/>
              <a:ea typeface="Times New Roman" pitchFamily="18"/>
              <a:cs typeface="Times New Roman" pitchFamily="18"/>
            </a:endParaRPr>
          </a:p>
          <a:p>
            <a:pPr marL="0" marR="0" lvl="0" indent="0" algn="ctr" rtl="0" hangingPunct="0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it-IT" sz="2400" b="1" dirty="0" err="1">
                <a:solidFill>
                  <a:srgbClr val="000000"/>
                </a:solidFill>
                <a:latin typeface="Calibri" pitchFamily="18"/>
                <a:ea typeface="Times New Roman" pitchFamily="18"/>
                <a:cs typeface="Times New Roman" pitchFamily="18"/>
              </a:rPr>
              <a:t>Fuel</a:t>
            </a:r>
            <a:r>
              <a:rPr lang="it-IT" sz="2400" b="1" dirty="0">
                <a:solidFill>
                  <a:srgbClr val="000000"/>
                </a:solidFill>
                <a:latin typeface="Calibri" pitchFamily="18"/>
                <a:ea typeface="Times New Roman" pitchFamily="18"/>
                <a:cs typeface="Times New Roman" pitchFamily="18"/>
              </a:rPr>
              <a:t> </a:t>
            </a:r>
            <a:r>
              <a:rPr lang="it-IT" sz="2400" b="1" dirty="0" err="1">
                <a:solidFill>
                  <a:srgbClr val="000000"/>
                </a:solidFill>
                <a:latin typeface="Calibri" pitchFamily="18"/>
                <a:ea typeface="Times New Roman" pitchFamily="18"/>
                <a:cs typeface="Times New Roman" pitchFamily="18"/>
              </a:rPr>
              <a:t>cell</a:t>
            </a:r>
            <a:r>
              <a:rPr lang="it-IT" sz="2400" b="1" dirty="0">
                <a:solidFill>
                  <a:srgbClr val="000000"/>
                </a:solidFill>
                <a:latin typeface="Calibri" pitchFamily="18"/>
                <a:ea typeface="Times New Roman" pitchFamily="18"/>
                <a:cs typeface="Times New Roman" pitchFamily="18"/>
              </a:rPr>
              <a:t> </a:t>
            </a:r>
            <a:r>
              <a:rPr lang="it-IT" sz="2400" b="1" dirty="0" err="1">
                <a:solidFill>
                  <a:srgbClr val="000000"/>
                </a:solidFill>
                <a:latin typeface="Calibri" pitchFamily="18"/>
                <a:ea typeface="Times New Roman" pitchFamily="18"/>
                <a:cs typeface="Times New Roman" pitchFamily="18"/>
              </a:rPr>
              <a:t>field</a:t>
            </a:r>
            <a:r>
              <a:rPr lang="it-IT" sz="2400" b="1" dirty="0">
                <a:solidFill>
                  <a:srgbClr val="000000"/>
                </a:solidFill>
                <a:latin typeface="Calibri" pitchFamily="18"/>
                <a:ea typeface="Times New Roman" pitchFamily="18"/>
                <a:cs typeface="Times New Roman" pitchFamily="18"/>
              </a:rPr>
              <a:t> test </a:t>
            </a:r>
            <a:r>
              <a:rPr lang="it-IT" sz="2400" b="1" dirty="0" err="1">
                <a:solidFill>
                  <a:srgbClr val="000000"/>
                </a:solidFill>
                <a:latin typeface="Calibri" pitchFamily="18"/>
                <a:ea typeface="Times New Roman" pitchFamily="18"/>
                <a:cs typeface="Times New Roman" pitchFamily="18"/>
              </a:rPr>
              <a:t>demonstration</a:t>
            </a:r>
            <a:r>
              <a:rPr lang="it-IT" sz="2400" b="1" dirty="0">
                <a:solidFill>
                  <a:srgbClr val="000000"/>
                </a:solidFill>
                <a:latin typeface="Calibri" pitchFamily="18"/>
                <a:ea typeface="Times New Roman" pitchFamily="18"/>
                <a:cs typeface="Times New Roman" pitchFamily="18"/>
              </a:rPr>
              <a:t> </a:t>
            </a:r>
            <a:r>
              <a:rPr lang="it-IT" sz="2400" b="1" dirty="0" err="1">
                <a:solidFill>
                  <a:srgbClr val="000000"/>
                </a:solidFill>
                <a:latin typeface="Calibri" pitchFamily="18"/>
                <a:ea typeface="Times New Roman" pitchFamily="18"/>
                <a:cs typeface="Times New Roman" pitchFamily="18"/>
              </a:rPr>
              <a:t>of</a:t>
            </a:r>
            <a:r>
              <a:rPr lang="it-IT" sz="2400" b="1" dirty="0">
                <a:solidFill>
                  <a:srgbClr val="000000"/>
                </a:solidFill>
                <a:latin typeface="Calibri" pitchFamily="18"/>
                <a:ea typeface="Times New Roman" pitchFamily="18"/>
                <a:cs typeface="Times New Roman" pitchFamily="18"/>
              </a:rPr>
              <a:t> </a:t>
            </a:r>
            <a:r>
              <a:rPr lang="it-IT" sz="2400" b="1" dirty="0" err="1">
                <a:solidFill>
                  <a:srgbClr val="000000"/>
                </a:solidFill>
                <a:latin typeface="Calibri" pitchFamily="18"/>
                <a:ea typeface="Times New Roman" pitchFamily="18"/>
                <a:cs typeface="Times New Roman" pitchFamily="18"/>
              </a:rPr>
              <a:t>economic</a:t>
            </a:r>
            <a:r>
              <a:rPr lang="it-IT" sz="2400" b="1" dirty="0">
                <a:solidFill>
                  <a:srgbClr val="000000"/>
                </a:solidFill>
                <a:latin typeface="Calibri" pitchFamily="18"/>
                <a:ea typeface="Times New Roman" pitchFamily="18"/>
                <a:cs typeface="Times New Roman" pitchFamily="18"/>
              </a:rPr>
              <a:t> and </a:t>
            </a:r>
            <a:r>
              <a:rPr lang="it-IT" sz="2400" b="1" dirty="0" err="1">
                <a:solidFill>
                  <a:srgbClr val="000000"/>
                </a:solidFill>
                <a:latin typeface="Calibri" pitchFamily="18"/>
                <a:ea typeface="Times New Roman" pitchFamily="18"/>
                <a:cs typeface="Times New Roman" pitchFamily="18"/>
              </a:rPr>
              <a:t>environmental</a:t>
            </a:r>
            <a:r>
              <a:rPr lang="it-IT" sz="2400" b="1" dirty="0">
                <a:solidFill>
                  <a:srgbClr val="000000"/>
                </a:solidFill>
                <a:latin typeface="Calibri" pitchFamily="18"/>
                <a:ea typeface="Times New Roman" pitchFamily="18"/>
                <a:cs typeface="Times New Roman" pitchFamily="18"/>
              </a:rPr>
              <a:t> </a:t>
            </a:r>
            <a:r>
              <a:rPr lang="it-IT" sz="2400" b="1" dirty="0" err="1">
                <a:solidFill>
                  <a:srgbClr val="000000"/>
                </a:solidFill>
                <a:latin typeface="Calibri" pitchFamily="18"/>
                <a:ea typeface="Times New Roman" pitchFamily="18"/>
                <a:cs typeface="Times New Roman" pitchFamily="18"/>
              </a:rPr>
              <a:t>viability</a:t>
            </a:r>
            <a:r>
              <a:rPr lang="it-IT" sz="2400" b="1" dirty="0">
                <a:solidFill>
                  <a:srgbClr val="000000"/>
                </a:solidFill>
                <a:latin typeface="Calibri" pitchFamily="18"/>
                <a:ea typeface="Times New Roman" pitchFamily="18"/>
                <a:cs typeface="Times New Roman" pitchFamily="18"/>
              </a:rPr>
              <a:t> </a:t>
            </a:r>
            <a:r>
              <a:rPr lang="it-IT" sz="2400" b="1" dirty="0" err="1">
                <a:solidFill>
                  <a:srgbClr val="000000"/>
                </a:solidFill>
                <a:latin typeface="Calibri" pitchFamily="18"/>
                <a:ea typeface="Times New Roman" pitchFamily="18"/>
                <a:cs typeface="Times New Roman" pitchFamily="18"/>
              </a:rPr>
              <a:t>for</a:t>
            </a:r>
            <a:r>
              <a:rPr lang="it-IT" sz="2400" b="1" dirty="0">
                <a:solidFill>
                  <a:srgbClr val="000000"/>
                </a:solidFill>
                <a:latin typeface="Calibri" pitchFamily="18"/>
                <a:ea typeface="Times New Roman" pitchFamily="18"/>
                <a:cs typeface="Times New Roman" pitchFamily="18"/>
              </a:rPr>
              <a:t> </a:t>
            </a:r>
            <a:r>
              <a:rPr lang="it-IT" sz="2400" b="1" dirty="0" err="1">
                <a:solidFill>
                  <a:srgbClr val="000000"/>
                </a:solidFill>
                <a:latin typeface="Calibri" pitchFamily="18"/>
                <a:ea typeface="Times New Roman" pitchFamily="18"/>
                <a:cs typeface="Times New Roman" pitchFamily="18"/>
              </a:rPr>
              <a:t>portable</a:t>
            </a:r>
            <a:r>
              <a:rPr lang="it-IT" sz="2400" b="1" dirty="0">
                <a:solidFill>
                  <a:srgbClr val="000000"/>
                </a:solidFill>
                <a:latin typeface="Calibri" pitchFamily="18"/>
                <a:ea typeface="Times New Roman" pitchFamily="18"/>
                <a:cs typeface="Times New Roman" pitchFamily="18"/>
              </a:rPr>
              <a:t> </a:t>
            </a:r>
            <a:r>
              <a:rPr lang="it-IT" sz="2400" b="1" dirty="0" err="1">
                <a:solidFill>
                  <a:srgbClr val="000000"/>
                </a:solidFill>
                <a:latin typeface="Calibri" pitchFamily="18"/>
                <a:ea typeface="Times New Roman" pitchFamily="18"/>
                <a:cs typeface="Times New Roman" pitchFamily="18"/>
              </a:rPr>
              <a:t>generators</a:t>
            </a:r>
            <a:r>
              <a:rPr lang="it-IT" sz="2400" b="1" dirty="0">
                <a:solidFill>
                  <a:srgbClr val="000000"/>
                </a:solidFill>
                <a:latin typeface="Calibri" pitchFamily="18"/>
                <a:ea typeface="Times New Roman" pitchFamily="18"/>
                <a:cs typeface="Times New Roman" pitchFamily="18"/>
              </a:rPr>
              <a:t>, backup and UPS </a:t>
            </a:r>
            <a:r>
              <a:rPr lang="it-IT" sz="2400" b="1" dirty="0" err="1">
                <a:solidFill>
                  <a:srgbClr val="000000"/>
                </a:solidFill>
                <a:latin typeface="Calibri" pitchFamily="18"/>
                <a:ea typeface="Times New Roman" pitchFamily="18"/>
                <a:cs typeface="Times New Roman" pitchFamily="18"/>
              </a:rPr>
              <a:t>power</a:t>
            </a:r>
            <a:r>
              <a:rPr lang="it-IT" sz="2400" b="1" dirty="0">
                <a:solidFill>
                  <a:srgbClr val="000000"/>
                </a:solidFill>
                <a:latin typeface="Calibri" pitchFamily="18"/>
                <a:ea typeface="Times New Roman" pitchFamily="18"/>
                <a:cs typeface="Times New Roman" pitchFamily="18"/>
              </a:rPr>
              <a:t> system </a:t>
            </a:r>
            <a:r>
              <a:rPr lang="it-IT" sz="2400" b="1" dirty="0" err="1">
                <a:solidFill>
                  <a:srgbClr val="000000"/>
                </a:solidFill>
                <a:latin typeface="Calibri" pitchFamily="18"/>
                <a:ea typeface="Times New Roman" pitchFamily="18"/>
                <a:cs typeface="Times New Roman" pitchFamily="18"/>
              </a:rPr>
              <a:t>applications</a:t>
            </a:r>
            <a:endParaRPr lang="it-IT" sz="2400" b="1" dirty="0">
              <a:solidFill>
                <a:srgbClr val="000000"/>
              </a:solidFill>
              <a:latin typeface="Calibri" pitchFamily="18"/>
              <a:ea typeface="Times New Roman" pitchFamily="18"/>
              <a:cs typeface="Times New Roman" pitchFamily="18"/>
            </a:endParaRPr>
          </a:p>
          <a:p>
            <a:pPr marL="0" marR="0" lvl="0" indent="0" algn="ctr" rtl="0" hangingPunct="0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it-IT" sz="600" b="1" dirty="0">
              <a:solidFill>
                <a:srgbClr val="000000"/>
              </a:solidFill>
              <a:latin typeface="Calibri" pitchFamily="18"/>
              <a:ea typeface="Times New Roman" pitchFamily="18"/>
              <a:cs typeface="Times New Roman" pitchFamily="18"/>
            </a:endParaRPr>
          </a:p>
          <a:p>
            <a:pPr marL="0" marR="0" lvl="0" indent="0" algn="ctr" rtl="0" hangingPunct="0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it-IT" sz="600" b="1" dirty="0">
              <a:solidFill>
                <a:srgbClr val="000000"/>
              </a:solidFill>
              <a:latin typeface="Calibri" pitchFamily="18"/>
              <a:ea typeface="Times New Roman" pitchFamily="18"/>
              <a:cs typeface="Times New Roman" pitchFamily="18"/>
            </a:endParaRPr>
          </a:p>
          <a:p>
            <a:pPr marL="0" marR="0" lvl="0" indent="0" algn="ctr" rtl="0" hangingPunct="0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it-IT" sz="2000" i="1" dirty="0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Ilaria Rosso </a:t>
            </a:r>
            <a:r>
              <a:rPr lang="it-IT" sz="2000" i="1" dirty="0" smtClean="0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- FITUP </a:t>
            </a:r>
            <a:r>
              <a:rPr lang="it-IT" sz="2000" i="1" dirty="0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project </a:t>
            </a:r>
            <a:r>
              <a:rPr lang="it-IT" sz="2000" i="1" dirty="0" err="1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Coordinator</a:t>
            </a:r>
            <a:endParaRPr lang="it-IT" sz="2000" i="1" dirty="0">
              <a:solidFill>
                <a:srgbClr val="000000"/>
              </a:solidFill>
              <a:latin typeface="Calibri" pitchFamily="18"/>
              <a:ea typeface="ヒラギノ角ゴ Pro W3" pitchFamily="2"/>
              <a:cs typeface="ヒラギノ角ゴ Pro W3" pitchFamily="2"/>
            </a:endParaRPr>
          </a:p>
          <a:p>
            <a:pPr marL="0" marR="0" lvl="0" indent="0" algn="ctr" rtl="0" hangingPunct="0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it-IT" sz="2000" i="1" dirty="0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Electro Power Systems SpA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igura a mano libera 1"/>
          <p:cNvSpPr/>
          <p:nvPr/>
        </p:nvSpPr>
        <p:spPr>
          <a:xfrm>
            <a:off x="251520" y="1700808"/>
            <a:ext cx="8496472" cy="401932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/>
          <a:lstStyle/>
          <a:p>
            <a:pPr marL="0" marR="0" lvl="1" indent="0" algn="l" rtl="0" hangingPunct="0">
              <a:lnSpc>
                <a:spcPct val="102000"/>
              </a:lnSpc>
              <a:spcBef>
                <a:spcPts val="561"/>
              </a:spcBef>
              <a:spcAft>
                <a:spcPts val="0"/>
              </a:spcAft>
              <a:buClr>
                <a:srgbClr val="008000"/>
              </a:buClr>
              <a:buSzPct val="45000"/>
              <a:tabLst/>
            </a:pPr>
            <a:r>
              <a:rPr lang="it-IT" sz="2000" b="0" i="0" u="sng" strike="noStrike" baseline="0" dirty="0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FCTESQA</a:t>
            </a:r>
          </a:p>
          <a:p>
            <a:pPr marL="0" marR="0" lvl="2" indent="0" algn="l" rtl="0" hangingPunct="0">
              <a:lnSpc>
                <a:spcPct val="102000"/>
              </a:lnSpc>
              <a:spcBef>
                <a:spcPts val="485"/>
              </a:spcBef>
              <a:spcAft>
                <a:spcPts val="0"/>
              </a:spcAft>
              <a:buClr>
                <a:srgbClr val="ED1C24"/>
              </a:buClr>
              <a:buSzPct val="75000"/>
              <a:buFont typeface="Arial" pitchFamily="34"/>
              <a:buChar char="•"/>
              <a:tabLst/>
            </a:pPr>
            <a:r>
              <a:rPr lang="it-IT" b="0" i="0" u="none" strike="noStrike" baseline="0" dirty="0" err="1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Fuel</a:t>
            </a:r>
            <a:r>
              <a:rPr lang="it-IT" b="0" i="0" u="none" strike="noStrike" baseline="0" dirty="0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 </a:t>
            </a:r>
            <a:r>
              <a:rPr lang="it-IT" b="0" i="0" u="none" strike="noStrike" baseline="0" dirty="0" err="1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Cell</a:t>
            </a:r>
            <a:r>
              <a:rPr lang="it-IT" b="0" i="0" u="none" strike="noStrike" baseline="0" dirty="0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 Systems </a:t>
            </a:r>
            <a:r>
              <a:rPr lang="it-IT" b="0" i="0" u="none" strike="noStrike" baseline="0" dirty="0" err="1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Testing</a:t>
            </a:r>
            <a:r>
              <a:rPr lang="it-IT" b="0" i="0" u="none" strike="noStrike" baseline="0" dirty="0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, </a:t>
            </a:r>
            <a:r>
              <a:rPr lang="it-IT" b="0" i="0" u="none" strike="noStrike" baseline="0" dirty="0" err="1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Safety</a:t>
            </a:r>
            <a:r>
              <a:rPr lang="it-IT" b="0" i="0" u="none" strike="noStrike" baseline="0" dirty="0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 &amp; </a:t>
            </a:r>
            <a:r>
              <a:rPr lang="it-IT" b="0" i="0" u="none" strike="noStrike" baseline="0" dirty="0" err="1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Quality</a:t>
            </a:r>
            <a:r>
              <a:rPr lang="it-IT" b="0" i="0" u="none" strike="noStrike" baseline="0" dirty="0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 </a:t>
            </a:r>
            <a:r>
              <a:rPr lang="it-IT" b="0" i="0" u="none" strike="noStrike" baseline="0" dirty="0" err="1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Assurance</a:t>
            </a:r>
            <a:r>
              <a:rPr lang="it-IT" b="0" i="0" u="none" strike="noStrike" baseline="0" dirty="0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 (FCTESQA) led </a:t>
            </a:r>
            <a:r>
              <a:rPr lang="it-IT" b="0" i="0" u="none" strike="noStrike" baseline="0" dirty="0" err="1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by</a:t>
            </a:r>
            <a:r>
              <a:rPr lang="it-IT" b="0" i="0" u="none" strike="noStrike" baseline="0" dirty="0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 JRC </a:t>
            </a:r>
            <a:r>
              <a:rPr lang="it-IT" b="0" i="0" u="none" strike="noStrike" baseline="0" dirty="0" err="1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is</a:t>
            </a:r>
            <a:r>
              <a:rPr lang="it-IT" b="0" i="0" u="none" strike="noStrike" baseline="0" dirty="0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 a </a:t>
            </a:r>
            <a:r>
              <a:rPr lang="it-IT" b="0" i="0" u="none" strike="noStrike" baseline="0" dirty="0" err="1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Specific</a:t>
            </a:r>
            <a:r>
              <a:rPr lang="it-IT" b="0" i="0" u="none" strike="noStrike" baseline="0" dirty="0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 </a:t>
            </a:r>
            <a:r>
              <a:rPr lang="it-IT" b="0" i="0" u="none" strike="noStrike" baseline="0" dirty="0" err="1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Targeted</a:t>
            </a:r>
            <a:r>
              <a:rPr lang="it-IT" b="0" i="0" u="none" strike="noStrike" baseline="0" dirty="0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 </a:t>
            </a:r>
            <a:r>
              <a:rPr lang="it-IT" b="0" i="0" u="none" strike="noStrike" baseline="0" dirty="0" err="1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Research</a:t>
            </a:r>
            <a:r>
              <a:rPr lang="it-IT" b="0" i="0" u="none" strike="noStrike" baseline="0" dirty="0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 project </a:t>
            </a:r>
            <a:r>
              <a:rPr lang="it-IT" b="0" i="0" u="none" strike="noStrike" baseline="0" dirty="0" err="1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co-financed</a:t>
            </a:r>
            <a:r>
              <a:rPr lang="it-IT" b="0" i="0" u="none" strike="noStrike" baseline="0" dirty="0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 </a:t>
            </a:r>
            <a:r>
              <a:rPr lang="it-IT" b="0" i="0" u="none" strike="noStrike" baseline="0" dirty="0" err="1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within</a:t>
            </a:r>
            <a:r>
              <a:rPr lang="it-IT" b="0" i="0" u="none" strike="noStrike" baseline="0" dirty="0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 FP6.</a:t>
            </a:r>
          </a:p>
          <a:p>
            <a:pPr marL="0" marR="0" lvl="2" indent="0" algn="l" rtl="0" hangingPunct="0">
              <a:lnSpc>
                <a:spcPct val="102000"/>
              </a:lnSpc>
              <a:spcBef>
                <a:spcPts val="485"/>
              </a:spcBef>
              <a:spcAft>
                <a:spcPts val="0"/>
              </a:spcAft>
              <a:buClr>
                <a:srgbClr val="ED1C24"/>
              </a:buClr>
              <a:buSzPct val="75000"/>
              <a:buFont typeface="Arial" pitchFamily="34"/>
              <a:buChar char="•"/>
              <a:tabLst/>
            </a:pPr>
            <a:r>
              <a:rPr lang="it-IT" b="0" i="0" u="none" strike="noStrike" baseline="0" dirty="0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Test </a:t>
            </a:r>
            <a:r>
              <a:rPr lang="it-IT" b="0" i="0" u="none" strike="noStrike" baseline="0" dirty="0" err="1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protocol</a:t>
            </a:r>
            <a:r>
              <a:rPr lang="it-IT" b="0" i="0" u="none" strike="noStrike" baseline="0" dirty="0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 </a:t>
            </a:r>
            <a:r>
              <a:rPr lang="it-IT" b="0" i="0" u="none" strike="noStrike" baseline="0" dirty="0" err="1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developed</a:t>
            </a:r>
            <a:r>
              <a:rPr lang="it-IT" b="0" i="0" u="none" strike="noStrike" baseline="0" dirty="0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 in FITUP </a:t>
            </a:r>
            <a:r>
              <a:rPr lang="it-IT" b="0" i="0" u="none" strike="noStrike" baseline="0" dirty="0" err="1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will</a:t>
            </a:r>
            <a:r>
              <a:rPr lang="it-IT" b="0" i="0" u="none" strike="noStrike" baseline="0" dirty="0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 </a:t>
            </a:r>
            <a:r>
              <a:rPr lang="it-IT" b="0" i="0" u="none" strike="noStrike" baseline="0" dirty="0" err="1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be</a:t>
            </a:r>
            <a:r>
              <a:rPr lang="it-IT" b="0" i="0" u="none" strike="noStrike" baseline="0" dirty="0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 </a:t>
            </a:r>
            <a:r>
              <a:rPr lang="it-IT" b="0" i="0" u="none" strike="noStrike" baseline="0" dirty="0" err="1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shared</a:t>
            </a:r>
            <a:r>
              <a:rPr lang="it-IT" b="0" i="0" u="none" strike="noStrike" baseline="0" dirty="0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 and a common </a:t>
            </a:r>
            <a:r>
              <a:rPr lang="it-IT" b="0" i="0" u="none" strike="noStrike" baseline="0" dirty="0" err="1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standardization</a:t>
            </a:r>
            <a:r>
              <a:rPr lang="it-IT" b="0" i="0" u="none" strike="noStrike" baseline="0" dirty="0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 procedure </a:t>
            </a:r>
            <a:r>
              <a:rPr lang="it-IT" b="0" i="0" u="none" strike="noStrike" baseline="0" dirty="0" err="1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will</a:t>
            </a:r>
            <a:r>
              <a:rPr lang="it-IT" b="0" i="0" u="none" strike="noStrike" baseline="0" dirty="0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 </a:t>
            </a:r>
            <a:r>
              <a:rPr lang="it-IT" b="0" i="0" u="none" strike="noStrike" baseline="0" dirty="0" err="1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be</a:t>
            </a:r>
            <a:r>
              <a:rPr lang="it-IT" b="0" i="0" u="none" strike="noStrike" baseline="0" dirty="0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 </a:t>
            </a:r>
            <a:r>
              <a:rPr lang="it-IT" b="0" i="0" u="none" strike="noStrike" baseline="0" dirty="0" err="1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sought</a:t>
            </a:r>
            <a:r>
              <a:rPr lang="it-IT" b="0" i="0" u="none" strike="noStrike" baseline="0" dirty="0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.</a:t>
            </a:r>
          </a:p>
          <a:p>
            <a:pPr marL="0" marR="0" lvl="1" indent="0" algn="l" rtl="0" hangingPunct="0">
              <a:lnSpc>
                <a:spcPct val="102000"/>
              </a:lnSpc>
              <a:spcBef>
                <a:spcPts val="561"/>
              </a:spcBef>
              <a:spcAft>
                <a:spcPts val="0"/>
              </a:spcAft>
              <a:buClr>
                <a:srgbClr val="008000"/>
              </a:buClr>
              <a:buSzPct val="45000"/>
              <a:tabLst/>
            </a:pPr>
            <a:r>
              <a:rPr lang="it-IT" sz="2000" b="0" i="0" u="sng" strike="noStrike" baseline="0" dirty="0" smtClean="0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FC</a:t>
            </a:r>
            <a:r>
              <a:rPr lang="it-IT" sz="2000" b="0" i="0" u="sng" strike="noStrike" baseline="0" dirty="0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-</a:t>
            </a:r>
            <a:r>
              <a:rPr lang="it-IT" sz="2000" b="0" i="0" u="sng" strike="noStrike" baseline="0" dirty="0" err="1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HyGuide</a:t>
            </a:r>
            <a:endParaRPr lang="it-IT" sz="2000" b="0" i="0" u="sng" strike="noStrike" baseline="0" dirty="0">
              <a:solidFill>
                <a:srgbClr val="000000"/>
              </a:solidFill>
              <a:latin typeface="Calibri" pitchFamily="18"/>
              <a:ea typeface="ヒラギノ角ゴ Pro W3" pitchFamily="2"/>
              <a:cs typeface="ヒラギノ角ゴ Pro W3" pitchFamily="2"/>
            </a:endParaRPr>
          </a:p>
          <a:p>
            <a:pPr marL="0" marR="0" lvl="2" indent="0" algn="l" rtl="0" hangingPunct="0">
              <a:lnSpc>
                <a:spcPct val="102000"/>
              </a:lnSpc>
              <a:spcBef>
                <a:spcPts val="485"/>
              </a:spcBef>
              <a:spcAft>
                <a:spcPts val="0"/>
              </a:spcAft>
              <a:buClr>
                <a:srgbClr val="ED1C24"/>
              </a:buClr>
              <a:buSzPct val="75000"/>
              <a:buFont typeface="Arial" pitchFamily="34"/>
              <a:buChar char="•"/>
              <a:tabLst/>
            </a:pPr>
            <a:r>
              <a:rPr lang="it-IT" b="0" i="0" u="none" strike="noStrike" baseline="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Life </a:t>
            </a:r>
            <a:r>
              <a:rPr lang="it-IT" b="0" i="0" u="none" strike="noStrike" baseline="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Cycle</a:t>
            </a:r>
            <a:r>
              <a:rPr lang="it-IT" b="0" i="0" u="none" strike="noStrike" baseline="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it-IT" b="0" i="0" u="none" strike="noStrike" baseline="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Assessment</a:t>
            </a:r>
            <a:r>
              <a:rPr lang="it-IT" b="0" i="0" u="none" strike="noStrike" baseline="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it-IT" b="0" i="0" u="none" strike="noStrike" baseline="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Guidance</a:t>
            </a:r>
            <a:r>
              <a:rPr lang="it-IT" b="0" i="0" u="none" strike="noStrike" baseline="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it-IT" b="0" i="0" u="none" strike="noStrike" baseline="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for</a:t>
            </a:r>
            <a:r>
              <a:rPr lang="it-IT" b="0" i="0" u="none" strike="noStrike" baseline="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it-IT" b="0" i="0" u="none" strike="noStrike" baseline="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Fuel</a:t>
            </a:r>
            <a:r>
              <a:rPr lang="it-IT" b="0" i="0" u="none" strike="noStrike" baseline="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it-IT" b="0" i="0" u="none" strike="noStrike" baseline="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Cells</a:t>
            </a:r>
            <a:r>
              <a:rPr lang="it-IT" b="0" i="0" u="none" strike="noStrike" baseline="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and H2-Technologies </a:t>
            </a:r>
            <a:r>
              <a:rPr lang="it-IT" b="0" i="0" u="none" strike="noStrike" baseline="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is</a:t>
            </a:r>
            <a:r>
              <a:rPr lang="it-IT" b="0" i="0" u="none" strike="noStrike" baseline="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a project </a:t>
            </a:r>
            <a:r>
              <a:rPr lang="it-IT" b="0" i="0" u="none" strike="noStrike" baseline="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funded</a:t>
            </a:r>
            <a:r>
              <a:rPr lang="it-IT" b="0" i="0" u="none" strike="noStrike" baseline="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it-IT" b="0" i="0" u="none" strike="noStrike" baseline="0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by</a:t>
            </a:r>
            <a:r>
              <a:rPr lang="it-IT" b="0" i="0" u="none" strike="noStrike" baseline="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FCH-JU.</a:t>
            </a:r>
          </a:p>
          <a:p>
            <a:pPr marL="0" marR="0" lvl="2" indent="0" algn="l" rtl="0" hangingPunct="0">
              <a:lnSpc>
                <a:spcPct val="102000"/>
              </a:lnSpc>
              <a:spcBef>
                <a:spcPts val="485"/>
              </a:spcBef>
              <a:spcAft>
                <a:spcPts val="0"/>
              </a:spcAft>
              <a:buClr>
                <a:srgbClr val="ED1C24"/>
              </a:buClr>
              <a:buSzPct val="75000"/>
              <a:buFont typeface="Arial" pitchFamily="34"/>
              <a:buChar char="•"/>
              <a:tabLst/>
            </a:pPr>
            <a:r>
              <a:rPr lang="it-IT" b="0" i="0" u="none" strike="noStrike" baseline="0" dirty="0" err="1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Outputs</a:t>
            </a:r>
            <a:r>
              <a:rPr lang="it-IT" b="0" i="0" u="none" strike="noStrike" baseline="0" dirty="0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 of </a:t>
            </a:r>
            <a:r>
              <a:rPr lang="it-IT" b="0" i="0" u="none" strike="noStrike" baseline="0" dirty="0" err="1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FC-HyGuide</a:t>
            </a:r>
            <a:r>
              <a:rPr lang="it-IT" b="0" i="0" u="none" strike="noStrike" baseline="0" dirty="0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 </a:t>
            </a:r>
            <a:r>
              <a:rPr lang="it-IT" b="0" i="0" u="none" strike="noStrike" baseline="0" dirty="0" smtClean="0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are </a:t>
            </a:r>
            <a:r>
              <a:rPr lang="it-IT" b="0" i="0" u="none" strike="noStrike" baseline="0" dirty="0" err="1" smtClean="0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being</a:t>
            </a:r>
            <a:r>
              <a:rPr lang="it-IT" b="0" i="0" u="none" strike="noStrike" baseline="0" dirty="0" smtClean="0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 </a:t>
            </a:r>
            <a:r>
              <a:rPr lang="it-IT" b="0" i="0" u="none" strike="noStrike" baseline="0" dirty="0" err="1" smtClean="0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used</a:t>
            </a:r>
            <a:r>
              <a:rPr lang="it-IT" b="0" i="0" u="none" strike="noStrike" dirty="0" smtClean="0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 </a:t>
            </a:r>
            <a:r>
              <a:rPr lang="it-IT" b="0" i="0" u="none" strike="noStrike" baseline="0" dirty="0" err="1" smtClean="0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to</a:t>
            </a:r>
            <a:r>
              <a:rPr lang="it-IT" b="0" i="0" u="none" strike="noStrike" baseline="0" dirty="0" smtClean="0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 </a:t>
            </a:r>
            <a:r>
              <a:rPr lang="it-IT" b="0" i="0" u="none" strike="noStrike" baseline="0" dirty="0" err="1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carry</a:t>
            </a:r>
            <a:r>
              <a:rPr lang="it-IT" b="0" i="0" u="none" strike="noStrike" baseline="0" dirty="0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 out LCA in FITUP project</a:t>
            </a:r>
            <a:r>
              <a:rPr lang="it-IT" b="0" i="0" u="none" strike="noStrike" baseline="0" dirty="0" smtClean="0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.</a:t>
            </a:r>
          </a:p>
          <a:p>
            <a:pPr marL="0" lvl="1" hangingPunct="0">
              <a:lnSpc>
                <a:spcPct val="102000"/>
              </a:lnSpc>
              <a:spcBef>
                <a:spcPts val="561"/>
              </a:spcBef>
              <a:buClr>
                <a:srgbClr val="008000"/>
              </a:buClr>
              <a:buSzPct val="45000"/>
            </a:pPr>
            <a:r>
              <a:rPr lang="it-IT" sz="2000" u="sng" dirty="0" smtClean="0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FC Powered RBS</a:t>
            </a:r>
            <a:endParaRPr lang="it-IT" sz="2000" u="sng" dirty="0">
              <a:solidFill>
                <a:srgbClr val="000000"/>
              </a:solidFill>
              <a:latin typeface="Calibri" pitchFamily="18"/>
              <a:ea typeface="ヒラギノ角ゴ Pro W3" pitchFamily="2"/>
              <a:cs typeface="ヒラギノ角ゴ Pro W3" pitchFamily="2"/>
            </a:endParaRPr>
          </a:p>
          <a:p>
            <a:pPr marL="0" lvl="2" hangingPunct="0">
              <a:lnSpc>
                <a:spcPct val="102000"/>
              </a:lnSpc>
              <a:spcBef>
                <a:spcPts val="485"/>
              </a:spcBef>
              <a:buClr>
                <a:srgbClr val="ED1C24"/>
              </a:buClr>
              <a:buSzPct val="75000"/>
              <a:buFont typeface="Arial" pitchFamily="34"/>
              <a:buChar char="•"/>
            </a:pPr>
            <a:r>
              <a:rPr lang="it-IT" dirty="0" err="1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There</a:t>
            </a:r>
            <a:r>
              <a:rPr lang="it-IT" dirty="0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it-IT" dirty="0" err="1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will</a:t>
            </a:r>
            <a:r>
              <a:rPr lang="it-IT" dirty="0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be a </a:t>
            </a:r>
            <a:r>
              <a:rPr lang="it-IT" dirty="0" err="1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collaboration</a:t>
            </a:r>
            <a:r>
              <a:rPr lang="it-IT" dirty="0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it-IT" dirty="0" err="1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shought</a:t>
            </a:r>
            <a:r>
              <a:rPr lang="it-IT" dirty="0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it-IT" dirty="0" err="1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between</a:t>
            </a:r>
            <a:r>
              <a:rPr lang="it-IT" dirty="0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it-IT" dirty="0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the </a:t>
            </a:r>
            <a:r>
              <a:rPr lang="it-IT" dirty="0" err="1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two</a:t>
            </a:r>
            <a:r>
              <a:rPr lang="it-IT" dirty="0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it-IT" dirty="0" err="1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projects</a:t>
            </a:r>
            <a:r>
              <a:rPr lang="it-IT" dirty="0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for </a:t>
            </a:r>
            <a:r>
              <a:rPr lang="it-IT" dirty="0" err="1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disseminating</a:t>
            </a:r>
            <a:r>
              <a:rPr lang="it-IT" dirty="0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it-IT" dirty="0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common </a:t>
            </a:r>
            <a:r>
              <a:rPr lang="it-IT" dirty="0" err="1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objectives</a:t>
            </a:r>
            <a:r>
              <a:rPr lang="it-IT" dirty="0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(e.g. non </a:t>
            </a:r>
            <a:r>
              <a:rPr lang="it-IT" dirty="0" err="1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technical</a:t>
            </a:r>
            <a:r>
              <a:rPr lang="it-IT" dirty="0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it-IT" dirty="0" err="1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barriers</a:t>
            </a:r>
            <a:r>
              <a:rPr lang="it-IT" dirty="0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, </a:t>
            </a:r>
            <a:r>
              <a:rPr lang="it-IT" dirty="0" err="1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certification</a:t>
            </a:r>
            <a:r>
              <a:rPr lang="it-IT" dirty="0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etc.)</a:t>
            </a:r>
            <a:endParaRPr lang="it-IT" dirty="0">
              <a:solidFill>
                <a:srgbClr val="000000"/>
              </a:solidFill>
              <a:latin typeface="Calibri" pitchFamily="18"/>
              <a:ea typeface="Calibri" pitchFamily="2"/>
              <a:cs typeface="Calibri" pitchFamily="2"/>
            </a:endParaRPr>
          </a:p>
          <a:p>
            <a:pPr marL="0" marR="0" lvl="2" indent="0" algn="l" rtl="0" hangingPunct="0">
              <a:lnSpc>
                <a:spcPct val="102000"/>
              </a:lnSpc>
              <a:spcBef>
                <a:spcPts val="485"/>
              </a:spcBef>
              <a:spcAft>
                <a:spcPts val="0"/>
              </a:spcAft>
              <a:buClr>
                <a:srgbClr val="ED1C24"/>
              </a:buClr>
              <a:buSzPct val="75000"/>
              <a:buFont typeface="Arial" pitchFamily="34"/>
              <a:buChar char="•"/>
              <a:tabLst/>
            </a:pPr>
            <a:endParaRPr lang="it-IT" b="0" i="0" u="none" strike="noStrike" baseline="0" dirty="0">
              <a:solidFill>
                <a:srgbClr val="000000"/>
              </a:solidFill>
              <a:latin typeface="Calibri" pitchFamily="18"/>
              <a:ea typeface="ヒラギノ角ゴ Pro W3" pitchFamily="2"/>
              <a:cs typeface="ヒラギノ角ゴ Pro W3" pitchFamily="2"/>
            </a:endParaRPr>
          </a:p>
        </p:txBody>
      </p:sp>
      <p:sp>
        <p:nvSpPr>
          <p:cNvPr id="3" name="Figura a mano libera 2"/>
          <p:cNvSpPr/>
          <p:nvPr/>
        </p:nvSpPr>
        <p:spPr>
          <a:xfrm>
            <a:off x="899592" y="115920"/>
            <a:ext cx="8068368" cy="7920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129600" rIns="90000" bIns="45000" anchor="t" anchorCtr="0" compatLnSpc="0"/>
          <a:lstStyle/>
          <a:p>
            <a:pPr marL="0" marR="0" lvl="0" indent="0" algn="r" rtl="0" hangingPunct="1">
              <a:lnSpc>
                <a:spcPct val="76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it-IT" sz="2800" b="1" dirty="0" smtClean="0">
                <a:solidFill>
                  <a:srgbClr val="33CC33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2. </a:t>
            </a:r>
            <a:r>
              <a:rPr lang="it-IT" sz="2800" b="1" dirty="0" err="1" smtClean="0">
                <a:solidFill>
                  <a:srgbClr val="33CC33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Relationship</a:t>
            </a:r>
            <a:r>
              <a:rPr lang="it-IT" sz="2800" b="1" dirty="0" smtClean="0">
                <a:solidFill>
                  <a:srgbClr val="33CC33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 </a:t>
            </a:r>
            <a:r>
              <a:rPr lang="it-IT" sz="2800" b="1" dirty="0" err="1" smtClean="0">
                <a:solidFill>
                  <a:srgbClr val="33CC33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to</a:t>
            </a:r>
            <a:r>
              <a:rPr lang="it-IT" sz="2800" b="1" dirty="0" smtClean="0">
                <a:solidFill>
                  <a:srgbClr val="33CC33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 </a:t>
            </a:r>
            <a:r>
              <a:rPr lang="it-IT" sz="2800" b="1" dirty="0" err="1" smtClean="0">
                <a:solidFill>
                  <a:srgbClr val="33CC33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earlier</a:t>
            </a:r>
            <a:r>
              <a:rPr lang="it-IT" sz="2800" b="1" dirty="0" smtClean="0">
                <a:solidFill>
                  <a:srgbClr val="33CC33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 and </a:t>
            </a:r>
          </a:p>
          <a:p>
            <a:pPr marL="0" marR="0" lvl="0" indent="0" algn="r" rtl="0" hangingPunct="1">
              <a:lnSpc>
                <a:spcPct val="76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it-IT" sz="2800" b="1" dirty="0" err="1" smtClean="0">
                <a:solidFill>
                  <a:srgbClr val="33CC33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other</a:t>
            </a:r>
            <a:r>
              <a:rPr lang="it-IT" sz="2800" b="1" dirty="0" smtClean="0">
                <a:solidFill>
                  <a:srgbClr val="33CC33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 </a:t>
            </a:r>
            <a:r>
              <a:rPr lang="it-IT" sz="2800" b="1" dirty="0" err="1" smtClean="0">
                <a:solidFill>
                  <a:srgbClr val="33CC33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current</a:t>
            </a:r>
            <a:r>
              <a:rPr lang="it-IT" sz="2800" b="1" dirty="0" smtClean="0">
                <a:solidFill>
                  <a:srgbClr val="33CC33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 </a:t>
            </a:r>
            <a:r>
              <a:rPr lang="it-IT" sz="2800" b="1" dirty="0" err="1" smtClean="0">
                <a:solidFill>
                  <a:srgbClr val="33CC33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projects</a:t>
            </a:r>
            <a:endParaRPr lang="it-IT" sz="2800" b="1" dirty="0">
              <a:solidFill>
                <a:srgbClr val="33CC33"/>
              </a:solidFill>
              <a:latin typeface="Calibri" pitchFamily="18"/>
              <a:ea typeface="ヒラギノ角ゴ Pro W3" pitchFamily="2"/>
              <a:cs typeface="ヒラギノ角ゴ Pro W3" pitchFamily="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igura a mano libera 1"/>
          <p:cNvSpPr/>
          <p:nvPr/>
        </p:nvSpPr>
        <p:spPr>
          <a:xfrm>
            <a:off x="251520" y="1628800"/>
            <a:ext cx="8667720" cy="5085184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/>
          <a:lstStyle/>
          <a:p>
            <a:pPr marL="0" marR="0" lvl="1" indent="0" algn="l" rtl="0" hangingPunct="0">
              <a:lnSpc>
                <a:spcPct val="102000"/>
              </a:lnSpc>
              <a:spcBef>
                <a:spcPts val="561"/>
              </a:spcBef>
              <a:spcAft>
                <a:spcPts val="0"/>
              </a:spcAft>
              <a:buClr>
                <a:srgbClr val="008000"/>
              </a:buClr>
              <a:buSzPct val="100000"/>
              <a:buFont typeface="Wingdings" pitchFamily="2" charset="2"/>
              <a:buChar char="Ø"/>
              <a:tabLst/>
            </a:pPr>
            <a:r>
              <a:rPr lang="it-IT" b="0" i="0" u="none" strike="noStrike" baseline="0" dirty="0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Test </a:t>
            </a:r>
            <a:r>
              <a:rPr lang="it-IT" b="0" i="0" u="none" strike="noStrike" baseline="0" dirty="0" err="1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architecture</a:t>
            </a:r>
            <a:r>
              <a:rPr lang="it-IT" b="0" i="0" u="none" strike="noStrike" baseline="0" dirty="0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 and test </a:t>
            </a:r>
            <a:r>
              <a:rPr lang="it-IT" b="0" i="0" u="none" strike="noStrike" baseline="0" dirty="0" err="1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protocols</a:t>
            </a:r>
            <a:r>
              <a:rPr lang="it-IT" b="0" i="0" u="none" strike="noStrike" baseline="0" dirty="0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 </a:t>
            </a:r>
            <a:r>
              <a:rPr lang="it-IT" b="0" i="0" u="none" strike="noStrike" baseline="0" dirty="0" err="1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developed</a:t>
            </a:r>
            <a:r>
              <a:rPr lang="it-IT" b="0" i="0" u="none" strike="noStrike" baseline="0" dirty="0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 in </a:t>
            </a:r>
            <a:r>
              <a:rPr lang="it-IT" b="0" i="0" u="none" strike="noStrike" baseline="0" dirty="0" err="1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this</a:t>
            </a:r>
            <a:r>
              <a:rPr lang="it-IT" b="0" i="0" u="none" strike="noStrike" baseline="0" dirty="0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 project </a:t>
            </a:r>
            <a:r>
              <a:rPr lang="it-IT" b="0" i="0" u="none" strike="noStrike" baseline="0" dirty="0" err="1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will</a:t>
            </a:r>
            <a:r>
              <a:rPr lang="it-IT" b="0" i="0" u="none" strike="noStrike" baseline="0" dirty="0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 </a:t>
            </a:r>
            <a:r>
              <a:rPr lang="it-IT" b="0" i="0" u="none" strike="noStrike" baseline="0" dirty="0" err="1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be</a:t>
            </a:r>
            <a:r>
              <a:rPr lang="it-IT" b="0" i="0" u="none" strike="noStrike" baseline="0" dirty="0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 </a:t>
            </a:r>
            <a:r>
              <a:rPr lang="it-IT" b="0" i="0" u="none" strike="noStrike" baseline="0" dirty="0" err="1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standardized</a:t>
            </a:r>
            <a:r>
              <a:rPr lang="it-IT" b="0" i="0" u="none" strike="noStrike" baseline="0" dirty="0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.</a:t>
            </a:r>
          </a:p>
          <a:p>
            <a:pPr marL="0" marR="0" lvl="1" indent="0" algn="l" rtl="0" hangingPunct="0">
              <a:lnSpc>
                <a:spcPct val="102000"/>
              </a:lnSpc>
              <a:spcBef>
                <a:spcPts val="561"/>
              </a:spcBef>
              <a:spcAft>
                <a:spcPts val="0"/>
              </a:spcAft>
              <a:buClr>
                <a:srgbClr val="008000"/>
              </a:buClr>
              <a:buSzPct val="100000"/>
              <a:buFont typeface="Wingdings" pitchFamily="2" charset="2"/>
              <a:buChar char="Ø"/>
              <a:tabLst/>
            </a:pPr>
            <a:r>
              <a:rPr lang="it-IT" b="0" i="0" u="none" strike="noStrike" baseline="0" dirty="0" err="1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Certification</a:t>
            </a:r>
            <a:r>
              <a:rPr lang="it-IT" b="0" i="0" u="none" strike="noStrike" baseline="0" dirty="0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 </a:t>
            </a:r>
            <a:r>
              <a:rPr lang="it-IT" b="0" i="0" u="none" strike="noStrike" baseline="0" dirty="0" err="1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procedures</a:t>
            </a:r>
            <a:r>
              <a:rPr lang="it-IT" b="0" i="0" u="none" strike="noStrike" baseline="0" dirty="0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 </a:t>
            </a:r>
            <a:r>
              <a:rPr lang="it-IT" b="0" i="0" u="none" strike="noStrike" baseline="0" dirty="0" err="1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will</a:t>
            </a:r>
            <a:r>
              <a:rPr lang="it-IT" b="0" i="0" u="none" strike="noStrike" baseline="0" dirty="0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 </a:t>
            </a:r>
            <a:r>
              <a:rPr lang="it-IT" b="0" i="0" u="none" strike="noStrike" baseline="0" dirty="0" err="1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be</a:t>
            </a:r>
            <a:r>
              <a:rPr lang="it-IT" b="0" i="0" u="none" strike="noStrike" baseline="0" dirty="0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 </a:t>
            </a:r>
            <a:r>
              <a:rPr lang="it-IT" b="0" i="0" u="none" strike="noStrike" baseline="0" dirty="0" err="1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developed</a:t>
            </a:r>
            <a:r>
              <a:rPr lang="it-IT" b="0" i="0" u="none" strike="noStrike" baseline="0" dirty="0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 and/or </a:t>
            </a:r>
            <a:r>
              <a:rPr lang="it-IT" b="0" i="0" u="none" strike="noStrike" baseline="0" dirty="0" err="1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amended</a:t>
            </a:r>
            <a:r>
              <a:rPr lang="it-IT" b="0" i="0" u="none" strike="noStrike" baseline="0" dirty="0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 </a:t>
            </a:r>
            <a:r>
              <a:rPr lang="it-IT" b="0" i="0" u="none" strike="noStrike" baseline="0" dirty="0" err="1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for</a:t>
            </a:r>
            <a:r>
              <a:rPr lang="it-IT" b="0" i="0" u="none" strike="noStrike" baseline="0" dirty="0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 </a:t>
            </a:r>
            <a:r>
              <a:rPr lang="it-IT" b="0" i="0" u="none" strike="noStrike" baseline="0" dirty="0" err="1" smtClean="0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installation</a:t>
            </a:r>
            <a:r>
              <a:rPr lang="it-IT" b="0" i="0" u="none" strike="noStrike" baseline="0" dirty="0" smtClean="0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 </a:t>
            </a:r>
            <a:r>
              <a:rPr lang="it-IT" b="0" i="0" u="none" strike="noStrike" baseline="0" dirty="0" err="1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of</a:t>
            </a:r>
            <a:r>
              <a:rPr lang="it-IT" b="0" i="0" u="none" strike="noStrike" baseline="0" dirty="0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 </a:t>
            </a:r>
            <a:r>
              <a:rPr lang="it-IT" b="0" i="0" u="none" strike="noStrike" baseline="0" dirty="0" err="1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fuel</a:t>
            </a:r>
            <a:r>
              <a:rPr lang="it-IT" b="0" i="0" u="none" strike="noStrike" baseline="0" dirty="0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 </a:t>
            </a:r>
            <a:r>
              <a:rPr lang="it-IT" b="0" i="0" u="none" strike="noStrike" baseline="0" dirty="0" err="1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cell</a:t>
            </a:r>
            <a:r>
              <a:rPr lang="it-IT" b="0" i="0" u="none" strike="noStrike" baseline="0" dirty="0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 UPS </a:t>
            </a:r>
            <a:r>
              <a:rPr lang="it-IT" b="0" i="0" u="none" strike="noStrike" baseline="0" dirty="0" err="1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systems</a:t>
            </a:r>
            <a:r>
              <a:rPr lang="it-IT" b="0" i="0" u="none" strike="noStrike" baseline="0" dirty="0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. TUV Sud </a:t>
            </a:r>
            <a:r>
              <a:rPr lang="it-IT" b="0" i="0" u="none" strike="noStrike" baseline="0" dirty="0" err="1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will</a:t>
            </a:r>
            <a:r>
              <a:rPr lang="it-IT" b="0" i="0" u="none" strike="noStrike" baseline="0" dirty="0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 </a:t>
            </a:r>
            <a:r>
              <a:rPr lang="it-IT" b="0" i="0" u="none" strike="noStrike" baseline="0" dirty="0" err="1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supervise</a:t>
            </a:r>
            <a:r>
              <a:rPr lang="it-IT" b="0" i="0" u="none" strike="noStrike" baseline="0" dirty="0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 </a:t>
            </a:r>
            <a:r>
              <a:rPr lang="it-IT" b="0" i="0" u="none" strike="noStrike" baseline="0" dirty="0" err="1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these</a:t>
            </a:r>
            <a:r>
              <a:rPr lang="it-IT" b="0" i="0" u="none" strike="noStrike" baseline="0" dirty="0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 </a:t>
            </a:r>
            <a:r>
              <a:rPr lang="it-IT" b="0" i="0" u="none" strike="noStrike" baseline="0" dirty="0" err="1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activities</a:t>
            </a:r>
            <a:r>
              <a:rPr lang="it-IT" b="0" i="0" u="none" strike="noStrike" baseline="0" dirty="0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.</a:t>
            </a:r>
          </a:p>
          <a:p>
            <a:pPr lvl="0" hangingPunct="0">
              <a:lnSpc>
                <a:spcPct val="102000"/>
              </a:lnSpc>
              <a:spcBef>
                <a:spcPts val="635"/>
              </a:spcBef>
              <a:buClr>
                <a:srgbClr val="194C84"/>
              </a:buClr>
              <a:buSzPct val="100000"/>
              <a:buFont typeface="Wingdings" pitchFamily="2" charset="2"/>
              <a:buChar char="Ø"/>
            </a:pPr>
            <a:r>
              <a:rPr lang="it-IT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Potentially</a:t>
            </a:r>
            <a:r>
              <a:rPr lang="it-IT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it-IT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interested</a:t>
            </a:r>
            <a:r>
              <a:rPr lang="it-IT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it-IT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industries</a:t>
            </a:r>
            <a:r>
              <a:rPr lang="it-IT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it-IT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will</a:t>
            </a:r>
            <a:r>
              <a:rPr lang="it-IT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be </a:t>
            </a:r>
            <a:r>
              <a:rPr lang="it-IT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aware</a:t>
            </a:r>
            <a:r>
              <a:rPr lang="it-IT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of the </a:t>
            </a:r>
            <a:r>
              <a:rPr lang="it-IT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technology</a:t>
            </a:r>
            <a:r>
              <a:rPr lang="it-IT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by </a:t>
            </a:r>
            <a:r>
              <a:rPr lang="it-IT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disseminating</a:t>
            </a:r>
            <a:r>
              <a:rPr lang="it-IT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project </a:t>
            </a:r>
            <a:r>
              <a:rPr lang="it-IT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results</a:t>
            </a:r>
            <a:r>
              <a:rPr lang="it-IT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in conferences, </a:t>
            </a:r>
            <a:r>
              <a:rPr lang="it-IT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fairs</a:t>
            </a:r>
            <a:r>
              <a:rPr lang="it-IT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and </a:t>
            </a:r>
            <a:r>
              <a:rPr lang="it-IT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trade</a:t>
            </a:r>
            <a:r>
              <a:rPr lang="it-IT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shows. </a:t>
            </a:r>
            <a:endParaRPr lang="it-IT" dirty="0" smtClean="0">
              <a:solidFill>
                <a:srgbClr val="000000"/>
              </a:solidFill>
              <a:latin typeface="Calibri" pitchFamily="18"/>
              <a:ea typeface="Calibri" pitchFamily="2"/>
              <a:cs typeface="Calibri" pitchFamily="2"/>
            </a:endParaRPr>
          </a:p>
          <a:p>
            <a:pPr lvl="1" hangingPunct="0">
              <a:lnSpc>
                <a:spcPct val="102000"/>
              </a:lnSpc>
              <a:spcBef>
                <a:spcPts val="635"/>
              </a:spcBef>
              <a:buClr>
                <a:srgbClr val="194C84"/>
              </a:buClr>
              <a:buSzPct val="100000"/>
              <a:buFont typeface="Wingdings" pitchFamily="2" charset="2"/>
              <a:buChar char="Ø"/>
            </a:pPr>
            <a:r>
              <a:rPr lang="it-IT" dirty="0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LUASA </a:t>
            </a:r>
            <a:r>
              <a:rPr lang="it-IT" dirty="0" err="1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presented</a:t>
            </a:r>
            <a:r>
              <a:rPr lang="it-IT" dirty="0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a </a:t>
            </a:r>
            <a:r>
              <a:rPr lang="it-IT" dirty="0" err="1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technical</a:t>
            </a:r>
            <a:r>
              <a:rPr lang="it-IT" dirty="0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it-IT" dirty="0" err="1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paper</a:t>
            </a:r>
            <a:r>
              <a:rPr lang="it-IT" dirty="0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at EFCF 2013 in </a:t>
            </a:r>
            <a:r>
              <a:rPr lang="it-IT" dirty="0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Lucerne, </a:t>
            </a:r>
            <a:r>
              <a:rPr lang="it-IT" dirty="0" err="1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July</a:t>
            </a:r>
            <a:r>
              <a:rPr lang="it-IT" dirty="0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2013</a:t>
            </a:r>
            <a:endParaRPr lang="it-IT" dirty="0" smtClean="0">
              <a:solidFill>
                <a:srgbClr val="000000"/>
              </a:solidFill>
              <a:latin typeface="Calibri" pitchFamily="18"/>
              <a:ea typeface="Calibri" pitchFamily="2"/>
              <a:cs typeface="Calibri" pitchFamily="2"/>
            </a:endParaRPr>
          </a:p>
          <a:p>
            <a:pPr lvl="1" hangingPunct="0">
              <a:lnSpc>
                <a:spcPct val="102000"/>
              </a:lnSpc>
              <a:spcBef>
                <a:spcPts val="635"/>
              </a:spcBef>
              <a:buClr>
                <a:srgbClr val="194C84"/>
              </a:buClr>
              <a:buSzPct val="100000"/>
              <a:buFont typeface="Wingdings" pitchFamily="2" charset="2"/>
              <a:buChar char="Ø"/>
            </a:pPr>
            <a:r>
              <a:rPr lang="it-IT" dirty="0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EPS/</a:t>
            </a:r>
            <a:r>
              <a:rPr lang="it-IT" dirty="0" err="1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FutureE</a:t>
            </a:r>
            <a:r>
              <a:rPr lang="it-IT" dirty="0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/LUASA </a:t>
            </a:r>
            <a:r>
              <a:rPr lang="it-IT" dirty="0" err="1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presented</a:t>
            </a:r>
            <a:r>
              <a:rPr lang="it-IT" dirty="0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the project </a:t>
            </a:r>
            <a:r>
              <a:rPr lang="it-IT" dirty="0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In Tutorial Fuel </a:t>
            </a:r>
            <a:r>
              <a:rPr lang="it-IT" dirty="0" err="1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cells</a:t>
            </a:r>
            <a:r>
              <a:rPr lang="it-IT" dirty="0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at </a:t>
            </a:r>
            <a:r>
              <a:rPr lang="it-IT" dirty="0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INTELEC </a:t>
            </a:r>
            <a:r>
              <a:rPr lang="it-IT" dirty="0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2013, in </a:t>
            </a:r>
            <a:r>
              <a:rPr lang="it-IT" dirty="0" err="1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Hamburg</a:t>
            </a:r>
            <a:r>
              <a:rPr lang="it-IT" dirty="0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, </a:t>
            </a:r>
            <a:r>
              <a:rPr lang="it-IT" dirty="0" err="1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October</a:t>
            </a:r>
            <a:r>
              <a:rPr lang="it-IT" dirty="0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2013.</a:t>
            </a:r>
            <a:endParaRPr lang="it-IT" dirty="0" smtClean="0">
              <a:solidFill>
                <a:srgbClr val="000000"/>
              </a:solidFill>
              <a:latin typeface="Calibri" pitchFamily="18"/>
              <a:ea typeface="Calibri" pitchFamily="2"/>
              <a:cs typeface="Calibri" pitchFamily="2"/>
            </a:endParaRPr>
          </a:p>
          <a:p>
            <a:pPr lvl="1" hangingPunct="0">
              <a:lnSpc>
                <a:spcPct val="102000"/>
              </a:lnSpc>
              <a:spcBef>
                <a:spcPts val="635"/>
              </a:spcBef>
              <a:buClr>
                <a:srgbClr val="194C84"/>
              </a:buClr>
              <a:buSzPct val="100000"/>
              <a:buFont typeface="Wingdings" pitchFamily="2" charset="2"/>
              <a:buChar char="Ø"/>
            </a:pPr>
            <a:r>
              <a:rPr lang="it-IT" dirty="0" err="1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Bilgi</a:t>
            </a:r>
            <a:r>
              <a:rPr lang="it-IT" dirty="0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it-IT" dirty="0" err="1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presented</a:t>
            </a:r>
            <a:r>
              <a:rPr lang="it-IT" dirty="0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the project </a:t>
            </a:r>
            <a:r>
              <a:rPr lang="it-IT" dirty="0" err="1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as</a:t>
            </a:r>
            <a:r>
              <a:rPr lang="it-IT" dirty="0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success story in </a:t>
            </a:r>
            <a:r>
              <a:rPr lang="it-IT" dirty="0" err="1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Horizon</a:t>
            </a:r>
            <a:r>
              <a:rPr lang="it-IT" dirty="0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2020 information </a:t>
            </a:r>
            <a:r>
              <a:rPr lang="it-IT" dirty="0" err="1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days</a:t>
            </a:r>
            <a:r>
              <a:rPr lang="it-IT" dirty="0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in </a:t>
            </a:r>
            <a:r>
              <a:rPr lang="it-IT" dirty="0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Istanbul, </a:t>
            </a:r>
            <a:r>
              <a:rPr lang="it-IT" dirty="0" err="1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October</a:t>
            </a:r>
            <a:r>
              <a:rPr lang="it-IT" dirty="0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2013</a:t>
            </a:r>
            <a:endParaRPr lang="it-IT" dirty="0" smtClean="0">
              <a:solidFill>
                <a:srgbClr val="000000"/>
              </a:solidFill>
              <a:latin typeface="Calibri" pitchFamily="18"/>
              <a:ea typeface="Calibri" pitchFamily="2"/>
              <a:cs typeface="Calibri" pitchFamily="2"/>
            </a:endParaRPr>
          </a:p>
          <a:p>
            <a:pPr lvl="0" hangingPunct="0">
              <a:lnSpc>
                <a:spcPct val="102000"/>
              </a:lnSpc>
              <a:spcBef>
                <a:spcPts val="635"/>
              </a:spcBef>
              <a:buClr>
                <a:srgbClr val="194C84"/>
              </a:buClr>
              <a:buSzPct val="100000"/>
              <a:buFont typeface="Wingdings" pitchFamily="2" charset="2"/>
              <a:buChar char="Ø"/>
            </a:pPr>
            <a:r>
              <a:rPr lang="it-IT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it-IT" dirty="0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A workshop </a:t>
            </a:r>
            <a:r>
              <a:rPr lang="it-IT" dirty="0" err="1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is</a:t>
            </a:r>
            <a:r>
              <a:rPr lang="it-IT" dirty="0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it-IT" dirty="0" err="1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planned</a:t>
            </a:r>
            <a:r>
              <a:rPr lang="it-IT" dirty="0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it-IT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in </a:t>
            </a:r>
            <a:r>
              <a:rPr lang="it-IT" dirty="0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Istanbul in March 2014 for </a:t>
            </a:r>
            <a:r>
              <a:rPr lang="it-IT" dirty="0" err="1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dissemination</a:t>
            </a:r>
            <a:r>
              <a:rPr lang="it-IT" dirty="0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of the </a:t>
            </a:r>
            <a:r>
              <a:rPr lang="it-IT" dirty="0" err="1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project</a:t>
            </a:r>
            <a:r>
              <a:rPr lang="it-IT" dirty="0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it-IT" dirty="0" err="1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results</a:t>
            </a:r>
            <a:r>
              <a:rPr lang="it-IT" dirty="0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to the parties from </a:t>
            </a:r>
            <a:r>
              <a:rPr lang="it-IT" dirty="0" err="1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related</a:t>
            </a:r>
            <a:r>
              <a:rPr lang="it-IT" dirty="0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it-IT" dirty="0" err="1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industry</a:t>
            </a:r>
            <a:r>
              <a:rPr lang="it-IT" dirty="0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and </a:t>
            </a:r>
            <a:r>
              <a:rPr lang="it-IT" dirty="0" err="1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academia</a:t>
            </a:r>
            <a:r>
              <a:rPr lang="it-IT" dirty="0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.</a:t>
            </a:r>
          </a:p>
          <a:p>
            <a:pPr lvl="0" hangingPunct="0">
              <a:lnSpc>
                <a:spcPct val="102000"/>
              </a:lnSpc>
              <a:spcBef>
                <a:spcPts val="635"/>
              </a:spcBef>
              <a:buClr>
                <a:srgbClr val="194C84"/>
              </a:buClr>
              <a:buSzPct val="100000"/>
              <a:buFont typeface="Wingdings" pitchFamily="2" charset="2"/>
              <a:buChar char="Ø"/>
            </a:pPr>
            <a:r>
              <a:rPr lang="it-IT" dirty="0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Public </a:t>
            </a:r>
            <a:r>
              <a:rPr lang="it-IT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awareness</a:t>
            </a:r>
            <a:r>
              <a:rPr lang="it-IT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at large </a:t>
            </a:r>
            <a:r>
              <a:rPr lang="it-IT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will</a:t>
            </a:r>
            <a:r>
              <a:rPr lang="it-IT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be </a:t>
            </a:r>
            <a:r>
              <a:rPr lang="it-IT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maintained</a:t>
            </a:r>
            <a:r>
              <a:rPr lang="it-IT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with </a:t>
            </a:r>
            <a:r>
              <a:rPr lang="it-IT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newsletters</a:t>
            </a:r>
            <a:r>
              <a:rPr lang="it-IT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, internet and </a:t>
            </a:r>
            <a:r>
              <a:rPr lang="it-IT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published</a:t>
            </a:r>
            <a:r>
              <a:rPr lang="it-IT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it-IT" dirty="0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material (3 press </a:t>
            </a:r>
            <a:r>
              <a:rPr lang="it-IT" dirty="0" err="1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releases</a:t>
            </a:r>
            <a:r>
              <a:rPr lang="it-IT" dirty="0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it-IT" dirty="0" err="1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done</a:t>
            </a:r>
            <a:r>
              <a:rPr lang="it-IT" dirty="0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). </a:t>
            </a:r>
            <a:r>
              <a:rPr lang="it-IT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Project website </a:t>
            </a:r>
            <a:r>
              <a:rPr lang="it-IT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is</a:t>
            </a:r>
            <a:r>
              <a:rPr lang="it-IT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it-IT" dirty="0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up </a:t>
            </a:r>
            <a:r>
              <a:rPr lang="it-IT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and </a:t>
            </a:r>
            <a:r>
              <a:rPr lang="it-IT" dirty="0" err="1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updated</a:t>
            </a:r>
            <a:r>
              <a:rPr lang="it-IT" dirty="0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.</a:t>
            </a:r>
            <a:endParaRPr lang="it-IT" dirty="0">
              <a:solidFill>
                <a:srgbClr val="000000"/>
              </a:solidFill>
              <a:latin typeface="Calibri" pitchFamily="18"/>
              <a:ea typeface="Calibri" pitchFamily="2"/>
              <a:cs typeface="Calibri" pitchFamily="2"/>
            </a:endParaRPr>
          </a:p>
          <a:p>
            <a:pPr marL="0" marR="0" lvl="0" indent="0" rtl="0" hangingPunct="0">
              <a:lnSpc>
                <a:spcPct val="102000"/>
              </a:lnSpc>
              <a:spcBef>
                <a:spcPts val="635"/>
              </a:spcBef>
              <a:spcAft>
                <a:spcPts val="0"/>
              </a:spcAft>
              <a:buClr>
                <a:srgbClr val="194C84"/>
              </a:buClr>
              <a:buSzPct val="100000"/>
              <a:buFont typeface="Wingdings" pitchFamily="2" charset="2"/>
              <a:buChar char="Ø"/>
              <a:tabLst/>
            </a:pPr>
            <a:r>
              <a:rPr lang="it-IT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At the end </a:t>
            </a:r>
            <a:r>
              <a:rPr lang="it-IT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of</a:t>
            </a:r>
            <a:r>
              <a:rPr lang="it-IT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the project a report on </a:t>
            </a:r>
            <a:r>
              <a:rPr lang="it-IT" dirty="0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it-IT" dirty="0" err="1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technical</a:t>
            </a:r>
            <a:r>
              <a:rPr lang="it-IT" dirty="0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it-IT" dirty="0" err="1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results</a:t>
            </a:r>
            <a:r>
              <a:rPr lang="it-IT" dirty="0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and on </a:t>
            </a:r>
            <a:r>
              <a:rPr lang="it-IT" dirty="0" err="1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non-technical</a:t>
            </a:r>
            <a:r>
              <a:rPr lang="it-IT" dirty="0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it-IT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barriers</a:t>
            </a:r>
            <a:r>
              <a:rPr lang="it-IT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it-IT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will</a:t>
            </a:r>
            <a:r>
              <a:rPr lang="it-IT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it-IT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be</a:t>
            </a:r>
            <a:r>
              <a:rPr lang="it-IT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</a:t>
            </a:r>
            <a:r>
              <a:rPr lang="it-IT" dirty="0" err="1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published</a:t>
            </a:r>
            <a:r>
              <a:rPr lang="it-IT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.</a:t>
            </a:r>
          </a:p>
          <a:p>
            <a:pPr marL="228600" marR="0" lvl="0" indent="-113040" rtl="0" hangingPunct="0">
              <a:lnSpc>
                <a:spcPct val="102000"/>
              </a:lnSpc>
              <a:spcBef>
                <a:spcPts val="0"/>
              </a:spcBef>
              <a:spcAft>
                <a:spcPts val="1423"/>
              </a:spcAft>
              <a:buNone/>
              <a:tabLst/>
            </a:pPr>
            <a:endParaRPr lang="it-IT" dirty="0">
              <a:solidFill>
                <a:srgbClr val="000000"/>
              </a:solidFill>
              <a:latin typeface="Calibri" pitchFamily="18"/>
              <a:ea typeface="Calibri" pitchFamily="2"/>
              <a:cs typeface="Calibri" pitchFamily="2"/>
            </a:endParaRPr>
          </a:p>
        </p:txBody>
      </p:sp>
      <p:sp>
        <p:nvSpPr>
          <p:cNvPr id="3" name="Figura a mano libera 2"/>
          <p:cNvSpPr/>
          <p:nvPr/>
        </p:nvSpPr>
        <p:spPr>
          <a:xfrm>
            <a:off x="2124000" y="115920"/>
            <a:ext cx="6843960" cy="7920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129600" rIns="90000" bIns="45000" anchor="t" anchorCtr="0" compatLnSpc="0"/>
          <a:lstStyle/>
          <a:p>
            <a:pPr marL="0" marR="0" lvl="0" indent="0" algn="r" rtl="0" hangingPunct="1">
              <a:lnSpc>
                <a:spcPct val="76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it-IT" sz="2800" b="1" dirty="0" smtClean="0">
                <a:solidFill>
                  <a:srgbClr val="33CC33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3. </a:t>
            </a:r>
            <a:r>
              <a:rPr lang="it-IT" sz="2800" b="1" dirty="0" err="1" smtClean="0">
                <a:solidFill>
                  <a:srgbClr val="33CC33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Cross-cutting</a:t>
            </a:r>
            <a:r>
              <a:rPr lang="it-IT" sz="2800" b="1" dirty="0" smtClean="0">
                <a:solidFill>
                  <a:srgbClr val="33CC33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 </a:t>
            </a:r>
            <a:r>
              <a:rPr lang="it-IT" sz="2800" b="1" dirty="0" err="1">
                <a:solidFill>
                  <a:srgbClr val="33CC33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issues</a:t>
            </a:r>
            <a:endParaRPr lang="it-IT" sz="2800" b="1" dirty="0">
              <a:solidFill>
                <a:srgbClr val="33CC33"/>
              </a:solidFill>
              <a:latin typeface="Calibri" pitchFamily="18"/>
              <a:ea typeface="ヒラギノ角ゴ Pro W3" pitchFamily="2"/>
              <a:cs typeface="ヒラギノ角ゴ Pro W3" pitchFamily="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4293096"/>
            <a:ext cx="7439025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Figura a mano libera 1"/>
          <p:cNvSpPr/>
          <p:nvPr/>
        </p:nvSpPr>
        <p:spPr>
          <a:xfrm>
            <a:off x="179512" y="1484784"/>
            <a:ext cx="8667720" cy="352839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/>
          <a:lstStyle/>
          <a:p>
            <a:pPr marL="0" marR="0" lvl="1" indent="0" algn="l" rtl="0" hangingPunct="0">
              <a:lnSpc>
                <a:spcPct val="102000"/>
              </a:lnSpc>
              <a:spcBef>
                <a:spcPts val="561"/>
              </a:spcBef>
              <a:spcAft>
                <a:spcPts val="0"/>
              </a:spcAft>
              <a:buClr>
                <a:srgbClr val="008000"/>
              </a:buClr>
              <a:buSzPct val="45000"/>
              <a:tabLst/>
            </a:pPr>
            <a:endParaRPr lang="it-IT" sz="2000" dirty="0" smtClean="0">
              <a:solidFill>
                <a:srgbClr val="000000"/>
              </a:solidFill>
              <a:latin typeface="Calibri" pitchFamily="34" charset="0"/>
            </a:endParaRPr>
          </a:p>
          <a:p>
            <a:pPr marL="0" lvl="1" hangingPunct="0">
              <a:lnSpc>
                <a:spcPct val="102000"/>
              </a:lnSpc>
              <a:spcBef>
                <a:spcPts val="561"/>
              </a:spcBef>
              <a:buClr>
                <a:srgbClr val="008000"/>
              </a:buClr>
              <a:buSzPct val="100000"/>
              <a:buFont typeface="Wingdings" pitchFamily="2" charset="2"/>
              <a:buChar char="Ø"/>
            </a:pPr>
            <a:r>
              <a:rPr lang="it-IT" sz="2000" dirty="0" smtClean="0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 </a:t>
            </a:r>
            <a:r>
              <a:rPr lang="it-IT" sz="2000" b="1" dirty="0" err="1" smtClean="0">
                <a:solidFill>
                  <a:srgbClr val="000000"/>
                </a:solidFill>
                <a:latin typeface="Calibri" pitchFamily="18"/>
              </a:rPr>
              <a:t>Technical</a:t>
            </a:r>
            <a:r>
              <a:rPr lang="it-IT" sz="2000" b="1" dirty="0" smtClean="0">
                <a:solidFill>
                  <a:srgbClr val="000000"/>
                </a:solidFill>
                <a:latin typeface="Calibri" pitchFamily="18"/>
              </a:rPr>
              <a:t> </a:t>
            </a:r>
            <a:r>
              <a:rPr lang="it-IT" sz="2000" b="1" dirty="0" err="1" smtClean="0">
                <a:solidFill>
                  <a:srgbClr val="000000"/>
                </a:solidFill>
                <a:latin typeface="Calibri" pitchFamily="18"/>
              </a:rPr>
              <a:t>viability</a:t>
            </a:r>
            <a:r>
              <a:rPr lang="it-IT" sz="2000" b="1" dirty="0" smtClean="0">
                <a:solidFill>
                  <a:srgbClr val="000000"/>
                </a:solidFill>
                <a:latin typeface="Calibri" pitchFamily="18"/>
              </a:rPr>
              <a:t> and </a:t>
            </a:r>
            <a:r>
              <a:rPr lang="it-IT" sz="2000" b="1" dirty="0" err="1" smtClean="0">
                <a:solidFill>
                  <a:srgbClr val="000000"/>
                </a:solidFill>
                <a:latin typeface="Calibri" pitchFamily="18"/>
              </a:rPr>
              <a:t>reliability</a:t>
            </a:r>
            <a:r>
              <a:rPr lang="it-IT" sz="2000" b="1" dirty="0" smtClean="0">
                <a:solidFill>
                  <a:srgbClr val="000000"/>
                </a:solidFill>
                <a:latin typeface="Calibri" pitchFamily="18"/>
              </a:rPr>
              <a:t> </a:t>
            </a:r>
            <a:r>
              <a:rPr lang="it-IT" sz="2000" b="1" dirty="0" err="1" smtClean="0">
                <a:solidFill>
                  <a:srgbClr val="000000"/>
                </a:solidFill>
                <a:latin typeface="Calibri" pitchFamily="18"/>
              </a:rPr>
              <a:t>of</a:t>
            </a:r>
            <a:r>
              <a:rPr lang="it-IT" sz="2000" b="1" dirty="0" smtClean="0">
                <a:solidFill>
                  <a:srgbClr val="000000"/>
                </a:solidFill>
                <a:latin typeface="Calibri" pitchFamily="18"/>
              </a:rPr>
              <a:t> back-up </a:t>
            </a:r>
            <a:r>
              <a:rPr lang="it-IT" sz="2000" b="1" dirty="0" err="1" smtClean="0">
                <a:solidFill>
                  <a:srgbClr val="000000"/>
                </a:solidFill>
                <a:latin typeface="Calibri" pitchFamily="18"/>
              </a:rPr>
              <a:t>fuel</a:t>
            </a:r>
            <a:r>
              <a:rPr lang="it-IT" sz="2000" b="1" dirty="0" smtClean="0">
                <a:solidFill>
                  <a:srgbClr val="000000"/>
                </a:solidFill>
                <a:latin typeface="Calibri" pitchFamily="18"/>
              </a:rPr>
              <a:t> </a:t>
            </a:r>
            <a:r>
              <a:rPr lang="it-IT" sz="2000" b="1" dirty="0" err="1" smtClean="0">
                <a:solidFill>
                  <a:srgbClr val="000000"/>
                </a:solidFill>
                <a:latin typeface="Calibri" pitchFamily="18"/>
              </a:rPr>
              <a:t>cell</a:t>
            </a:r>
            <a:r>
              <a:rPr lang="it-IT" sz="2000" b="1" dirty="0" smtClean="0">
                <a:solidFill>
                  <a:srgbClr val="000000"/>
                </a:solidFill>
                <a:latin typeface="Calibri" pitchFamily="18"/>
              </a:rPr>
              <a:t> system </a:t>
            </a:r>
            <a:r>
              <a:rPr lang="it-IT" sz="2000" b="1" dirty="0" err="1" smtClean="0">
                <a:solidFill>
                  <a:srgbClr val="000000"/>
                </a:solidFill>
                <a:latin typeface="Calibri" pitchFamily="18"/>
              </a:rPr>
              <a:t>is</a:t>
            </a:r>
            <a:r>
              <a:rPr lang="it-IT" sz="2000" b="1" dirty="0" smtClean="0">
                <a:solidFill>
                  <a:srgbClr val="000000"/>
                </a:solidFill>
                <a:latin typeface="Calibri" pitchFamily="18"/>
              </a:rPr>
              <a:t> </a:t>
            </a:r>
            <a:r>
              <a:rPr lang="it-IT" sz="2000" b="1" dirty="0" err="1" smtClean="0">
                <a:solidFill>
                  <a:srgbClr val="000000"/>
                </a:solidFill>
                <a:latin typeface="Calibri" pitchFamily="18"/>
              </a:rPr>
              <a:t>proven</a:t>
            </a:r>
            <a:endParaRPr lang="it-IT" sz="2000" b="1" dirty="0" smtClean="0">
              <a:solidFill>
                <a:srgbClr val="000000"/>
              </a:solidFill>
              <a:latin typeface="Calibri" pitchFamily="18"/>
            </a:endParaRPr>
          </a:p>
          <a:p>
            <a:pPr marL="0" lvl="1" hangingPunct="0">
              <a:lnSpc>
                <a:spcPct val="102000"/>
              </a:lnSpc>
              <a:spcBef>
                <a:spcPts val="561"/>
              </a:spcBef>
              <a:buClr>
                <a:srgbClr val="008000"/>
              </a:buClr>
              <a:buSzPct val="100000"/>
              <a:buFont typeface="Wingdings" pitchFamily="2" charset="2"/>
              <a:buChar char="Ø"/>
            </a:pPr>
            <a:r>
              <a:rPr lang="it-IT" sz="2000" dirty="0" err="1" smtClean="0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Follow</a:t>
            </a:r>
            <a:r>
              <a:rPr lang="it-IT" sz="2000" dirty="0" smtClean="0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 </a:t>
            </a:r>
            <a:r>
              <a:rPr lang="it-IT" sz="2000" dirty="0" smtClean="0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up </a:t>
            </a:r>
            <a:r>
              <a:rPr lang="it-IT" sz="2000" dirty="0" err="1" smtClean="0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of</a:t>
            </a:r>
            <a:r>
              <a:rPr lang="it-IT" sz="2000" dirty="0" smtClean="0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 the project:</a:t>
            </a:r>
          </a:p>
          <a:p>
            <a:pPr lvl="1" indent="-457200" hangingPunct="0">
              <a:lnSpc>
                <a:spcPct val="102000"/>
              </a:lnSpc>
              <a:spcBef>
                <a:spcPts val="561"/>
              </a:spcBef>
              <a:buClr>
                <a:srgbClr val="008000"/>
              </a:buClr>
              <a:buSzPct val="100000"/>
            </a:pPr>
            <a:r>
              <a:rPr lang="it-IT" sz="2000" dirty="0" smtClean="0">
                <a:solidFill>
                  <a:srgbClr val="000000"/>
                </a:solidFill>
                <a:latin typeface="Calibri" pitchFamily="18"/>
                <a:cs typeface="Arial" pitchFamily="34" charset="0"/>
              </a:rPr>
              <a:t>	</a:t>
            </a:r>
            <a:r>
              <a:rPr lang="it-IT" sz="2000" b="1" dirty="0" smtClean="0">
                <a:solidFill>
                  <a:srgbClr val="000000"/>
                </a:solidFill>
                <a:latin typeface="Calibri" pitchFamily="18"/>
                <a:cs typeface="Arial" pitchFamily="34" charset="0"/>
              </a:rPr>
              <a:t>Help </a:t>
            </a:r>
            <a:r>
              <a:rPr lang="it-IT" sz="2000" b="1" dirty="0" smtClean="0">
                <a:latin typeface="Calibri" pitchFamily="34" charset="0"/>
                <a:cs typeface="Arial" pitchFamily="34" charset="0"/>
              </a:rPr>
              <a:t>market </a:t>
            </a:r>
            <a:r>
              <a:rPr lang="it-IT" sz="2000" b="1" dirty="0" err="1" smtClean="0">
                <a:latin typeface="Calibri" pitchFamily="34" charset="0"/>
                <a:cs typeface="Arial" pitchFamily="34" charset="0"/>
              </a:rPr>
              <a:t>adoption</a:t>
            </a:r>
            <a:r>
              <a:rPr lang="it-IT" sz="2000" b="1" dirty="0" smtClean="0">
                <a:latin typeface="Calibri" pitchFamily="34" charset="0"/>
                <a:cs typeface="Arial" pitchFamily="34" charset="0"/>
              </a:rPr>
              <a:t> </a:t>
            </a:r>
            <a:r>
              <a:rPr lang="it-IT" sz="2000" b="1" dirty="0" err="1" smtClean="0">
                <a:latin typeface="Calibri" pitchFamily="34" charset="0"/>
                <a:cs typeface="Arial" pitchFamily="34" charset="0"/>
              </a:rPr>
              <a:t>of</a:t>
            </a:r>
            <a:r>
              <a:rPr lang="it-IT" sz="2000" b="1" dirty="0" smtClean="0">
                <a:latin typeface="Calibri" pitchFamily="34" charset="0"/>
                <a:cs typeface="Arial" pitchFamily="34" charset="0"/>
              </a:rPr>
              <a:t> </a:t>
            </a:r>
            <a:r>
              <a:rPr lang="it-IT" sz="2000" b="1" dirty="0" err="1" smtClean="0">
                <a:latin typeface="Calibri" pitchFamily="34" charset="0"/>
                <a:cs typeface="Arial" pitchFamily="34" charset="0"/>
              </a:rPr>
              <a:t>fuel</a:t>
            </a:r>
            <a:r>
              <a:rPr lang="it-IT" sz="2000" b="1" dirty="0" smtClean="0">
                <a:latin typeface="Calibri" pitchFamily="34" charset="0"/>
                <a:cs typeface="Arial" pitchFamily="34" charset="0"/>
              </a:rPr>
              <a:t> </a:t>
            </a:r>
            <a:r>
              <a:rPr lang="it-IT" sz="2000" b="1" dirty="0" err="1" smtClean="0">
                <a:latin typeface="Calibri" pitchFamily="34" charset="0"/>
                <a:cs typeface="Arial" pitchFamily="34" charset="0"/>
              </a:rPr>
              <a:t>cell</a:t>
            </a:r>
            <a:r>
              <a:rPr lang="it-IT" sz="2000" b="1" dirty="0" smtClean="0">
                <a:latin typeface="Calibri" pitchFamily="34" charset="0"/>
                <a:cs typeface="Arial" pitchFamily="34" charset="0"/>
              </a:rPr>
              <a:t> </a:t>
            </a:r>
            <a:r>
              <a:rPr lang="it-IT" sz="2000" b="1" dirty="0" err="1" smtClean="0">
                <a:latin typeface="Calibri" pitchFamily="34" charset="0"/>
                <a:cs typeface="Arial" pitchFamily="34" charset="0"/>
              </a:rPr>
              <a:t>systems</a:t>
            </a:r>
            <a:r>
              <a:rPr lang="it-IT" sz="2000" b="1" dirty="0" smtClean="0">
                <a:latin typeface="Calibri" pitchFamily="34" charset="0"/>
                <a:cs typeface="Arial" pitchFamily="34" charset="0"/>
              </a:rPr>
              <a:t> </a:t>
            </a:r>
            <a:r>
              <a:rPr lang="it-IT" sz="2000" b="1" dirty="0" err="1" smtClean="0">
                <a:latin typeface="Calibri" pitchFamily="34" charset="0"/>
                <a:cs typeface="Arial" pitchFamily="34" charset="0"/>
              </a:rPr>
              <a:t>as</a:t>
            </a:r>
            <a:r>
              <a:rPr lang="it-IT" sz="2000" b="1" dirty="0" smtClean="0">
                <a:latin typeface="Calibri" pitchFamily="34" charset="0"/>
                <a:cs typeface="Arial" pitchFamily="34" charset="0"/>
              </a:rPr>
              <a:t> a back-up </a:t>
            </a:r>
            <a:r>
              <a:rPr lang="it-IT" sz="2000" b="1" dirty="0" err="1" smtClean="0">
                <a:latin typeface="Calibri" pitchFamily="34" charset="0"/>
                <a:cs typeface="Arial" pitchFamily="34" charset="0"/>
              </a:rPr>
              <a:t>solution</a:t>
            </a:r>
            <a:endParaRPr lang="it-IT" sz="2000" b="1" dirty="0" smtClean="0">
              <a:latin typeface="Calibri" pitchFamily="34" charset="0"/>
              <a:cs typeface="Arial" pitchFamily="34" charset="0"/>
            </a:endParaRPr>
          </a:p>
          <a:p>
            <a:pPr lvl="2" indent="-457200" hangingPunct="0">
              <a:lnSpc>
                <a:spcPct val="102000"/>
              </a:lnSpc>
              <a:spcBef>
                <a:spcPts val="561"/>
              </a:spcBef>
              <a:buClr>
                <a:srgbClr val="008000"/>
              </a:buClr>
              <a:buSzPct val="100000"/>
              <a:buFont typeface="Arial" pitchFamily="34" charset="0"/>
              <a:buChar char="•"/>
            </a:pPr>
            <a:r>
              <a:rPr lang="it-IT" sz="2000" dirty="0" smtClean="0">
                <a:solidFill>
                  <a:srgbClr val="000000"/>
                </a:solidFill>
                <a:latin typeface="Calibri" pitchFamily="34" charset="0"/>
                <a:ea typeface="ヒラギノ角ゴ Pro W3" pitchFamily="2"/>
                <a:cs typeface="Arial" pitchFamily="34" charset="0"/>
              </a:rPr>
              <a:t>FCH-JU </a:t>
            </a:r>
            <a:r>
              <a:rPr lang="it-IT" sz="2000" dirty="0" err="1" smtClean="0">
                <a:solidFill>
                  <a:srgbClr val="000000"/>
                </a:solidFill>
                <a:latin typeface="Calibri" pitchFamily="34" charset="0"/>
                <a:ea typeface="ヒラギノ角ゴ Pro W3" pitchFamily="2"/>
                <a:cs typeface="Arial" pitchFamily="34" charset="0"/>
              </a:rPr>
              <a:t>projects</a:t>
            </a:r>
            <a:r>
              <a:rPr lang="it-IT" sz="2000" dirty="0" smtClean="0">
                <a:solidFill>
                  <a:srgbClr val="000000"/>
                </a:solidFill>
                <a:latin typeface="Calibri" pitchFamily="34" charset="0"/>
                <a:ea typeface="ヒラギノ角ゴ Pro W3" pitchFamily="2"/>
                <a:cs typeface="Arial" pitchFamily="34" charset="0"/>
              </a:rPr>
              <a:t> are </a:t>
            </a:r>
            <a:r>
              <a:rPr lang="it-IT" sz="2000" dirty="0" err="1" smtClean="0">
                <a:solidFill>
                  <a:srgbClr val="000000"/>
                </a:solidFill>
                <a:latin typeface="Calibri" pitchFamily="34" charset="0"/>
                <a:ea typeface="ヒラギノ角ゴ Pro W3" pitchFamily="2"/>
                <a:cs typeface="Arial" pitchFamily="34" charset="0"/>
              </a:rPr>
              <a:t>not</a:t>
            </a:r>
            <a:r>
              <a:rPr lang="it-IT" sz="2000" dirty="0" smtClean="0">
                <a:solidFill>
                  <a:srgbClr val="000000"/>
                </a:solidFill>
                <a:latin typeface="Calibri" pitchFamily="34" charset="0"/>
                <a:ea typeface="ヒラギノ角ゴ Pro W3" pitchFamily="2"/>
                <a:cs typeface="Arial" pitchFamily="34" charset="0"/>
              </a:rPr>
              <a:t> so </a:t>
            </a:r>
            <a:r>
              <a:rPr lang="it-IT" sz="2000" dirty="0" err="1" smtClean="0">
                <a:solidFill>
                  <a:srgbClr val="000000"/>
                </a:solidFill>
                <a:latin typeface="Calibri" pitchFamily="34" charset="0"/>
                <a:ea typeface="ヒラギノ角ゴ Pro W3" pitchFamily="2"/>
                <a:cs typeface="Arial" pitchFamily="34" charset="0"/>
              </a:rPr>
              <a:t>attractive</a:t>
            </a:r>
            <a:r>
              <a:rPr lang="it-IT" sz="2000" dirty="0" smtClean="0">
                <a:solidFill>
                  <a:srgbClr val="000000"/>
                </a:solidFill>
                <a:latin typeface="Calibri" pitchFamily="34" charset="0"/>
                <a:ea typeface="ヒラギノ角ゴ Pro W3" pitchFamily="2"/>
                <a:cs typeface="Arial" pitchFamily="34" charset="0"/>
              </a:rPr>
              <a:t> </a:t>
            </a:r>
            <a:r>
              <a:rPr lang="it-IT" sz="2000" dirty="0" err="1" smtClean="0">
                <a:solidFill>
                  <a:srgbClr val="000000"/>
                </a:solidFill>
                <a:latin typeface="Calibri" pitchFamily="34" charset="0"/>
                <a:ea typeface="ヒラギノ角ゴ Pro W3" pitchFamily="2"/>
                <a:cs typeface="Arial" pitchFamily="34" charset="0"/>
              </a:rPr>
              <a:t>for</a:t>
            </a:r>
            <a:r>
              <a:rPr lang="it-IT" sz="2000" dirty="0" smtClean="0">
                <a:solidFill>
                  <a:srgbClr val="000000"/>
                </a:solidFill>
                <a:latin typeface="Calibri" pitchFamily="34" charset="0"/>
                <a:ea typeface="ヒラギノ角ゴ Pro W3" pitchFamily="2"/>
                <a:cs typeface="Arial" pitchFamily="34" charset="0"/>
              </a:rPr>
              <a:t> back-up </a:t>
            </a:r>
            <a:r>
              <a:rPr lang="it-IT" sz="2000" dirty="0" err="1" smtClean="0">
                <a:solidFill>
                  <a:srgbClr val="000000"/>
                </a:solidFill>
                <a:latin typeface="Calibri" pitchFamily="34" charset="0"/>
                <a:ea typeface="ヒラギノ角ゴ Pro W3" pitchFamily="2"/>
                <a:cs typeface="Arial" pitchFamily="34" charset="0"/>
              </a:rPr>
              <a:t>final</a:t>
            </a:r>
            <a:r>
              <a:rPr lang="it-IT" sz="2000" dirty="0" smtClean="0">
                <a:solidFill>
                  <a:srgbClr val="000000"/>
                </a:solidFill>
                <a:latin typeface="Calibri" pitchFamily="34" charset="0"/>
                <a:ea typeface="ヒラギノ角ゴ Pro W3" pitchFamily="2"/>
                <a:cs typeface="Arial" pitchFamily="34" charset="0"/>
              </a:rPr>
              <a:t> </a:t>
            </a:r>
            <a:r>
              <a:rPr lang="it-IT" sz="2000" dirty="0" err="1" smtClean="0">
                <a:solidFill>
                  <a:srgbClr val="000000"/>
                </a:solidFill>
                <a:latin typeface="Calibri" pitchFamily="34" charset="0"/>
                <a:ea typeface="ヒラギノ角ゴ Pro W3" pitchFamily="2"/>
                <a:cs typeface="Arial" pitchFamily="34" charset="0"/>
              </a:rPr>
              <a:t>users</a:t>
            </a:r>
            <a:r>
              <a:rPr lang="it-IT" sz="2000" dirty="0" smtClean="0">
                <a:solidFill>
                  <a:srgbClr val="000000"/>
                </a:solidFill>
                <a:latin typeface="Calibri" pitchFamily="34" charset="0"/>
                <a:ea typeface="ヒラギノ角ゴ Pro W3" pitchFamily="2"/>
                <a:cs typeface="Arial" pitchFamily="34" charset="0"/>
              </a:rPr>
              <a:t>: (</a:t>
            </a:r>
            <a:r>
              <a:rPr lang="it-IT" sz="2000" dirty="0" err="1" smtClean="0">
                <a:solidFill>
                  <a:srgbClr val="000000"/>
                </a:solidFill>
                <a:latin typeface="Calibri" pitchFamily="34" charset="0"/>
                <a:ea typeface="ヒラギノ角ゴ Pro W3" pitchFamily="2"/>
                <a:cs typeface="Arial" pitchFamily="34" charset="0"/>
              </a:rPr>
              <a:t>too</a:t>
            </a:r>
            <a:r>
              <a:rPr lang="it-IT" sz="2000" dirty="0" smtClean="0">
                <a:solidFill>
                  <a:srgbClr val="000000"/>
                </a:solidFill>
                <a:latin typeface="Calibri" pitchFamily="34" charset="0"/>
                <a:ea typeface="ヒラギノ角ゴ Pro W3" pitchFamily="2"/>
                <a:cs typeface="Arial" pitchFamily="34" charset="0"/>
              </a:rPr>
              <a:t> </a:t>
            </a:r>
            <a:r>
              <a:rPr lang="it-IT" sz="2000" dirty="0" err="1" smtClean="0">
                <a:solidFill>
                  <a:srgbClr val="000000"/>
                </a:solidFill>
                <a:latin typeface="Calibri" pitchFamily="34" charset="0"/>
                <a:ea typeface="ヒラギノ角ゴ Pro W3" pitchFamily="2"/>
                <a:cs typeface="Arial" pitchFamily="34" charset="0"/>
              </a:rPr>
              <a:t>much</a:t>
            </a:r>
            <a:r>
              <a:rPr lang="it-IT" sz="2000" dirty="0" smtClean="0">
                <a:solidFill>
                  <a:srgbClr val="000000"/>
                </a:solidFill>
                <a:latin typeface="Calibri" pitchFamily="34" charset="0"/>
                <a:ea typeface="ヒラギノ角ゴ Pro W3" pitchFamily="2"/>
                <a:cs typeface="Arial" pitchFamily="34" charset="0"/>
              </a:rPr>
              <a:t> </a:t>
            </a:r>
            <a:r>
              <a:rPr lang="it-IT" sz="2000" dirty="0" err="1" smtClean="0">
                <a:solidFill>
                  <a:srgbClr val="000000"/>
                </a:solidFill>
                <a:latin typeface="Calibri" pitchFamily="34" charset="0"/>
                <a:ea typeface="ヒラギノ角ゴ Pro W3" pitchFamily="2"/>
                <a:cs typeface="Arial" pitchFamily="34" charset="0"/>
              </a:rPr>
              <a:t>burocracy</a:t>
            </a:r>
            <a:r>
              <a:rPr lang="it-IT" sz="2000" dirty="0" smtClean="0">
                <a:solidFill>
                  <a:srgbClr val="000000"/>
                </a:solidFill>
                <a:latin typeface="Calibri" pitchFamily="34" charset="0"/>
                <a:ea typeface="ヒラギノ角ゴ Pro W3" pitchFamily="2"/>
                <a:cs typeface="Arial" pitchFamily="34" charset="0"/>
              </a:rPr>
              <a:t>, </a:t>
            </a:r>
            <a:r>
              <a:rPr lang="it-IT" sz="2000" dirty="0" err="1" smtClean="0">
                <a:solidFill>
                  <a:srgbClr val="000000"/>
                </a:solidFill>
                <a:latin typeface="Calibri" pitchFamily="34" charset="0"/>
                <a:ea typeface="ヒラギノ角ゴ Pro W3" pitchFamily="2"/>
                <a:cs typeface="Arial" pitchFamily="34" charset="0"/>
              </a:rPr>
              <a:t>administrative</a:t>
            </a:r>
            <a:r>
              <a:rPr lang="it-IT" sz="2000" dirty="0" smtClean="0">
                <a:solidFill>
                  <a:srgbClr val="000000"/>
                </a:solidFill>
                <a:latin typeface="Calibri" pitchFamily="34" charset="0"/>
                <a:ea typeface="ヒラギノ角ゴ Pro W3" pitchFamily="2"/>
                <a:cs typeface="Arial" pitchFamily="34" charset="0"/>
              </a:rPr>
              <a:t> </a:t>
            </a:r>
            <a:r>
              <a:rPr lang="it-IT" sz="2000" dirty="0" err="1" smtClean="0">
                <a:solidFill>
                  <a:srgbClr val="000000"/>
                </a:solidFill>
                <a:latin typeface="Calibri" pitchFamily="34" charset="0"/>
                <a:ea typeface="ヒラギノ角ゴ Pro W3" pitchFamily="2"/>
                <a:cs typeface="Arial" pitchFamily="34" charset="0"/>
              </a:rPr>
              <a:t>tasks</a:t>
            </a:r>
            <a:r>
              <a:rPr lang="it-IT" sz="2000" dirty="0" smtClean="0">
                <a:solidFill>
                  <a:srgbClr val="000000"/>
                </a:solidFill>
                <a:latin typeface="Calibri" pitchFamily="34" charset="0"/>
                <a:ea typeface="ヒラギノ角ゴ Pro W3" pitchFamily="2"/>
                <a:cs typeface="Arial" pitchFamily="34" charset="0"/>
              </a:rPr>
              <a:t>)</a:t>
            </a:r>
          </a:p>
          <a:p>
            <a:pPr lvl="2" indent="-457200" hangingPunct="0">
              <a:lnSpc>
                <a:spcPct val="102000"/>
              </a:lnSpc>
              <a:spcBef>
                <a:spcPts val="561"/>
              </a:spcBef>
              <a:buClr>
                <a:srgbClr val="008000"/>
              </a:buClr>
              <a:buSzPct val="100000"/>
              <a:buFont typeface="Arial" pitchFamily="34" charset="0"/>
              <a:buChar char="•"/>
            </a:pPr>
            <a:r>
              <a:rPr lang="it-IT" sz="2000" b="1" dirty="0" smtClean="0">
                <a:solidFill>
                  <a:srgbClr val="000000"/>
                </a:solidFill>
                <a:latin typeface="Calibri" pitchFamily="34" charset="0"/>
                <a:ea typeface="ヒラギノ角ゴ Pro W3" pitchFamily="2"/>
                <a:cs typeface="Arial" pitchFamily="34" charset="0"/>
              </a:rPr>
              <a:t>Public </a:t>
            </a:r>
            <a:r>
              <a:rPr lang="it-IT" sz="2000" b="1" dirty="0" err="1" smtClean="0">
                <a:solidFill>
                  <a:srgbClr val="000000"/>
                </a:solidFill>
                <a:latin typeface="Calibri" pitchFamily="34" charset="0"/>
                <a:ea typeface="ヒラギノ角ゴ Pro W3" pitchFamily="2"/>
                <a:cs typeface="Arial" pitchFamily="34" charset="0"/>
              </a:rPr>
              <a:t>incentives</a:t>
            </a:r>
            <a:r>
              <a:rPr lang="it-IT" sz="2000" b="1" dirty="0" smtClean="0">
                <a:solidFill>
                  <a:srgbClr val="000000"/>
                </a:solidFill>
                <a:latin typeface="Calibri" pitchFamily="34" charset="0"/>
                <a:ea typeface="ヒラギノ角ゴ Pro W3" pitchFamily="2"/>
                <a:cs typeface="Arial" pitchFamily="34" charset="0"/>
              </a:rPr>
              <a:t>/ </a:t>
            </a:r>
            <a:r>
              <a:rPr lang="it-IT" sz="2000" b="1" dirty="0" err="1" smtClean="0">
                <a:solidFill>
                  <a:srgbClr val="000000"/>
                </a:solidFill>
                <a:latin typeface="Calibri" pitchFamily="34" charset="0"/>
                <a:ea typeface="ヒラギノ角ゴ Pro W3" pitchFamily="2"/>
                <a:cs typeface="Arial" pitchFamily="34" charset="0"/>
              </a:rPr>
              <a:t>tax</a:t>
            </a:r>
            <a:r>
              <a:rPr lang="it-IT" sz="2000" b="1" dirty="0" smtClean="0">
                <a:solidFill>
                  <a:srgbClr val="000000"/>
                </a:solidFill>
                <a:latin typeface="Calibri" pitchFamily="34" charset="0"/>
                <a:ea typeface="ヒラギノ角ゴ Pro W3" pitchFamily="2"/>
                <a:cs typeface="Arial" pitchFamily="34" charset="0"/>
              </a:rPr>
              <a:t> </a:t>
            </a:r>
            <a:r>
              <a:rPr lang="it-IT" sz="2000" b="1" dirty="0" err="1" smtClean="0">
                <a:solidFill>
                  <a:srgbClr val="000000"/>
                </a:solidFill>
                <a:latin typeface="Calibri" pitchFamily="34" charset="0"/>
                <a:ea typeface="ヒラギノ角ゴ Pro W3" pitchFamily="2"/>
                <a:cs typeface="Arial" pitchFamily="34" charset="0"/>
              </a:rPr>
              <a:t>rebate</a:t>
            </a:r>
            <a:r>
              <a:rPr lang="it-IT" sz="2000" b="1" dirty="0" smtClean="0">
                <a:solidFill>
                  <a:srgbClr val="000000"/>
                </a:solidFill>
                <a:latin typeface="Calibri" pitchFamily="34" charset="0"/>
                <a:ea typeface="ヒラギノ角ゴ Pro W3" pitchFamily="2"/>
                <a:cs typeface="Arial" pitchFamily="34" charset="0"/>
              </a:rPr>
              <a:t> </a:t>
            </a:r>
            <a:r>
              <a:rPr lang="it-IT" sz="2000" b="1" dirty="0" err="1" smtClean="0">
                <a:solidFill>
                  <a:srgbClr val="000000"/>
                </a:solidFill>
                <a:latin typeface="Calibri" pitchFamily="34" charset="0"/>
                <a:ea typeface="ヒラギノ角ゴ Pro W3" pitchFamily="2"/>
                <a:cs typeface="Arial" pitchFamily="34" charset="0"/>
              </a:rPr>
              <a:t>for</a:t>
            </a:r>
            <a:r>
              <a:rPr lang="it-IT" sz="2000" b="1" dirty="0" smtClean="0">
                <a:solidFill>
                  <a:srgbClr val="000000"/>
                </a:solidFill>
                <a:latin typeface="Calibri" pitchFamily="34" charset="0"/>
                <a:ea typeface="ヒラギノ角ゴ Pro W3" pitchFamily="2"/>
                <a:cs typeface="Arial" pitchFamily="34" charset="0"/>
              </a:rPr>
              <a:t> mass </a:t>
            </a:r>
            <a:r>
              <a:rPr lang="it-IT" sz="2000" b="1" dirty="0" err="1" smtClean="0">
                <a:solidFill>
                  <a:srgbClr val="000000"/>
                </a:solidFill>
                <a:latin typeface="Calibri" pitchFamily="34" charset="0"/>
                <a:ea typeface="ヒラギノ角ゴ Pro W3" pitchFamily="2"/>
                <a:cs typeface="Arial" pitchFamily="34" charset="0"/>
              </a:rPr>
              <a:t>adoption</a:t>
            </a:r>
            <a:r>
              <a:rPr lang="it-IT" sz="2000" b="1" dirty="0" smtClean="0">
                <a:solidFill>
                  <a:srgbClr val="000000"/>
                </a:solidFill>
                <a:latin typeface="Calibri" pitchFamily="34" charset="0"/>
                <a:ea typeface="ヒラギノ角ゴ Pro W3" pitchFamily="2"/>
                <a:cs typeface="Arial" pitchFamily="34" charset="0"/>
              </a:rPr>
              <a:t> </a:t>
            </a:r>
            <a:r>
              <a:rPr lang="it-IT" sz="2000" dirty="0" err="1" smtClean="0">
                <a:solidFill>
                  <a:srgbClr val="000000"/>
                </a:solidFill>
                <a:latin typeface="Calibri" pitchFamily="34" charset="0"/>
                <a:ea typeface="ヒラギノ角ゴ Pro W3" pitchFamily="2"/>
                <a:cs typeface="Arial" pitchFamily="34" charset="0"/>
              </a:rPr>
              <a:t>of</a:t>
            </a:r>
            <a:r>
              <a:rPr lang="it-IT" sz="2000" dirty="0" smtClean="0">
                <a:solidFill>
                  <a:srgbClr val="000000"/>
                </a:solidFill>
                <a:latin typeface="Calibri" pitchFamily="34" charset="0"/>
                <a:ea typeface="ヒラギノ角ゴ Pro W3" pitchFamily="2"/>
                <a:cs typeface="Arial" pitchFamily="34" charset="0"/>
              </a:rPr>
              <a:t> </a:t>
            </a:r>
            <a:r>
              <a:rPr lang="it-IT" sz="2000" dirty="0" err="1" smtClean="0">
                <a:latin typeface="Calibri" pitchFamily="34" charset="0"/>
                <a:cs typeface="Arial" pitchFamily="34" charset="0"/>
              </a:rPr>
              <a:t>fuel</a:t>
            </a:r>
            <a:r>
              <a:rPr lang="it-IT" sz="2000" dirty="0" smtClean="0">
                <a:latin typeface="Calibri" pitchFamily="34" charset="0"/>
                <a:cs typeface="Arial" pitchFamily="34" charset="0"/>
              </a:rPr>
              <a:t> </a:t>
            </a:r>
            <a:r>
              <a:rPr lang="it-IT" sz="2000" dirty="0" err="1" smtClean="0">
                <a:latin typeface="Calibri" pitchFamily="34" charset="0"/>
                <a:cs typeface="Arial" pitchFamily="34" charset="0"/>
              </a:rPr>
              <a:t>cell</a:t>
            </a:r>
            <a:r>
              <a:rPr lang="it-IT" sz="2000" dirty="0" smtClean="0">
                <a:latin typeface="Calibri" pitchFamily="34" charset="0"/>
                <a:cs typeface="Arial" pitchFamily="34" charset="0"/>
              </a:rPr>
              <a:t> back-up </a:t>
            </a:r>
            <a:r>
              <a:rPr lang="it-IT" sz="2000" dirty="0" err="1" smtClean="0">
                <a:latin typeface="Calibri" pitchFamily="34" charset="0"/>
                <a:cs typeface="Arial" pitchFamily="34" charset="0"/>
              </a:rPr>
              <a:t>systems</a:t>
            </a:r>
            <a:endParaRPr lang="it-IT" sz="2000" dirty="0" smtClean="0">
              <a:latin typeface="Calibri" pitchFamily="34" charset="0"/>
              <a:cs typeface="Arial" pitchFamily="34" charset="0"/>
            </a:endParaRPr>
          </a:p>
          <a:p>
            <a:pPr lvl="2" indent="-457200" hangingPunct="0">
              <a:lnSpc>
                <a:spcPct val="102000"/>
              </a:lnSpc>
              <a:spcBef>
                <a:spcPts val="561"/>
              </a:spcBef>
              <a:buClr>
                <a:srgbClr val="008000"/>
              </a:buClr>
              <a:buSzPct val="100000"/>
              <a:buFont typeface="Arial" pitchFamily="34" charset="0"/>
              <a:buChar char="•"/>
            </a:pPr>
            <a:endParaRPr lang="it-IT" sz="2000" dirty="0" smtClean="0">
              <a:latin typeface="Calibri" pitchFamily="34" charset="0"/>
              <a:cs typeface="Arial" pitchFamily="34" charset="0"/>
            </a:endParaRPr>
          </a:p>
          <a:p>
            <a:pPr lvl="2" indent="-457200" hangingPunct="0">
              <a:lnSpc>
                <a:spcPct val="102000"/>
              </a:lnSpc>
              <a:spcBef>
                <a:spcPts val="561"/>
              </a:spcBef>
              <a:buClr>
                <a:srgbClr val="008000"/>
              </a:buClr>
              <a:buSzPct val="100000"/>
              <a:buFont typeface="Arial" pitchFamily="34" charset="0"/>
              <a:buChar char="•"/>
            </a:pPr>
            <a:endParaRPr lang="it-IT" sz="2000" dirty="0" smtClean="0">
              <a:latin typeface="Calibri" pitchFamily="34" charset="0"/>
              <a:cs typeface="Arial" pitchFamily="34" charset="0"/>
            </a:endParaRPr>
          </a:p>
        </p:txBody>
      </p:sp>
      <p:sp>
        <p:nvSpPr>
          <p:cNvPr id="3" name="Figura a mano libera 2"/>
          <p:cNvSpPr/>
          <p:nvPr/>
        </p:nvSpPr>
        <p:spPr>
          <a:xfrm>
            <a:off x="2124000" y="115920"/>
            <a:ext cx="6843960" cy="7920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129600" rIns="90000" bIns="45000" anchor="t" anchorCtr="0" compatLnSpc="0"/>
          <a:lstStyle/>
          <a:p>
            <a:pPr marL="0" marR="0" lvl="0" indent="0" algn="r" rtl="0" hangingPunct="1">
              <a:lnSpc>
                <a:spcPct val="76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it-IT" sz="2800" b="1" dirty="0" smtClean="0">
                <a:solidFill>
                  <a:srgbClr val="33CC33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4. </a:t>
            </a:r>
            <a:r>
              <a:rPr lang="it-IT" sz="2800" b="1" dirty="0" err="1" smtClean="0">
                <a:solidFill>
                  <a:srgbClr val="33CC33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Exploitation</a:t>
            </a:r>
            <a:r>
              <a:rPr lang="it-IT" sz="2800" b="1" dirty="0" smtClean="0">
                <a:solidFill>
                  <a:srgbClr val="33CC33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 /</a:t>
            </a:r>
            <a:r>
              <a:rPr lang="it-IT" sz="2800" b="1" dirty="0" err="1" smtClean="0">
                <a:solidFill>
                  <a:srgbClr val="33CC33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Recommendation</a:t>
            </a:r>
            <a:r>
              <a:rPr lang="it-IT" sz="2800" b="1" dirty="0" smtClean="0">
                <a:solidFill>
                  <a:srgbClr val="33CC33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 </a:t>
            </a:r>
            <a:r>
              <a:rPr lang="it-IT" sz="2800" b="1" dirty="0" err="1" smtClean="0">
                <a:solidFill>
                  <a:srgbClr val="33CC33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towards</a:t>
            </a:r>
            <a:r>
              <a:rPr lang="it-IT" sz="2800" b="1" dirty="0" smtClean="0">
                <a:solidFill>
                  <a:srgbClr val="33CC33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 the </a:t>
            </a:r>
            <a:r>
              <a:rPr lang="it-IT" sz="2800" b="1" dirty="0" err="1" smtClean="0">
                <a:solidFill>
                  <a:srgbClr val="33CC33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Programme</a:t>
            </a:r>
            <a:endParaRPr lang="it-IT" sz="2800" b="1" dirty="0">
              <a:solidFill>
                <a:srgbClr val="33CC33"/>
              </a:solidFill>
              <a:latin typeface="Calibri" pitchFamily="18"/>
              <a:ea typeface="ヒラギノ角ゴ Pro W3" pitchFamily="2"/>
              <a:cs typeface="ヒラギノ角ゴ Pro W3" pitchFamily="2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467544" y="6150114"/>
            <a:ext cx="84249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it-IT" sz="2000" b="1" dirty="0" smtClean="0"/>
              <a:t>   up </a:t>
            </a:r>
            <a:r>
              <a:rPr lang="it-IT" sz="2000" b="1" dirty="0" err="1" smtClean="0"/>
              <a:t>to</a:t>
            </a:r>
            <a:r>
              <a:rPr lang="it-IT" sz="2000" b="1" dirty="0" smtClean="0"/>
              <a:t> </a:t>
            </a:r>
            <a:r>
              <a:rPr lang="it-IT" sz="2000" b="1" dirty="0" err="1" smtClean="0"/>
              <a:t>now</a:t>
            </a:r>
            <a:r>
              <a:rPr lang="it-IT" sz="2000" b="1" dirty="0" smtClean="0"/>
              <a:t> </a:t>
            </a:r>
            <a:r>
              <a:rPr lang="it-IT" sz="2000" b="1" dirty="0" err="1" smtClean="0"/>
              <a:t>only</a:t>
            </a:r>
            <a:r>
              <a:rPr lang="it-IT" sz="2000" b="1" dirty="0" smtClean="0"/>
              <a:t> US,  </a:t>
            </a:r>
            <a:r>
              <a:rPr lang="it-IT" sz="2000" b="1" dirty="0" err="1" smtClean="0"/>
              <a:t>not</a:t>
            </a:r>
            <a:r>
              <a:rPr lang="it-IT" sz="2000" b="1" dirty="0" smtClean="0"/>
              <a:t> EU, FC UPS /back-up </a:t>
            </a:r>
            <a:r>
              <a:rPr lang="it-IT" sz="2000" b="1" dirty="0" err="1" smtClean="0"/>
              <a:t>systems</a:t>
            </a:r>
            <a:r>
              <a:rPr lang="it-IT" sz="2000" b="1" dirty="0" smtClean="0"/>
              <a:t> </a:t>
            </a:r>
            <a:r>
              <a:rPr lang="it-IT" sz="2000" b="1" dirty="0" err="1" smtClean="0"/>
              <a:t>manufacturers</a:t>
            </a:r>
            <a:r>
              <a:rPr lang="it-IT" sz="2000" b="1" dirty="0" smtClean="0"/>
              <a:t> sold </a:t>
            </a:r>
            <a:r>
              <a:rPr lang="it-IT" sz="2000" b="1" dirty="0" err="1" smtClean="0"/>
              <a:t>thousands</a:t>
            </a:r>
            <a:r>
              <a:rPr lang="it-IT" sz="2000" b="1" dirty="0" smtClean="0"/>
              <a:t> </a:t>
            </a:r>
            <a:r>
              <a:rPr lang="it-IT" sz="2000" b="1" dirty="0" err="1" smtClean="0"/>
              <a:t>of</a:t>
            </a:r>
            <a:r>
              <a:rPr lang="it-IT" sz="2000" b="1" dirty="0" smtClean="0"/>
              <a:t> </a:t>
            </a:r>
            <a:r>
              <a:rPr lang="it-IT" sz="2000" b="1" dirty="0" err="1" smtClean="0"/>
              <a:t>systems</a:t>
            </a:r>
            <a:r>
              <a:rPr lang="it-IT" sz="2000" b="1" dirty="0" smtClean="0"/>
              <a:t>!  </a:t>
            </a:r>
            <a:endParaRPr lang="it-IT" sz="20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igura a mano libera 2"/>
          <p:cNvSpPr/>
          <p:nvPr/>
        </p:nvSpPr>
        <p:spPr>
          <a:xfrm>
            <a:off x="2124000" y="115920"/>
            <a:ext cx="6843960" cy="7920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129600" rIns="90000" bIns="45000" anchor="t" anchorCtr="0" compatLnSpc="0"/>
          <a:lstStyle/>
          <a:p>
            <a:pPr marL="0" marR="0" lvl="0" indent="0" algn="r" rtl="0" hangingPunct="1">
              <a:lnSpc>
                <a:spcPct val="76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it-IT" sz="2800" b="1" dirty="0">
              <a:solidFill>
                <a:srgbClr val="33CC33"/>
              </a:solidFill>
              <a:latin typeface="Calibri" pitchFamily="18"/>
              <a:ea typeface="ヒラギノ角ゴ Pro W3" pitchFamily="2"/>
              <a:cs typeface="ヒラギノ角ゴ Pro W3" pitchFamily="2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251520" y="2448924"/>
            <a:ext cx="8280920" cy="30599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 defTabSz="449263" hangingPunct="0">
              <a:lnSpc>
                <a:spcPct val="83000"/>
              </a:lnSpc>
              <a:spcAft>
                <a:spcPts val="1425"/>
              </a:spcAft>
              <a:buClr>
                <a:srgbClr val="000000"/>
              </a:buClr>
              <a:buSzPct val="100000"/>
              <a:defRPr/>
            </a:pPr>
            <a:r>
              <a:rPr lang="de-DE" sz="2800" b="1" kern="0" dirty="0" err="1" smtClean="0">
                <a:solidFill>
                  <a:srgbClr val="4C4C4C"/>
                </a:solidFill>
                <a:ea typeface="SimSun"/>
              </a:rPr>
              <a:t>Thank</a:t>
            </a:r>
            <a:r>
              <a:rPr lang="de-DE" sz="2800" b="1" kern="0" dirty="0" smtClean="0">
                <a:solidFill>
                  <a:srgbClr val="4C4C4C"/>
                </a:solidFill>
                <a:ea typeface="SimSun"/>
              </a:rPr>
              <a:t> </a:t>
            </a:r>
            <a:r>
              <a:rPr lang="de-DE" sz="2800" b="1" kern="0" dirty="0" err="1" smtClean="0">
                <a:solidFill>
                  <a:srgbClr val="4C4C4C"/>
                </a:solidFill>
                <a:ea typeface="SimSun"/>
              </a:rPr>
              <a:t>you</a:t>
            </a:r>
            <a:r>
              <a:rPr lang="de-DE" sz="2800" b="1" kern="0" dirty="0" smtClean="0">
                <a:solidFill>
                  <a:srgbClr val="4C4C4C"/>
                </a:solidFill>
                <a:ea typeface="SimSun"/>
              </a:rPr>
              <a:t> </a:t>
            </a:r>
            <a:r>
              <a:rPr lang="de-DE" sz="2800" b="1" kern="0" dirty="0" err="1" smtClean="0">
                <a:solidFill>
                  <a:srgbClr val="4C4C4C"/>
                </a:solidFill>
                <a:ea typeface="SimSun"/>
              </a:rPr>
              <a:t>for</a:t>
            </a:r>
            <a:r>
              <a:rPr lang="de-DE" sz="2800" b="1" kern="0" dirty="0" smtClean="0">
                <a:solidFill>
                  <a:srgbClr val="4C4C4C"/>
                </a:solidFill>
                <a:ea typeface="SimSun"/>
              </a:rPr>
              <a:t> </a:t>
            </a:r>
            <a:r>
              <a:rPr lang="de-DE" sz="2800" b="1" kern="0" dirty="0" err="1" smtClean="0">
                <a:solidFill>
                  <a:srgbClr val="4C4C4C"/>
                </a:solidFill>
                <a:ea typeface="SimSun"/>
              </a:rPr>
              <a:t>your</a:t>
            </a:r>
            <a:r>
              <a:rPr lang="de-DE" sz="2800" b="1" kern="0" dirty="0" smtClean="0">
                <a:solidFill>
                  <a:srgbClr val="4C4C4C"/>
                </a:solidFill>
                <a:ea typeface="SimSun"/>
              </a:rPr>
              <a:t> </a:t>
            </a:r>
            <a:r>
              <a:rPr lang="de-DE" sz="2800" b="1" kern="0" dirty="0" err="1" smtClean="0">
                <a:solidFill>
                  <a:srgbClr val="4C4C4C"/>
                </a:solidFill>
                <a:ea typeface="SimSun"/>
              </a:rPr>
              <a:t>attention</a:t>
            </a:r>
            <a:r>
              <a:rPr lang="de-DE" sz="2800" b="1" kern="0" dirty="0" smtClean="0">
                <a:solidFill>
                  <a:srgbClr val="4C4C4C"/>
                </a:solidFill>
                <a:ea typeface="SimSun"/>
              </a:rPr>
              <a:t>!</a:t>
            </a:r>
          </a:p>
          <a:p>
            <a:pPr marL="342900" indent="-342900" defTabSz="449263" hangingPunct="0">
              <a:lnSpc>
                <a:spcPct val="83000"/>
              </a:lnSpc>
              <a:spcAft>
                <a:spcPts val="1425"/>
              </a:spcAft>
              <a:buClr>
                <a:srgbClr val="000000"/>
              </a:buClr>
              <a:buSzPct val="100000"/>
              <a:defRPr/>
            </a:pPr>
            <a:endParaRPr lang="de-DE" sz="2000" b="1" kern="0" dirty="0" smtClean="0">
              <a:solidFill>
                <a:srgbClr val="4C4C4C"/>
              </a:solidFill>
              <a:ea typeface="SimSun"/>
            </a:endParaRPr>
          </a:p>
          <a:p>
            <a:pPr marL="342900" indent="-342900" algn="ctr" defTabSz="449263" hangingPunct="0">
              <a:lnSpc>
                <a:spcPct val="83000"/>
              </a:lnSpc>
              <a:spcAft>
                <a:spcPts val="1425"/>
              </a:spcAft>
              <a:buClr>
                <a:srgbClr val="000000"/>
              </a:buClr>
              <a:buSzPct val="100000"/>
              <a:defRPr/>
            </a:pPr>
            <a:r>
              <a:rPr lang="de-DE" sz="2000" b="1" kern="0" dirty="0" err="1" smtClean="0">
                <a:solidFill>
                  <a:srgbClr val="4C4C4C"/>
                </a:solidFill>
                <a:ea typeface="SimSun"/>
              </a:rPr>
              <a:t>For</a:t>
            </a:r>
            <a:r>
              <a:rPr lang="de-DE" sz="2000" b="1" kern="0" dirty="0" smtClean="0">
                <a:solidFill>
                  <a:srgbClr val="4C4C4C"/>
                </a:solidFill>
                <a:ea typeface="SimSun"/>
              </a:rPr>
              <a:t> </a:t>
            </a:r>
            <a:r>
              <a:rPr lang="de-DE" sz="2000" b="1" kern="0" dirty="0" err="1" smtClean="0">
                <a:solidFill>
                  <a:srgbClr val="4C4C4C"/>
                </a:solidFill>
                <a:ea typeface="SimSun"/>
              </a:rPr>
              <a:t>more</a:t>
            </a:r>
            <a:r>
              <a:rPr lang="de-DE" sz="2000" b="1" kern="0" dirty="0" smtClean="0">
                <a:solidFill>
                  <a:srgbClr val="4C4C4C"/>
                </a:solidFill>
                <a:ea typeface="SimSun"/>
              </a:rPr>
              <a:t> </a:t>
            </a:r>
            <a:r>
              <a:rPr lang="de-DE" sz="2000" b="1" kern="0" dirty="0" err="1" smtClean="0">
                <a:solidFill>
                  <a:srgbClr val="4C4C4C"/>
                </a:solidFill>
                <a:ea typeface="SimSun"/>
              </a:rPr>
              <a:t>information</a:t>
            </a:r>
            <a:r>
              <a:rPr lang="de-DE" sz="2000" b="1" kern="0" dirty="0" smtClean="0">
                <a:solidFill>
                  <a:srgbClr val="4C4C4C"/>
                </a:solidFill>
                <a:ea typeface="SimSun"/>
              </a:rPr>
              <a:t>: </a:t>
            </a:r>
            <a:r>
              <a:rPr lang="en-GB" sz="2000" kern="0" dirty="0" smtClean="0">
                <a:solidFill>
                  <a:schemeClr val="accent1"/>
                </a:solidFill>
                <a:ea typeface="SimSun"/>
              </a:rPr>
              <a:t>http://fitup.engr.bilgi.edu.tr</a:t>
            </a:r>
            <a:endParaRPr lang="de-DE" sz="2000" kern="0" dirty="0" smtClean="0">
              <a:solidFill>
                <a:schemeClr val="accent1"/>
              </a:solidFill>
              <a:ea typeface="SimSun"/>
            </a:endParaRPr>
          </a:p>
          <a:p>
            <a:pPr marL="342900" indent="-342900" defTabSz="449263" hangingPunct="0">
              <a:lnSpc>
                <a:spcPct val="83000"/>
              </a:lnSpc>
              <a:spcAft>
                <a:spcPts val="1425"/>
              </a:spcAft>
              <a:buClr>
                <a:srgbClr val="000000"/>
              </a:buClr>
              <a:buSzPct val="100000"/>
              <a:defRPr/>
            </a:pPr>
            <a:endParaRPr lang="de-DE" sz="2000" b="1" kern="0" dirty="0" smtClean="0">
              <a:solidFill>
                <a:srgbClr val="4C4C4C"/>
              </a:solidFill>
              <a:ea typeface="SimSun"/>
            </a:endParaRPr>
          </a:p>
          <a:p>
            <a:pPr marL="342900" indent="-342900" algn="ctr" defTabSz="449263" hangingPunct="0">
              <a:lnSpc>
                <a:spcPct val="83000"/>
              </a:lnSpc>
              <a:spcAft>
                <a:spcPts val="1425"/>
              </a:spcAft>
              <a:buClr>
                <a:srgbClr val="000000"/>
              </a:buClr>
              <a:buSzPct val="100000"/>
              <a:defRPr/>
            </a:pPr>
            <a:r>
              <a:rPr lang="de-DE" sz="2000" kern="0" dirty="0" smtClean="0">
                <a:solidFill>
                  <a:srgbClr val="4C4C4C"/>
                </a:solidFill>
                <a:ea typeface="SimSun"/>
              </a:rPr>
              <a:t>Ilaria Rosso</a:t>
            </a:r>
          </a:p>
          <a:p>
            <a:pPr marL="342900" indent="-342900" algn="ctr" defTabSz="449263" hangingPunct="0">
              <a:lnSpc>
                <a:spcPct val="83000"/>
              </a:lnSpc>
              <a:spcAft>
                <a:spcPts val="1425"/>
              </a:spcAft>
              <a:buClr>
                <a:srgbClr val="000000"/>
              </a:buClr>
              <a:buSzPct val="100000"/>
              <a:defRPr/>
            </a:pPr>
            <a:r>
              <a:rPr lang="de-DE" sz="2000" kern="0" dirty="0" smtClean="0">
                <a:solidFill>
                  <a:srgbClr val="4C4C4C"/>
                </a:solidFill>
                <a:latin typeface="Arial"/>
                <a:ea typeface="SimSun"/>
              </a:rPr>
              <a:t>Project </a:t>
            </a:r>
            <a:r>
              <a:rPr lang="de-DE" sz="2000" kern="0" dirty="0" err="1" smtClean="0">
                <a:solidFill>
                  <a:srgbClr val="4C4C4C"/>
                </a:solidFill>
                <a:latin typeface="Arial"/>
                <a:ea typeface="SimSun"/>
              </a:rPr>
              <a:t>Coordinator</a:t>
            </a:r>
            <a:r>
              <a:rPr lang="de-DE" sz="2000" kern="0" dirty="0" smtClean="0">
                <a:solidFill>
                  <a:srgbClr val="4C4C4C"/>
                </a:solidFill>
                <a:latin typeface="Arial"/>
                <a:ea typeface="SimSun"/>
              </a:rPr>
              <a:t> FITUP</a:t>
            </a:r>
            <a:endParaRPr lang="de-DE" sz="2000" kern="0" dirty="0" smtClean="0">
              <a:solidFill>
                <a:srgbClr val="4C4C4C"/>
              </a:solidFill>
              <a:ea typeface="SimSun"/>
            </a:endParaRPr>
          </a:p>
          <a:p>
            <a:pPr marL="342900" indent="-342900" algn="ctr" defTabSz="449263" hangingPunct="0">
              <a:lnSpc>
                <a:spcPct val="83000"/>
              </a:lnSpc>
              <a:spcAft>
                <a:spcPts val="1425"/>
              </a:spcAft>
              <a:buClr>
                <a:srgbClr val="000000"/>
              </a:buClr>
              <a:buSzPct val="100000"/>
              <a:defRPr/>
            </a:pPr>
            <a:r>
              <a:rPr lang="de-DE" sz="2000" kern="0" dirty="0" smtClean="0">
                <a:solidFill>
                  <a:srgbClr val="4C4C4C"/>
                </a:solidFill>
                <a:ea typeface="SimSun"/>
              </a:rPr>
              <a:t>Ilaria.rosso@electropowersystems.com</a:t>
            </a:r>
            <a:endParaRPr lang="it-IT" sz="2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393ead0f-7f4a-404b-b77c-edc761f5b708" descr="ECAF1FB6-E030-4C3B-B179-902E73DB9CEE@bilg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5733256"/>
            <a:ext cx="3048000" cy="10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Figura a mano libera 1"/>
          <p:cNvSpPr/>
          <p:nvPr/>
        </p:nvSpPr>
        <p:spPr>
          <a:xfrm>
            <a:off x="2411760" y="44280"/>
            <a:ext cx="6228959" cy="7956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ctr" anchorCtr="0" compatLnSpc="0"/>
          <a:lstStyle/>
          <a:p>
            <a:pPr marL="0" marR="0" lvl="0" indent="0" algn="r" rtl="0" hangingPunct="0">
              <a:lnSpc>
                <a:spcPct val="102000"/>
              </a:lnSpc>
              <a:buNone/>
              <a:tabLst/>
            </a:pPr>
            <a:r>
              <a:rPr lang="en-GB" sz="2800" b="1" smtClean="0">
                <a:solidFill>
                  <a:srgbClr val="33CC33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Project &amp; Partnership description</a:t>
            </a:r>
            <a:endParaRPr lang="en-GB" sz="2800" b="1">
              <a:solidFill>
                <a:srgbClr val="33CC33"/>
              </a:solidFill>
              <a:latin typeface="Calibri" pitchFamily="18"/>
              <a:ea typeface="ヒラギノ角ゴ Pro W3" pitchFamily="2"/>
              <a:cs typeface="ヒラギノ角ゴ Pro W3" pitchFamily="2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4" cstate="print">
            <a:alphaModFix/>
            <a:lum/>
          </a:blip>
          <a:srcRect/>
          <a:stretch>
            <a:fillRect/>
          </a:stretch>
        </p:blipFill>
        <p:spPr>
          <a:xfrm>
            <a:off x="5292080" y="3645024"/>
            <a:ext cx="1182600" cy="534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5" cstate="print">
            <a:alphaModFix/>
            <a:lum/>
          </a:blip>
          <a:srcRect/>
          <a:stretch>
            <a:fillRect/>
          </a:stretch>
        </p:blipFill>
        <p:spPr>
          <a:xfrm>
            <a:off x="6804248" y="2780928"/>
            <a:ext cx="849239" cy="434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6" cstate="print">
            <a:alphaModFix/>
            <a:lum/>
          </a:blip>
          <a:srcRect/>
          <a:stretch>
            <a:fillRect/>
          </a:stretch>
        </p:blipFill>
        <p:spPr>
          <a:xfrm>
            <a:off x="7526160" y="5705479"/>
            <a:ext cx="627120" cy="623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7" cstate="print">
            <a:alphaModFix/>
            <a:lum/>
          </a:blip>
          <a:srcRect/>
          <a:stretch>
            <a:fillRect/>
          </a:stretch>
        </p:blipFill>
        <p:spPr>
          <a:xfrm>
            <a:off x="4716016" y="5204792"/>
            <a:ext cx="920879" cy="395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8" cstate="print">
            <a:alphaModFix/>
            <a:lum/>
          </a:blip>
          <a:srcRect/>
          <a:stretch>
            <a:fillRect/>
          </a:stretch>
        </p:blipFill>
        <p:spPr>
          <a:xfrm>
            <a:off x="2771800" y="4989568"/>
            <a:ext cx="1187280" cy="719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9" cstate="print">
            <a:alphaModFix/>
            <a:lum/>
          </a:blip>
          <a:srcRect/>
          <a:stretch>
            <a:fillRect/>
          </a:stretch>
        </p:blipFill>
        <p:spPr>
          <a:xfrm>
            <a:off x="7730070" y="2597041"/>
            <a:ext cx="1379181" cy="759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magine 9"/>
          <p:cNvPicPr>
            <a:picLocks noChangeAspect="1"/>
          </p:cNvPicPr>
          <p:nvPr/>
        </p:nvPicPr>
        <p:blipFill>
          <a:blip r:embed="rId10" cstate="print">
            <a:alphaModFix/>
            <a:lum/>
          </a:blip>
          <a:srcRect/>
          <a:stretch>
            <a:fillRect/>
          </a:stretch>
        </p:blipFill>
        <p:spPr>
          <a:xfrm>
            <a:off x="5062520" y="2840016"/>
            <a:ext cx="1309680" cy="372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11" cstate="print">
            <a:alphaModFix/>
            <a:lum/>
          </a:blip>
          <a:srcRect/>
          <a:stretch>
            <a:fillRect/>
          </a:stretch>
        </p:blipFill>
        <p:spPr>
          <a:xfrm>
            <a:off x="827584" y="5189704"/>
            <a:ext cx="1374839" cy="303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12" cstate="print">
            <a:alphaModFix/>
            <a:lum/>
          </a:blip>
          <a:srcRect/>
          <a:stretch>
            <a:fillRect/>
          </a:stretch>
        </p:blipFill>
        <p:spPr>
          <a:xfrm>
            <a:off x="7290088" y="3429000"/>
            <a:ext cx="1314360" cy="69696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Figura a mano libera 13"/>
          <p:cNvSpPr/>
          <p:nvPr/>
        </p:nvSpPr>
        <p:spPr>
          <a:xfrm>
            <a:off x="4678793" y="2164944"/>
            <a:ext cx="1981439" cy="3999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/>
          <a:lstStyle/>
          <a:p>
            <a:pPr marL="0" marR="0" lvl="0" indent="0" algn="ctr" rtl="0" hangingPunct="1">
              <a:lnSpc>
                <a:spcPct val="102000"/>
              </a:lnSpc>
              <a:spcBef>
                <a:spcPts val="360"/>
              </a:spcBef>
              <a:spcAft>
                <a:spcPts val="0"/>
              </a:spcAft>
              <a:buNone/>
              <a:tabLst/>
            </a:pPr>
            <a:r>
              <a:rPr lang="en-GB" sz="2000" b="1" dirty="0" smtClean="0">
                <a:solidFill>
                  <a:srgbClr val="FF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UPS-Producers</a:t>
            </a:r>
            <a:endParaRPr lang="en-GB" sz="2000" b="1" dirty="0">
              <a:solidFill>
                <a:srgbClr val="FF0000"/>
              </a:solidFill>
              <a:latin typeface="Calibri" pitchFamily="18"/>
              <a:ea typeface="ヒラギノ角ゴ Pro W3" pitchFamily="2"/>
              <a:cs typeface="ヒラギノ角ゴ Pro W3" pitchFamily="2"/>
            </a:endParaRPr>
          </a:p>
        </p:txBody>
      </p:sp>
      <p:sp>
        <p:nvSpPr>
          <p:cNvPr id="15" name="Figura a mano libera 14"/>
          <p:cNvSpPr/>
          <p:nvPr/>
        </p:nvSpPr>
        <p:spPr>
          <a:xfrm>
            <a:off x="2302888" y="4444792"/>
            <a:ext cx="1981080" cy="3999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/>
          <a:lstStyle/>
          <a:p>
            <a:pPr marL="0" marR="0" lvl="0" indent="0" algn="ctr" rtl="0" hangingPunct="1">
              <a:lnSpc>
                <a:spcPct val="102000"/>
              </a:lnSpc>
              <a:spcBef>
                <a:spcPts val="360"/>
              </a:spcBef>
              <a:spcAft>
                <a:spcPts val="0"/>
              </a:spcAft>
              <a:buNone/>
              <a:tabLst/>
            </a:pPr>
            <a:r>
              <a:rPr lang="en-GB" sz="2000" b="1" dirty="0" smtClean="0">
                <a:solidFill>
                  <a:srgbClr val="FF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R&amp;D Centres</a:t>
            </a:r>
            <a:endParaRPr lang="en-GB" sz="2000" b="1" dirty="0">
              <a:solidFill>
                <a:srgbClr val="FF0000"/>
              </a:solidFill>
              <a:latin typeface="Calibri" pitchFamily="18"/>
              <a:ea typeface="ヒラギノ角ゴ Pro W3" pitchFamily="2"/>
              <a:cs typeface="ヒラギノ角ゴ Pro W3" pitchFamily="2"/>
            </a:endParaRPr>
          </a:p>
        </p:txBody>
      </p:sp>
      <p:sp>
        <p:nvSpPr>
          <p:cNvPr id="16" name="Figura a mano libera 15"/>
          <p:cNvSpPr/>
          <p:nvPr/>
        </p:nvSpPr>
        <p:spPr>
          <a:xfrm>
            <a:off x="7162920" y="2164944"/>
            <a:ext cx="1295280" cy="3999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/>
          <a:lstStyle/>
          <a:p>
            <a:pPr marL="0" marR="0" lvl="0" indent="0" algn="ctr" rtl="0" hangingPunct="1">
              <a:lnSpc>
                <a:spcPct val="102000"/>
              </a:lnSpc>
              <a:spcBef>
                <a:spcPts val="360"/>
              </a:spcBef>
              <a:spcAft>
                <a:spcPts val="0"/>
              </a:spcAft>
              <a:buNone/>
              <a:tabLst/>
            </a:pPr>
            <a:r>
              <a:rPr lang="en-GB" sz="2000" b="1" dirty="0" smtClean="0">
                <a:solidFill>
                  <a:srgbClr val="FF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End Users</a:t>
            </a:r>
            <a:endParaRPr lang="en-GB" sz="2000" b="1" dirty="0">
              <a:solidFill>
                <a:srgbClr val="FF0000"/>
              </a:solidFill>
              <a:latin typeface="Calibri" pitchFamily="18"/>
              <a:ea typeface="ヒラギノ角ゴ Pro W3" pitchFamily="2"/>
              <a:cs typeface="ヒラギノ角ゴ Pro W3" pitchFamily="2"/>
            </a:endParaRPr>
          </a:p>
        </p:txBody>
      </p:sp>
      <p:sp>
        <p:nvSpPr>
          <p:cNvPr id="17" name="Figura a mano libera 16"/>
          <p:cNvSpPr/>
          <p:nvPr/>
        </p:nvSpPr>
        <p:spPr>
          <a:xfrm>
            <a:off x="6858000" y="5229200"/>
            <a:ext cx="1981080" cy="4003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/>
          <a:lstStyle/>
          <a:p>
            <a:pPr marL="0" marR="0" lvl="0" indent="0" algn="ctr" rtl="0" hangingPunct="1">
              <a:lnSpc>
                <a:spcPct val="102000"/>
              </a:lnSpc>
              <a:spcBef>
                <a:spcPts val="360"/>
              </a:spcBef>
              <a:spcAft>
                <a:spcPts val="0"/>
              </a:spcAft>
              <a:buNone/>
              <a:tabLst/>
            </a:pPr>
            <a:r>
              <a:rPr lang="en-GB" sz="2000" b="1" dirty="0" smtClean="0">
                <a:solidFill>
                  <a:srgbClr val="FF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Certification</a:t>
            </a:r>
            <a:endParaRPr lang="en-GB" sz="2000" b="1" dirty="0">
              <a:solidFill>
                <a:srgbClr val="FF0000"/>
              </a:solidFill>
              <a:latin typeface="Calibri" pitchFamily="18"/>
              <a:ea typeface="ヒラギノ角ゴ Pro W3" pitchFamily="2"/>
              <a:cs typeface="ヒラギノ角ゴ Pro W3" pitchFamily="2"/>
            </a:endParaRPr>
          </a:p>
        </p:txBody>
      </p:sp>
      <p:sp>
        <p:nvSpPr>
          <p:cNvPr id="18" name="Figura a mano libera 17"/>
          <p:cNvSpPr/>
          <p:nvPr/>
        </p:nvSpPr>
        <p:spPr>
          <a:xfrm>
            <a:off x="128544" y="1564657"/>
            <a:ext cx="4659480" cy="294446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 w="25400">
            <a:solidFill>
              <a:schemeClr val="tx1"/>
            </a:solidFill>
            <a:prstDash val="solid"/>
          </a:ln>
        </p:spPr>
        <p:txBody>
          <a:bodyPr vert="horz" wrap="square" lIns="90000" tIns="45000" rIns="90000" bIns="45000" anchor="t" anchorCtr="0" compatLnSpc="0"/>
          <a:lstStyle/>
          <a:p>
            <a:pPr marL="0" marR="0" lvl="0" indent="0" rtl="0" hangingPunct="1">
              <a:lnSpc>
                <a:spcPct val="102000"/>
              </a:lnSpc>
              <a:spcBef>
                <a:spcPts val="360"/>
              </a:spcBef>
              <a:spcAft>
                <a:spcPts val="0"/>
              </a:spcAft>
              <a:tabLst/>
            </a:pPr>
            <a:r>
              <a:rPr lang="en-GB" b="1" dirty="0" smtClean="0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Starting Date</a:t>
            </a:r>
            <a:r>
              <a:rPr lang="en-GB" dirty="0" smtClean="0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: 	01/11/2010</a:t>
            </a:r>
          </a:p>
          <a:p>
            <a:pPr marL="0" marR="0" lvl="0" indent="0" rtl="0" hangingPunct="1">
              <a:lnSpc>
                <a:spcPct val="102000"/>
              </a:lnSpc>
              <a:spcBef>
                <a:spcPts val="360"/>
              </a:spcBef>
              <a:spcAft>
                <a:spcPts val="0"/>
              </a:spcAft>
              <a:buClr>
                <a:srgbClr val="194C84"/>
              </a:buClr>
              <a:buSzPct val="100000"/>
              <a:tabLst/>
            </a:pPr>
            <a:r>
              <a:rPr lang="en-GB" b="1" dirty="0" smtClean="0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Duration</a:t>
            </a:r>
            <a:r>
              <a:rPr lang="en-GB" dirty="0" smtClean="0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: 	36 months + 6 month </a:t>
            </a:r>
            <a:r>
              <a:rPr lang="en-GB" dirty="0" smtClean="0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		extension</a:t>
            </a:r>
            <a:endParaRPr lang="en-GB" dirty="0" smtClean="0">
              <a:solidFill>
                <a:srgbClr val="000000"/>
              </a:solidFill>
              <a:latin typeface="Calibri" pitchFamily="18"/>
              <a:ea typeface="ヒラギノ角ゴ Pro W3" pitchFamily="2"/>
              <a:cs typeface="ヒラギノ角ゴ Pro W3" pitchFamily="2"/>
            </a:endParaRPr>
          </a:p>
          <a:p>
            <a:pPr lvl="0">
              <a:lnSpc>
                <a:spcPct val="102000"/>
              </a:lnSpc>
              <a:spcBef>
                <a:spcPts val="360"/>
              </a:spcBef>
              <a:buClr>
                <a:srgbClr val="194C84"/>
              </a:buClr>
              <a:buSzPct val="100000"/>
            </a:pPr>
            <a:r>
              <a:rPr lang="en-GB" b="1" dirty="0" smtClean="0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Budget</a:t>
            </a:r>
            <a:r>
              <a:rPr lang="en-GB" dirty="0" smtClean="0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: 		€ </a:t>
            </a:r>
            <a:r>
              <a:rPr lang="en-GB" dirty="0" smtClean="0">
                <a:solidFill>
                  <a:srgbClr val="000000"/>
                </a:solidFill>
                <a:latin typeface="Calibri" pitchFamily="34" charset="0"/>
                <a:ea typeface="ヒラギノ角ゴ Pro W3" charset="-128"/>
              </a:rPr>
              <a:t>5.289.900</a:t>
            </a:r>
            <a:endParaRPr lang="en-GB" dirty="0" smtClean="0">
              <a:solidFill>
                <a:srgbClr val="000000"/>
              </a:solidFill>
              <a:latin typeface="Calibri" pitchFamily="18"/>
              <a:ea typeface="ヒラギノ角ゴ Pro W3" pitchFamily="2"/>
              <a:cs typeface="ヒラギノ角ゴ Pro W3" pitchFamily="2"/>
            </a:endParaRPr>
          </a:p>
          <a:p>
            <a:pPr lvl="0">
              <a:lnSpc>
                <a:spcPct val="102000"/>
              </a:lnSpc>
              <a:spcBef>
                <a:spcPts val="360"/>
              </a:spcBef>
              <a:buClr>
                <a:srgbClr val="194C84"/>
              </a:buClr>
              <a:buSzPct val="100000"/>
            </a:pPr>
            <a:r>
              <a:rPr lang="en-GB" b="1" dirty="0" smtClean="0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Funding:</a:t>
            </a:r>
            <a:r>
              <a:rPr lang="en-GB" dirty="0" smtClean="0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 		€ </a:t>
            </a:r>
            <a:r>
              <a:rPr lang="en-GB" dirty="0" smtClean="0">
                <a:solidFill>
                  <a:srgbClr val="000000"/>
                </a:solidFill>
                <a:latin typeface="Calibri" pitchFamily="34" charset="0"/>
                <a:ea typeface="ヒラギノ角ゴ Pro W3" charset="-128"/>
              </a:rPr>
              <a:t>2.475.825</a:t>
            </a:r>
            <a:endParaRPr lang="en-GB" dirty="0" smtClean="0">
              <a:solidFill>
                <a:srgbClr val="000000"/>
              </a:solidFill>
              <a:latin typeface="Calibri" pitchFamily="18"/>
              <a:ea typeface="ヒラギノ角ゴ Pro W3" pitchFamily="2"/>
              <a:cs typeface="ヒラギノ角ゴ Pro W3" pitchFamily="2"/>
            </a:endParaRPr>
          </a:p>
          <a:p>
            <a:pPr marL="0" marR="0" lvl="0" indent="0" rtl="0" hangingPunct="1">
              <a:lnSpc>
                <a:spcPct val="102000"/>
              </a:lnSpc>
              <a:spcBef>
                <a:spcPts val="360"/>
              </a:spcBef>
              <a:spcAft>
                <a:spcPts val="0"/>
              </a:spcAft>
              <a:buClr>
                <a:srgbClr val="194C84"/>
              </a:buClr>
              <a:buSzPct val="100000"/>
              <a:tabLst/>
            </a:pPr>
            <a:r>
              <a:rPr lang="en-GB" b="1" dirty="0" smtClean="0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Partners</a:t>
            </a:r>
            <a:r>
              <a:rPr lang="en-GB" dirty="0" smtClean="0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: 	</a:t>
            </a:r>
            <a:r>
              <a:rPr lang="en-GB" dirty="0" smtClean="0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	11 </a:t>
            </a:r>
            <a:r>
              <a:rPr lang="en-GB" dirty="0" smtClean="0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consortium partners +</a:t>
            </a:r>
          </a:p>
          <a:p>
            <a:pPr marL="0" marR="0" lvl="0" indent="0" rtl="0" hangingPunct="1">
              <a:lnSpc>
                <a:spcPct val="102000"/>
              </a:lnSpc>
              <a:spcBef>
                <a:spcPts val="360"/>
              </a:spcBef>
              <a:spcAft>
                <a:spcPts val="0"/>
              </a:spcAft>
              <a:tabLst/>
            </a:pPr>
            <a:r>
              <a:rPr lang="en-GB" baseline="0" dirty="0" smtClean="0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		1 additional final user</a:t>
            </a:r>
          </a:p>
          <a:p>
            <a:pPr marL="0" marR="0" lvl="0" indent="0" rtl="0" hangingPunct="1">
              <a:lnSpc>
                <a:spcPct val="102000"/>
              </a:lnSpc>
              <a:spcBef>
                <a:spcPts val="360"/>
              </a:spcBef>
              <a:spcAft>
                <a:spcPts val="0"/>
              </a:spcAft>
              <a:buClr>
                <a:srgbClr val="194C84"/>
              </a:buClr>
              <a:buSzPct val="100000"/>
              <a:tabLst/>
            </a:pPr>
            <a:r>
              <a:rPr lang="en-GB" b="1" dirty="0" smtClean="0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Countries</a:t>
            </a:r>
            <a:r>
              <a:rPr lang="en-GB" dirty="0" smtClean="0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: 	Italy, Switzerland, Turkey, 		Germany, Netherlands</a:t>
            </a:r>
          </a:p>
        </p:txBody>
      </p:sp>
      <p:pic>
        <p:nvPicPr>
          <p:cNvPr id="19" name="Immagine 18"/>
          <p:cNvPicPr>
            <a:picLocks noChangeAspect="1"/>
          </p:cNvPicPr>
          <p:nvPr/>
        </p:nvPicPr>
        <p:blipFill>
          <a:blip r:embed="rId13" cstate="print">
            <a:alphaModFix/>
            <a:lum/>
          </a:blip>
          <a:srcRect/>
          <a:stretch>
            <a:fillRect/>
          </a:stretch>
        </p:blipFill>
        <p:spPr>
          <a:xfrm>
            <a:off x="7114416" y="4293096"/>
            <a:ext cx="1562040" cy="471240"/>
          </a:xfrm>
          <a:prstGeom prst="rect">
            <a:avLst/>
          </a:prstGeom>
          <a:noFill/>
          <a:ln>
            <a:noFill/>
          </a:ln>
        </p:spPr>
      </p:pic>
      <p:sp>
        <p:nvSpPr>
          <p:cNvPr id="1028" name="AutoShape 4" descr="data:image/jpeg;base64,/9j/4AAQSkZJRgABAQAAAQABAAD/2wCEAAkGBwgHBgkIBwgKCgkLDRYPDQwMDRsUFRAWIB0iIiAdHx8kKDQsJCYxJx8fLT0tMTU3Ojo6Iys/RD84QzQ5OjcBCgoKDQwNGg8PGjclHyU3Nzc3Nzc3Nzc3Nzc3Nzc3Nzc3Nzc3Nzc3Nzc3Nzc3Nzc3Nzc3Nzc3Nzc3Nzc3Nzc3N//AABEIAK4AcAMBIgACEQEDEQH/xAAbAAABBQEBAAAAAAAAAAAAAAAGAAEEBQcDAv/EAEoQAAEDAgIFBgkJBgMJAAAAAAECAwQAEQUSBhMhMZMHFEFRsdEVIjVSVFVhc8E0NlNxcnSBkpQWIzJkkaFiguEkJTM3QoOjwvH/xAAZAQEBAQEBAQAAAAAAAAAAAAAAAQQDAgX/xAApEQEAAQMCBQMEAwAAAAAAAAAAAQIDEQQzITE0YXETUZESFEHwJDKB/9oADAMBAAIRAxEAPwC90/8AnI77tHxobNEmn/zkd92j40NmvL4l7cq8jXkz+VzvsJ7TV1p/IfjYQ25GfcZWXgCptVjbbVLyZ/K532E9pq35RkKXgrQQhSiHxsSL9BqxybbfTcO71oDKkScHdXKecdXrD4zi8x3ddDuC4hNc0uSy5NkKZ1ywUKdJAFj0VQMLxCOkojqktIO0hN99c0Jmtva5DbyXb3zhJvUyzzfmYpjHJoXKDLfi4bHMV9xlResS2rKTsqToLIek4CHJDq3VaxQKnFZiazd9zEJAAf5y4Ab2WCa9Mu4lGbyMKkto3lKAQKuXv7ifU+vC+dxCcNNFMibI1POrFvWnLbZstV7yhS5EXD4xjPOMqU9YltZBIsaz8pl67XZHy8TmzlJvfrr3IcxCQkJkc5dANxnBNjTLxF6qKaomJ4tM0JfekYC04+6t1ZUoFazc76F+UvypF9ye2iXQNKkaPMpWCkhSthFumhrlL8qxvcnto0XumgIUVcnHl137urtFCtFXJx5dd+7q7RRjsbseXDT/AOcjvu0fGhs0Saf/ADkd92j40Nmol7cq8jXkz+VzvsJ7TV9pwJasLbEDOHdaP4FWNrGqHkz+VzvsJ7TV3p8wqThDaUOtt/vhcuLyjpqxybbfTfIK1ekPnyeKO+n1ekPnyeKO+ogwt30yJxxT+C3fTIn6gVGLHZK1ekPnyeKO+lq9IfPk8Ud9RfBbvpkT9QKXgt30yJ+oFDHZK1ekPnyeKO+m1WkPnyeKO+o3gt30yJ+oFLwW76ZD44oYaTofznwK2JhWXgo3zm530KcpXlSL7n40U6FsqYwJptTiHCFHxkKzDf10LcpflSL7k9tVuv8AThCirk48uu/d1dooVoq5OPLrv3dXaKMVjdjy4af/ADkd92j40OUR6f8Azkd92j40OVEvblXkacmfyud9hPbVzygIacwhsPP6lIeBzZM1zY1Tcmfyyd9hPbVzygagYQ1znOUa4WCDtvY1fw22+m+Wf81g+shwDS5rB9ZDgGnvhnmyvzClfDPNlfmFRhwbmsH1kOAaXNYPrIcA098M82V+YUr4Z5sr8woYNzWD6yHANNzaD6y/8Br1fDPNlfmFNfDPMlfmFEmGk6EIbbwBoMva5Oc+Nlt09VDHKV5Ui+5+NE+hJa8AtajPkzqtn376GOUvypF9ye2q33unCFFXJx5dd+7q7RQrRVyceXXfu6u0UY7G7Hlw0/8AnI77tHxobNEmn/zkd92j40Nmol7cq8jXkz+VzvsJ7TV3p8401hLan44fRrh4pWU2NjtuKpOTP5XO+wntNXWn7ymcJaUhCVnXDYpGYbjVjk22+m+QDzzD7eSUfqF0ueYd6pR+oXTc/e9FY4FLn73orHAqMH7yPzzDvVKP1C6XPMO9Uo/ULpufveiscClz970VjgUX95H55h3qlH6hdLnmH+qUfqF03P3vRWOBS5+96KxwP9KDSNC3G3MCaLLIZQVGyAoqtt6zQvyl+VIvuT20UaFOqdwJpakhJzHYlOUb6F+UvypF9ye2q3XunCFFXJx5dd+7q7RQrRVyceXXfu6u0UY7G7Hlw0/+cjvu0fGhs0Saf/OR33aPjQ5US9uVeRpyZ/K532E9pq905XLRhaDBz60uj+AXNrHoqi5M/lc77Ce2rvT1px/B20sqAVrhvVl66scm2303yCNfj/8ANcId1LX4/wDzXCHdUfwfN+lRxh30vB836VHGHfUYsyka/H/5rhDupa/H/wCa4Q7qj+D5v0qOMO+l4Pm/So4w76GZSNfj/wDNcId1LX4//NcId1R/B836VHGHfS8HzfpUcYd9Di0nQ5UlWCtqmZtbmN84sd9CvKV5Ui+5PbRRoW041gbSXTdQUdoVm6aF+UrypF9ye2q23unCFFXJx5dd+7q7RQrRVyceXXfu6u0UY7G7Hlw5QPnK57tHxocoo5RUZMfQrz2U/wBiaF6kpf3JGfJmf9smj/AntNXenzLT+ENJefQyNcCFrSSDsOzZQ5ycO5caeb89km31Ed9Een4YVhLYkrWhGtFikXN7GrHJttz/ABpAPg+J60jcNXdTeD4nrSNw1d1ecmGekyOGO+lkwz0mRwx31GH/AB68HxPWkbhq7qXg+J60jcNXdXnJhnpMjhDvpZMM9JkcId9Fx2evB8T1pG4au6l4PietI/DV3V5yYZ6TI4Q76WTDPSZHDHfRJiGk6FNNtYE2ll5LwCj4yRYb6F+Uk/73jg/Q/GijQoNDAWtQtS0ZjYqFjvoP5QndZj4R5jSR21W69w08Bmirk38uvfdz2ihWi/k1RfFZK/NZA/qf9KMen3Yd+U2PaRCkgb0qQo/0I+NBNarpvBM3A3S2nM4z46Rbq3/2rKqS6aunFzPuttE5fM9IIjh2IUvIr/Ns7bVp+NYRGxmMmPKKwhKs4yGxvWNAkEEEgg3uOitX0RxxGLQEIcIEpoZXE32nqNIdNJXExNupD/YLCfpJXEHdS/YLCfpJXEHdRXT1Wz7e37BP9gsJ8+VxB3Uv2Cwnz5XEHdRZSovoW/YJ/sFhPnyuIO6l+wWE/SSuIO6iymNE9C37IOFYcxhMIRmFKLaSSCs3NZVpJMTMxyY8g3TnypPsGwUeaa46nDIKozKxzp5NgL/wJ6TWYCpLHq644UQVH3JnGsxLlZbZ1hAPsH/2gGte0UgeD8DjMqFlqTnV9Z20h40lP1V5Wy0BbZQsXSRYisg0lwpWE4o5HsdUo52j1p6vwrYTuqp0jwRnGoBZX4rydrTnmnuqtuotepTwY/7a7wJkjDpKZERwtuJ3EdI6jTzoMjD5a48tooWnptsPtqPuNeXyeNM4/LTsA0whz0hqWpMZ8DbmPiq+o0ToWlaQpKgQdxBrCamw8VnwdkWW6gfaNv6VctlvWYjFTa6a9ZS3pljbYAMlCrdbYNeXdMcbcBHOkpv0pQBTLv8Ae22rOOIbSVOLSlI3kmwFCukGmcWEFM4eRIfOy4/hT+PTWfzMSmzflMt5z2KVsqLTLhc1k1RimHWXJemSFSJK1OOKO1SjXI79tKpmFYZJxWUI8VvN1rI2IHWajHGa57rDRDB1YrigzpPN2FZ3D1noFayBbYB/SoGC4UxhEFEaON21SulZ6Sasa9Pr6e16dPcqbfXgvNi91pFjY3UKbXt3A1ibk2tmF70d0HGsFiYwxq5TfjD+FadhTWd41oniOGkrbbMmP0OIFyPrFagZccXu+0Lb/HGykt9lKlJU63mSLkFQuBRwu6ei5zYebg2IIPVSNbBNwrB8TGZ+PHdUb+OkgH+oqil6FYOEpcRKdYS4oBJzggk7hXnDFVoq4/rLPPwpUbyNAUttrc5+AlIuSpO4e2mRoKylkPPYkkMkZisCwt9dMOf2t32BNqdIKlZUglR3JG81ocTQzBUqs5LU+QdqQ4B2VfYfhuEwM3MWI6FJFyoWJA6yauHSnR1zzAOC6HT8QUlyWgxo42+OPGV9QrRMKwqLhUYMRGwkdJO9R9tSFvNtqbS4pILirNjpUbE7PwBP4V7LyAsNlSQs7kk7arbasUW+TpSrk3IZcAU24hSSSAUqBBI3ivSXEKIyqBuL7D0Ud2e6QXUrFEBZSvnT9hmtYc3RY2qhZkSk6yXJBMrD3Hn1pBO0tmIDb/KVH8aM5kzEU6Yow9ODYYtuQ0V85Wo6wtJIBB2f4t16laRzVQJMGDhmHRJE/EFuJSHrJSlCUZllVh0gJHt2UecA7EGHouGz0NR4z7iJjACFXzrOruoH2fjvqyS2iE9Gh6xM2NP5q+1KFis5Q2khf+Eiyh9Z+uiTAJMTFsL8KLw6OzKBUl0ZEqKXEEg+Na53VT6GY4MWmNNy8FhQzLjc4juMWVmQheWytgsRstQwp4am+f4MyhSm2Ww608G775DikC5GwHxBa/XVzpviD0B+IxHLKWIwQ+GCna6Uk2Sk32Wt1GjEQ4yb5Y7IuQTZsbwbg/gaF5mOAyXUOYZHelR8TahtZhc5V2JVe2whNz+FFUcnSjFXIjjEpyM2Sm2UpSVPJXYbLKIBTc9J66sG2352jDpjmOlyBMDrbbhIbeyWORR9ovt6DY2O6vel0RUbEcCYwiBEdW46sIYcs22MoK7iySRcjb11a6USU4TonLmuYfEfW2lC1RlpGrUoqSDfZ0X32ogdcXHdlKnsM6hL6tZtABSFRiqx/rVW2pCYcopNpJCkuedquZsk3B6M2X2baNcAloxtqfExXDIzcmI+G32gA4hXihSSCRt2EVCgYrKm4xIVGwKM5hpmLguyE21hKBZS1C1igEZfwoYU+nGKyGZDSUuR0tQ47jyWXE7XFczkKve+4ZQNlddLi8vSGMpFmwYKlB5IOYLyqskdQO3b7BRDpnOiYLgzmKuQY8p1vK0hK0A3CjlIvbdYq2VPxHMcOXLgRYz7+rC20v7EqttG2xoSAMUfcjTkLw8+K08lwIaJIVmYabOz/ug1N0PnEY3hzRdccDcVcFzxTlLiPGvfdfYoW31f6ESF4tgqJsrC4ENDxKmUR/GuCdpOwWOYf2FdNHsUiYniWLQ2obLXg6XlSpKB+8JTcr+u5Iv7DQhzlf8AMDDuo4c/f86K46SOtw9MNG5slwNR7SY5cUbJC1IBSCfbkP40Ulhovh8tp1oTlC7bQOq9eJcONNYLEtht5o70OJzCj0G9CCF6NSXh/wAJ+TJdbPnIKzYj2UOclA1MhlEtanXH8PDsJalbEN6xQW2kewgH8a0ptltptLbSAhtIsEpFgB9Vc2oUVlTamo7aC0kpRlSBlB3gUTDuaBpUdwcpkZjKdQ61z09RWhJR/wCwo6rnqGi8HihJdAyhdtoHVRQdp6zHexfRxEuc7Ba5w6de06G1D92dmY1J5Qwg6BYiEOlSNU3lcKrk+Omxv00RzIESclKZkZp9KTdIcSFWr25GYdj83caQtm1tWoXFuq1AM6AJLMfEYslRcxFiYtMt5Z8Z7YChZ+tGXdsoewaRIhuxoUfFFsyW9IJTUiElKTrkLdLl1X2gBBuCPO+qtJQwy24txDaErctnUBYqtuvXHwfD55zzmrPOrZddkGe310TAX09dW9LwbD24rsvWPOPOMM2zKQltQvt2bFLTU7Q6UuZoRh7jp/fJiap3b/1oBSr+6TV+qO0p1Lqm0lxIKQsjaAd4vSaYaZQW2m0oQSSUpFhc76Ab0FeSzoLAdUqwQwpRJ9hNDugEtxGPNF2G7H8JQ1vBxwizpDhVdNj1LO+tFbjMNsCO20hLIBGrAsmx9lJMVhKmlJZQC0MrZCf4R1Chh//Z"/>
          <p:cNvSpPr>
            <a:spLocks noChangeAspect="1" noChangeArrowheads="1"/>
          </p:cNvSpPr>
          <p:nvPr/>
        </p:nvSpPr>
        <p:spPr bwMode="auto">
          <a:xfrm>
            <a:off x="0" y="-38417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30" name="AutoShape 6" descr="data:image/jpeg;base64,/9j/4AAQSkZJRgABAQAAAQABAAD/2wCEAAkGBwgHBgkIBwgKCgkLDRYPDQwMDRsUFRAWIB0iIiAdHx8kKDQsJCYxJx8fLT0tMTU3Ojo6Iys/RD84QzQ5OjcBCgoKDQwNGg8PGjclHyU3Nzc3Nzc3Nzc3Nzc3Nzc3Nzc3Nzc3Nzc3Nzc3Nzc3Nzc3Nzc3Nzc3Nzc3Nzc3Nzc3N//AABEIAK4AcAMBIgACEQEDEQH/xAAbAAABBQEBAAAAAAAAAAAAAAAGAAEEBQcDAv/EAEoQAAEDAgIFBgkJBgMJAAAAAAECAwQAEQUSBhMhMZMHFEFRsdEVIjVSVFVhc8E0NlNxcnSBkpQWIzJkkaFiguEkJTM3QoOjwvH/xAAZAQEBAQEBAQAAAAAAAAAAAAAAAQQDAgX/xAApEQEAAQMCBQMEAwAAAAAAAAAAAQIDEQQzITE0YXETUZESFEHwJDKB/9oADAMBAAIRAxEAPwC90/8AnI77tHxobNEmn/zkd92j40NmvL4l7cq8jXkz+VzvsJ7TV1p/IfjYQ25GfcZWXgCptVjbbVLyZ/K532E9pq35RkKXgrQQhSiHxsSL9BqxybbfTcO71oDKkScHdXKecdXrD4zi8x3ddDuC4hNc0uSy5NkKZ1ywUKdJAFj0VQMLxCOkojqktIO0hN99c0Jmtva5DbyXb3zhJvUyzzfmYpjHJoXKDLfi4bHMV9xlResS2rKTsqToLIek4CHJDq3VaxQKnFZiazd9zEJAAf5y4Ab2WCa9Mu4lGbyMKkto3lKAQKuXv7ifU+vC+dxCcNNFMibI1POrFvWnLbZstV7yhS5EXD4xjPOMqU9YltZBIsaz8pl67XZHy8TmzlJvfrr3IcxCQkJkc5dANxnBNjTLxF6qKaomJ4tM0JfekYC04+6t1ZUoFazc76F+UvypF9ye2iXQNKkaPMpWCkhSthFumhrlL8qxvcnto0XumgIUVcnHl137urtFCtFXJx5dd+7q7RRjsbseXDT/AOcjvu0fGhs0Saf/ADkd92j40Nmol7cq8jXkz+VzvsJ7TV9pwJasLbEDOHdaP4FWNrGqHkz+VzvsJ7TV3p8wqThDaUOtt/vhcuLyjpqxybbfTfIK1ekPnyeKO+n1ekPnyeKO+ogwt30yJxxT+C3fTIn6gVGLHZK1ekPnyeKO+lq9IfPk8Ud9RfBbvpkT9QKXgt30yJ+oFDHZK1ekPnyeKO+m1WkPnyeKO+o3gt30yJ+oFLwW76ZD44oYaTofznwK2JhWXgo3zm530KcpXlSL7n40U6FsqYwJptTiHCFHxkKzDf10LcpflSL7k9tVuv8AThCirk48uu/d1dooVoq5OPLrv3dXaKMVjdjy4af/ADkd92j40OUR6f8Azkd92j40OVEvblXkacmfyud9hPbVzygIacwhsPP6lIeBzZM1zY1Tcmfyyd9hPbVzygagYQ1znOUa4WCDtvY1fw22+m+Wf81g+shwDS5rB9ZDgGnvhnmyvzClfDPNlfmFRhwbmsH1kOAaXNYPrIcA098M82V+YUr4Z5sr8woYNzWD6yHANNzaD6y/8Br1fDPNlfmFNfDPMlfmFEmGk6EIbbwBoMva5Oc+Nlt09VDHKV5Ui+5+NE+hJa8AtajPkzqtn376GOUvypF9ye2q33unCFFXJx5dd+7q7RQrRVyceXXfu6u0UY7G7Hlw0/8AnI77tHxobNEmn/zkd92j40Nmol7cq8jXkz+VzvsJ7TV3p8401hLan44fRrh4pWU2NjtuKpOTP5XO+wntNXWn7ymcJaUhCVnXDYpGYbjVjk22+m+QDzzD7eSUfqF0ueYd6pR+oXTc/e9FY4FLn73orHAqMH7yPzzDvVKP1C6XPMO9Uo/ULpufveiscClz970VjgUX95H55h3qlH6hdLnmH+qUfqF03P3vRWOBS5+96KxwP9KDSNC3G3MCaLLIZQVGyAoqtt6zQvyl+VIvuT20UaFOqdwJpakhJzHYlOUb6F+UvypF9ye2q3XunCFFXJx5dd+7q7RQrRVyceXXfu6u0UY7G7Hlw0/+cjvu0fGhs0Saf/OR33aPjQ5US9uVeRpyZ/K532E9pq905XLRhaDBz60uj+AXNrHoqi5M/lc77Ce2rvT1px/B20sqAVrhvVl66scm2303yCNfj/8ANcId1LX4/wDzXCHdUfwfN+lRxh30vB836VHGHfUYsyka/H/5rhDupa/H/wCa4Q7qj+D5v0qOMO+l4Pm/So4w76GZSNfj/wDNcId1LX4//NcId1R/B836VHGHfS8HzfpUcYd9Di0nQ5UlWCtqmZtbmN84sd9CvKV5Ui+5PbRRoW041gbSXTdQUdoVm6aF+UrypF9ye2q23unCFFXJx5dd+7q7RQrRVyceXXfu6u0UY7G7Hlw5QPnK57tHxocoo5RUZMfQrz2U/wBiaF6kpf3JGfJmf9smj/AntNXenzLT+ENJefQyNcCFrSSDsOzZQ5ycO5caeb89km31Ed9Een4YVhLYkrWhGtFikXN7GrHJttz/ABpAPg+J60jcNXdTeD4nrSNw1d1ecmGekyOGO+lkwz0mRwx31GH/AB68HxPWkbhq7qXg+J60jcNXdXnJhnpMjhDvpZMM9JkcId9Fx2evB8T1pG4au6l4PietI/DV3V5yYZ6TI4Q76WTDPSZHDHfRJiGk6FNNtYE2ll5LwCj4yRYb6F+Uk/73jg/Q/GijQoNDAWtQtS0ZjYqFjvoP5QndZj4R5jSR21W69w08Bmirk38uvfdz2ihWi/k1RfFZK/NZA/qf9KMen3Yd+U2PaRCkgb0qQo/0I+NBNarpvBM3A3S2nM4z46Rbq3/2rKqS6aunFzPuttE5fM9IIjh2IUvIr/Ns7bVp+NYRGxmMmPKKwhKs4yGxvWNAkEEEgg3uOitX0RxxGLQEIcIEpoZXE32nqNIdNJXExNupD/YLCfpJXEHdS/YLCfpJXEHdRXT1Wz7e37BP9gsJ8+VxB3Uv2Cwnz5XEHdRZSovoW/YJ/sFhPnyuIO6l+wWE/SSuIO6iymNE9C37IOFYcxhMIRmFKLaSSCs3NZVpJMTMxyY8g3TnypPsGwUeaa46nDIKozKxzp5NgL/wJ6TWYCpLHq644UQVH3JnGsxLlZbZ1hAPsH/2gGte0UgeD8DjMqFlqTnV9Z20h40lP1V5Wy0BbZQsXSRYisg0lwpWE4o5HsdUo52j1p6vwrYTuqp0jwRnGoBZX4rydrTnmnuqtuotepTwY/7a7wJkjDpKZERwtuJ3EdI6jTzoMjD5a48tooWnptsPtqPuNeXyeNM4/LTsA0whz0hqWpMZ8DbmPiq+o0ToWlaQpKgQdxBrCamw8VnwdkWW6gfaNv6VctlvWYjFTa6a9ZS3pljbYAMlCrdbYNeXdMcbcBHOkpv0pQBTLv8Ae22rOOIbSVOLSlI3kmwFCukGmcWEFM4eRIfOy4/hT+PTWfzMSmzflMt5z2KVsqLTLhc1k1RimHWXJemSFSJK1OOKO1SjXI79tKpmFYZJxWUI8VvN1rI2IHWajHGa57rDRDB1YrigzpPN2FZ3D1noFayBbYB/SoGC4UxhEFEaON21SulZ6Sasa9Pr6e16dPcqbfXgvNi91pFjY3UKbXt3A1ibk2tmF70d0HGsFiYwxq5TfjD+FadhTWd41oniOGkrbbMmP0OIFyPrFagZccXu+0Lb/HGykt9lKlJU63mSLkFQuBRwu6ei5zYebg2IIPVSNbBNwrB8TGZ+PHdUb+OkgH+oqil6FYOEpcRKdYS4oBJzggk7hXnDFVoq4/rLPPwpUbyNAUttrc5+AlIuSpO4e2mRoKylkPPYkkMkZisCwt9dMOf2t32BNqdIKlZUglR3JG81ocTQzBUqs5LU+QdqQ4B2VfYfhuEwM3MWI6FJFyoWJA6yauHSnR1zzAOC6HT8QUlyWgxo42+OPGV9QrRMKwqLhUYMRGwkdJO9R9tSFvNtqbS4pILirNjpUbE7PwBP4V7LyAsNlSQs7kk7arbasUW+TpSrk3IZcAU24hSSSAUqBBI3ivSXEKIyqBuL7D0Ud2e6QXUrFEBZSvnT9hmtYc3RY2qhZkSk6yXJBMrD3Hn1pBO0tmIDb/KVH8aM5kzEU6Yow9ODYYtuQ0V85Wo6wtJIBB2f4t16laRzVQJMGDhmHRJE/EFuJSHrJSlCUZllVh0gJHt2UecA7EGHouGz0NR4z7iJjACFXzrOruoH2fjvqyS2iE9Gh6xM2NP5q+1KFis5Q2khf+Eiyh9Z+uiTAJMTFsL8KLw6OzKBUl0ZEqKXEEg+Na53VT6GY4MWmNNy8FhQzLjc4juMWVmQheWytgsRstQwp4am+f4MyhSm2Ww608G775DikC5GwHxBa/XVzpviD0B+IxHLKWIwQ+GCna6Uk2Sk32Wt1GjEQ4yb5Y7IuQTZsbwbg/gaF5mOAyXUOYZHelR8TahtZhc5V2JVe2whNz+FFUcnSjFXIjjEpyM2Sm2UpSVPJXYbLKIBTc9J66sG2352jDpjmOlyBMDrbbhIbeyWORR9ovt6DY2O6vel0RUbEcCYwiBEdW46sIYcs22MoK7iySRcjb11a6USU4TonLmuYfEfW2lC1RlpGrUoqSDfZ0X32ogdcXHdlKnsM6hL6tZtABSFRiqx/rVW2pCYcopNpJCkuedquZsk3B6M2X2baNcAloxtqfExXDIzcmI+G32gA4hXihSSCRt2EVCgYrKm4xIVGwKM5hpmLguyE21hKBZS1C1igEZfwoYU+nGKyGZDSUuR0tQ47jyWXE7XFczkKve+4ZQNlddLi8vSGMpFmwYKlB5IOYLyqskdQO3b7BRDpnOiYLgzmKuQY8p1vK0hK0A3CjlIvbdYq2VPxHMcOXLgRYz7+rC20v7EqttG2xoSAMUfcjTkLw8+K08lwIaJIVmYabOz/ug1N0PnEY3hzRdccDcVcFzxTlLiPGvfdfYoW31f6ESF4tgqJsrC4ENDxKmUR/GuCdpOwWOYf2FdNHsUiYniWLQ2obLXg6XlSpKB+8JTcr+u5Iv7DQhzlf8AMDDuo4c/f86K46SOtw9MNG5slwNR7SY5cUbJC1IBSCfbkP40Ulhovh8tp1oTlC7bQOq9eJcONNYLEtht5o70OJzCj0G9CCF6NSXh/wAJ+TJdbPnIKzYj2UOclA1MhlEtanXH8PDsJalbEN6xQW2kewgH8a0ptltptLbSAhtIsEpFgB9Vc2oUVlTamo7aC0kpRlSBlB3gUTDuaBpUdwcpkZjKdQ61z09RWhJR/wCwo6rnqGi8HihJdAyhdtoHVRQdp6zHexfRxEuc7Ba5w6de06G1D92dmY1J5Qwg6BYiEOlSNU3lcKrk+Omxv00RzIESclKZkZp9KTdIcSFWr25GYdj83caQtm1tWoXFuq1AM6AJLMfEYslRcxFiYtMt5Z8Z7YChZ+tGXdsoewaRIhuxoUfFFsyW9IJTUiElKTrkLdLl1X2gBBuCPO+qtJQwy24txDaErctnUBYqtuvXHwfD55zzmrPOrZddkGe310TAX09dW9LwbD24rsvWPOPOMM2zKQltQvt2bFLTU7Q6UuZoRh7jp/fJiap3b/1oBSr+6TV+qO0p1Lqm0lxIKQsjaAd4vSaYaZQW2m0oQSSUpFhc76Ab0FeSzoLAdUqwQwpRJ9hNDugEtxGPNF2G7H8JQ1vBxwizpDhVdNj1LO+tFbjMNsCO20hLIBGrAsmx9lJMVhKmlJZQC0MrZCf4R1Chh//Z"/>
          <p:cNvSpPr>
            <a:spLocks noChangeAspect="1" noChangeArrowheads="1"/>
          </p:cNvSpPr>
          <p:nvPr/>
        </p:nvSpPr>
        <p:spPr bwMode="auto">
          <a:xfrm>
            <a:off x="0" y="-38417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22" name="Immagine 21"/>
          <p:cNvPicPr/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187624" y="5852864"/>
            <a:ext cx="1592213" cy="888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1422548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 idx="4294967295"/>
          </p:nvPr>
        </p:nvSpPr>
        <p:spPr>
          <a:xfrm>
            <a:off x="3851279" y="177787"/>
            <a:ext cx="4789440" cy="528947"/>
          </a:xfrm>
        </p:spPr>
        <p:txBody>
          <a:bodyPr wrap="square" lIns="90000" tIns="45000" rIns="90000" bIns="45000" anchorCtr="0">
            <a:spAutoFit/>
          </a:bodyPr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</a:lstStyle>
          <a:p>
            <a:pPr lvl="0" algn="r">
              <a:lnSpc>
                <a:spcPct val="102000"/>
              </a:lnSpc>
              <a:buNone/>
            </a:pPr>
            <a:r>
              <a:rPr lang="en-GB" sz="2800" b="1" smtClean="0">
                <a:solidFill>
                  <a:srgbClr val="33CC33"/>
                </a:solidFill>
                <a:latin typeface="Calibri" pitchFamily="34" charset="0"/>
              </a:rPr>
              <a:t>Scope of the project</a:t>
            </a:r>
            <a:endParaRPr lang="en-GB" sz="2800" b="1">
              <a:solidFill>
                <a:srgbClr val="33CC33"/>
              </a:solidFill>
              <a:latin typeface="Calibri" pitchFamily="18"/>
            </a:endParaRPr>
          </a:p>
        </p:txBody>
      </p:sp>
      <p:sp>
        <p:nvSpPr>
          <p:cNvPr id="3" name="Figura a mano libera 2"/>
          <p:cNvSpPr/>
          <p:nvPr/>
        </p:nvSpPr>
        <p:spPr>
          <a:xfrm>
            <a:off x="323528" y="2132856"/>
            <a:ext cx="8527421" cy="45813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/>
          <a:lstStyle/>
          <a:p>
            <a:pPr marL="361950" lvl="0" indent="-361950">
              <a:lnSpc>
                <a:spcPct val="150000"/>
              </a:lnSpc>
              <a:spcBef>
                <a:spcPts val="360"/>
              </a:spcBef>
              <a:buClr>
                <a:srgbClr val="194C84"/>
              </a:buClr>
              <a:buSzPct val="100000"/>
              <a:buFont typeface="Wingdings" pitchFamily="2" charset="2"/>
              <a:buChar char="Ø"/>
            </a:pPr>
            <a:r>
              <a:rPr lang="en-GB" sz="2000" b="1" dirty="0" smtClean="0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FITUP</a:t>
            </a:r>
            <a:r>
              <a:rPr lang="en-GB" sz="2000" dirty="0" smtClean="0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 aims to demonstrate the </a:t>
            </a:r>
            <a:r>
              <a:rPr lang="en-GB" sz="2000" b="1" dirty="0" smtClean="0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technical viability</a:t>
            </a:r>
            <a:r>
              <a:rPr lang="en-GB" sz="2000" dirty="0" smtClean="0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 and </a:t>
            </a:r>
            <a:r>
              <a:rPr lang="en-GB" sz="2000" b="1" dirty="0" smtClean="0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economic maturity</a:t>
            </a:r>
            <a:r>
              <a:rPr lang="en-GB" sz="2000" dirty="0" smtClean="0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 of backup power systems based on </a:t>
            </a:r>
            <a:r>
              <a:rPr lang="en-GB" sz="2000" b="1" dirty="0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f</a:t>
            </a:r>
            <a:r>
              <a:rPr lang="en-GB" sz="2000" b="1" dirty="0" smtClean="0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uel </a:t>
            </a:r>
            <a:r>
              <a:rPr lang="en-GB" sz="2000" b="1" dirty="0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c</a:t>
            </a:r>
            <a:r>
              <a:rPr lang="en-GB" sz="2000" b="1" dirty="0" smtClean="0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ell </a:t>
            </a:r>
            <a:r>
              <a:rPr lang="en-GB" sz="2000" dirty="0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t</a:t>
            </a:r>
            <a:r>
              <a:rPr lang="en-GB" sz="2000" dirty="0" smtClean="0">
                <a:solidFill>
                  <a:srgbClr val="000000"/>
                </a:solidFill>
                <a:latin typeface="Calibri" pitchFamily="18"/>
                <a:ea typeface="ヒラギノ角ゴ Pro W3" pitchFamily="2"/>
                <a:cs typeface="ヒラギノ角ゴ Pro W3" pitchFamily="2"/>
              </a:rPr>
              <a:t>echnology</a:t>
            </a:r>
          </a:p>
          <a:p>
            <a:pPr marL="361950" lvl="0" indent="-361950">
              <a:lnSpc>
                <a:spcPct val="150000"/>
              </a:lnSpc>
              <a:spcBef>
                <a:spcPts val="360"/>
              </a:spcBef>
              <a:buClr>
                <a:srgbClr val="194C84"/>
              </a:buClr>
              <a:buSzPct val="100000"/>
              <a:buFont typeface="Wingdings" pitchFamily="2" charset="2"/>
              <a:buChar char="Ø"/>
            </a:pPr>
            <a:r>
              <a:rPr lang="en-GB" sz="2000" b="1" dirty="0" smtClean="0">
                <a:solidFill>
                  <a:srgbClr val="000000"/>
                </a:solidFill>
                <a:latin typeface="Calibri" pitchFamily="34" charset="0"/>
                <a:ea typeface="ヒラギノ角ゴ Pro W3" charset="-128"/>
              </a:rPr>
              <a:t>13</a:t>
            </a:r>
            <a:r>
              <a:rPr lang="en-GB" sz="2000" dirty="0" smtClean="0">
                <a:solidFill>
                  <a:srgbClr val="000000"/>
                </a:solidFill>
                <a:latin typeface="Calibri" pitchFamily="34" charset="0"/>
                <a:ea typeface="ヒラギノ角ゴ Pro W3" charset="-128"/>
              </a:rPr>
              <a:t> market ready systems from </a:t>
            </a:r>
            <a:r>
              <a:rPr lang="en-GB" sz="2000" b="1" dirty="0" smtClean="0">
                <a:solidFill>
                  <a:srgbClr val="000000"/>
                </a:solidFill>
                <a:latin typeface="Calibri" pitchFamily="34" charset="0"/>
                <a:ea typeface="ヒラギノ角ゴ Pro W3" charset="-128"/>
              </a:rPr>
              <a:t>2</a:t>
            </a:r>
            <a:r>
              <a:rPr lang="en-GB" sz="2000" dirty="0" smtClean="0">
                <a:solidFill>
                  <a:srgbClr val="000000"/>
                </a:solidFill>
                <a:latin typeface="Calibri" pitchFamily="34" charset="0"/>
                <a:ea typeface="ヒラギノ角ゴ Pro W3" charset="-128"/>
              </a:rPr>
              <a:t> suppliers are installed and being tested at selected </a:t>
            </a:r>
            <a:r>
              <a:rPr lang="en-GB" sz="2000" b="1" dirty="0" smtClean="0">
                <a:solidFill>
                  <a:srgbClr val="000000"/>
                </a:solidFill>
                <a:latin typeface="Calibri" pitchFamily="34" charset="0"/>
                <a:ea typeface="ヒラギノ角ゴ Pro W3" charset="-128"/>
              </a:rPr>
              <a:t>real application sites </a:t>
            </a:r>
            <a:r>
              <a:rPr lang="en-GB" sz="2000" dirty="0" smtClean="0">
                <a:solidFill>
                  <a:srgbClr val="000000"/>
                </a:solidFill>
                <a:latin typeface="Calibri" pitchFamily="34" charset="0"/>
                <a:ea typeface="ヒラギノ角ゴ Pro W3" charset="-128"/>
              </a:rPr>
              <a:t>across Europe for field trials.</a:t>
            </a:r>
          </a:p>
          <a:p>
            <a:pPr marL="361950" lvl="0" indent="-361950">
              <a:lnSpc>
                <a:spcPct val="150000"/>
              </a:lnSpc>
              <a:spcBef>
                <a:spcPts val="360"/>
              </a:spcBef>
              <a:buClr>
                <a:srgbClr val="194C84"/>
              </a:buClr>
              <a:buSzPct val="100000"/>
              <a:buFont typeface="Wingdings" pitchFamily="2" charset="2"/>
              <a:buChar char="Ø"/>
            </a:pPr>
            <a:r>
              <a:rPr lang="en-GB" sz="2000" b="1" dirty="0" smtClean="0">
                <a:solidFill>
                  <a:srgbClr val="000000"/>
                </a:solidFill>
                <a:latin typeface="Calibri" pitchFamily="34" charset="0"/>
                <a:ea typeface="ヒラギノ角ゴ Pro W3" charset="-128"/>
              </a:rPr>
              <a:t>6</a:t>
            </a:r>
            <a:r>
              <a:rPr lang="en-GB" sz="2000" dirty="0" smtClean="0">
                <a:solidFill>
                  <a:srgbClr val="000000"/>
                </a:solidFill>
                <a:latin typeface="Calibri" pitchFamily="34" charset="0"/>
                <a:ea typeface="ヒラギノ角ゴ Pro W3" charset="-128"/>
              </a:rPr>
              <a:t> systems are being testing at </a:t>
            </a:r>
            <a:r>
              <a:rPr lang="en-GB" sz="2000" b="1" dirty="0" smtClean="0">
                <a:solidFill>
                  <a:srgbClr val="000000"/>
                </a:solidFill>
                <a:latin typeface="Calibri" pitchFamily="34" charset="0"/>
                <a:ea typeface="ヒラギノ角ゴ Pro W3" charset="-128"/>
              </a:rPr>
              <a:t>R&amp;D centres </a:t>
            </a:r>
            <a:r>
              <a:rPr lang="en-GB" sz="2000" dirty="0" smtClean="0">
                <a:solidFill>
                  <a:srgbClr val="000000"/>
                </a:solidFill>
                <a:latin typeface="Calibri" pitchFamily="34" charset="0"/>
                <a:ea typeface="ヒラギノ角ゴ Pro W3" charset="-128"/>
              </a:rPr>
              <a:t>for benchmarking</a:t>
            </a:r>
            <a:r>
              <a:rPr lang="en-GB" sz="2000" b="1" dirty="0" smtClean="0">
                <a:solidFill>
                  <a:srgbClr val="000000"/>
                </a:solidFill>
                <a:latin typeface="Calibri" pitchFamily="34" charset="0"/>
                <a:ea typeface="ヒラギノ角ゴ Pro W3" charset="-128"/>
              </a:rPr>
              <a:t>.</a:t>
            </a:r>
          </a:p>
          <a:p>
            <a:pPr marL="361950" indent="-361950">
              <a:lnSpc>
                <a:spcPct val="150000"/>
              </a:lnSpc>
              <a:spcBef>
                <a:spcPts val="363"/>
              </a:spcBef>
              <a:buClr>
                <a:srgbClr val="194C84"/>
              </a:buClr>
              <a:buFont typeface="Wingdings" pitchFamily="2" charset="2"/>
              <a:buChar char="Ø"/>
            </a:pPr>
            <a:r>
              <a:rPr lang="en-GB" sz="2000" dirty="0" smtClean="0">
                <a:solidFill>
                  <a:srgbClr val="000000"/>
                </a:solidFill>
                <a:latin typeface="Calibri" pitchFamily="34" charset="0"/>
              </a:rPr>
              <a:t>Technology </a:t>
            </a:r>
            <a:r>
              <a:rPr lang="en-GB" sz="2000" dirty="0" smtClean="0">
                <a:solidFill>
                  <a:srgbClr val="000000"/>
                </a:solidFill>
                <a:latin typeface="Calibri" pitchFamily="34" charset="0"/>
              </a:rPr>
              <a:t>is under demonstration at </a:t>
            </a:r>
            <a:r>
              <a:rPr lang="en-GB" sz="2000" dirty="0" smtClean="0">
                <a:solidFill>
                  <a:srgbClr val="000000"/>
                </a:solidFill>
                <a:latin typeface="Calibri" pitchFamily="34" charset="0"/>
              </a:rPr>
              <a:t>various ambient conditions in real-life telecommunication applications while the data </a:t>
            </a:r>
            <a:r>
              <a:rPr lang="en-GB" sz="2000" dirty="0" smtClean="0">
                <a:solidFill>
                  <a:srgbClr val="000000"/>
                </a:solidFill>
                <a:latin typeface="Calibri" pitchFamily="34" charset="0"/>
              </a:rPr>
              <a:t>are collected </a:t>
            </a:r>
            <a:r>
              <a:rPr lang="en-GB" sz="2000" dirty="0" smtClean="0">
                <a:solidFill>
                  <a:srgbClr val="000000"/>
                </a:solidFill>
                <a:latin typeface="Calibri" pitchFamily="34" charset="0"/>
              </a:rPr>
              <a:t>and analysed.</a:t>
            </a:r>
          </a:p>
        </p:txBody>
      </p:sp>
    </p:spTree>
    <p:extLst>
      <p:ext uri="{BB962C8B-B14F-4D97-AF65-F5344CB8AC3E}">
        <p14:creationId xmlns:p14="http://schemas.microsoft.com/office/powerpoint/2010/main" xmlns="" val="11876090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 idx="4294967295"/>
          </p:nvPr>
        </p:nvSpPr>
        <p:spPr>
          <a:xfrm>
            <a:off x="3851279" y="177787"/>
            <a:ext cx="4789440" cy="528947"/>
          </a:xfrm>
        </p:spPr>
        <p:txBody>
          <a:bodyPr wrap="square" lIns="90000" tIns="45000" rIns="90000" bIns="45000" anchorCtr="0">
            <a:spAutoFit/>
          </a:bodyPr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</a:lstStyle>
          <a:p>
            <a:pPr lvl="0" algn="r">
              <a:lnSpc>
                <a:spcPct val="102000"/>
              </a:lnSpc>
              <a:buNone/>
            </a:pPr>
            <a:r>
              <a:rPr lang="en-GB" sz="2800" b="1" smtClean="0">
                <a:solidFill>
                  <a:srgbClr val="33CC33"/>
                </a:solidFill>
                <a:latin typeface="Calibri" pitchFamily="18"/>
              </a:rPr>
              <a:t>Technical Targets</a:t>
            </a:r>
            <a:endParaRPr lang="en-GB" sz="2800" b="1">
              <a:solidFill>
                <a:srgbClr val="33CC33"/>
              </a:solidFill>
              <a:latin typeface="Calibri" pitchFamily="18"/>
            </a:endParaRPr>
          </a:p>
        </p:txBody>
      </p:sp>
      <p:sp>
        <p:nvSpPr>
          <p:cNvPr id="3" name="Figura a mano libera 2"/>
          <p:cNvSpPr/>
          <p:nvPr/>
        </p:nvSpPr>
        <p:spPr>
          <a:xfrm>
            <a:off x="358560" y="1484784"/>
            <a:ext cx="8785440" cy="45813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/>
          <a:lstStyle/>
          <a:p>
            <a:pPr marL="361950" lvl="0" indent="-361950" hangingPunct="0">
              <a:lnSpc>
                <a:spcPct val="150000"/>
              </a:lnSpc>
              <a:spcBef>
                <a:spcPts val="635"/>
              </a:spcBef>
              <a:buClr>
                <a:srgbClr val="194C84"/>
              </a:buClr>
              <a:buSzPct val="100000"/>
              <a:buFont typeface="Wingdings" pitchFamily="2" charset="2"/>
              <a:buChar char="Ø"/>
            </a:pPr>
            <a:r>
              <a:rPr lang="en-GB" sz="2000" b="1" dirty="0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Technical Targets</a:t>
            </a:r>
            <a:r>
              <a:rPr lang="en-GB" sz="2000" dirty="0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:</a:t>
            </a:r>
          </a:p>
          <a:p>
            <a:pPr marL="819150" lvl="3" indent="-361950" hangingPunct="0">
              <a:spcBef>
                <a:spcPts val="635"/>
              </a:spcBef>
              <a:buClr>
                <a:srgbClr val="194C84"/>
              </a:buClr>
              <a:buSzPct val="100000"/>
              <a:buFont typeface="Courier New" pitchFamily="49" charset="0"/>
              <a:buChar char="o"/>
            </a:pPr>
            <a:r>
              <a:rPr lang="en-GB" sz="2000" dirty="0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Reliability of greater than</a:t>
            </a:r>
            <a:r>
              <a:rPr lang="en-GB" sz="2000" b="1" dirty="0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95%</a:t>
            </a:r>
          </a:p>
          <a:p>
            <a:pPr marL="819150" lvl="4" indent="-361950" hangingPunct="0">
              <a:spcBef>
                <a:spcPts val="561"/>
              </a:spcBef>
              <a:buClr>
                <a:srgbClr val="008000"/>
              </a:buClr>
              <a:buSzPct val="100000"/>
              <a:buFont typeface="Courier New" pitchFamily="49" charset="0"/>
              <a:buChar char="o"/>
            </a:pPr>
            <a:r>
              <a:rPr lang="en-GB" sz="2000" dirty="0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Durability of more than </a:t>
            </a:r>
            <a:r>
              <a:rPr lang="en-GB" sz="2000" b="1" dirty="0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1500 hours</a:t>
            </a:r>
          </a:p>
          <a:p>
            <a:pPr marL="819150" lvl="4" indent="-361950" hangingPunct="0">
              <a:spcBef>
                <a:spcPts val="561"/>
              </a:spcBef>
              <a:buClr>
                <a:srgbClr val="008000"/>
              </a:buClr>
              <a:buSzPct val="100000"/>
              <a:buFont typeface="Courier New" pitchFamily="49" charset="0"/>
              <a:buChar char="o"/>
            </a:pPr>
            <a:r>
              <a:rPr lang="en-GB" sz="2000" dirty="0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More than </a:t>
            </a:r>
            <a:r>
              <a:rPr lang="en-GB" sz="2000" b="1" dirty="0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1000 </a:t>
            </a:r>
            <a:r>
              <a:rPr lang="en-GB" sz="2000" b="1" dirty="0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cycles</a:t>
            </a:r>
          </a:p>
          <a:p>
            <a:pPr marL="819150" lvl="4" indent="-361950" hangingPunct="0">
              <a:spcBef>
                <a:spcPts val="561"/>
              </a:spcBef>
              <a:buClr>
                <a:srgbClr val="008000"/>
              </a:buClr>
              <a:buSzPct val="100000"/>
              <a:buFont typeface="Courier New" pitchFamily="49" charset="0"/>
              <a:buChar char="o"/>
            </a:pPr>
            <a:endParaRPr lang="en-GB" sz="2000" b="1" dirty="0" smtClean="0">
              <a:solidFill>
                <a:srgbClr val="000000"/>
              </a:solidFill>
              <a:latin typeface="Calibri" pitchFamily="18"/>
              <a:ea typeface="Calibri" pitchFamily="2"/>
              <a:cs typeface="Calibri" pitchFamily="2"/>
            </a:endParaRPr>
          </a:p>
          <a:p>
            <a:pPr marL="361950" indent="-361950" hangingPunct="0">
              <a:lnSpc>
                <a:spcPct val="150000"/>
              </a:lnSpc>
              <a:spcBef>
                <a:spcPts val="635"/>
              </a:spcBef>
              <a:buClr>
                <a:srgbClr val="194C84"/>
              </a:buClr>
              <a:buSzPct val="100000"/>
              <a:buFont typeface="Wingdings" pitchFamily="2" charset="2"/>
              <a:buChar char="Ø"/>
            </a:pPr>
            <a:r>
              <a:rPr lang="en-GB" sz="2000" b="1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Uniform certification procedures </a:t>
            </a:r>
            <a:r>
              <a:rPr lang="en-GB" sz="2000" dirty="0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for installation and </a:t>
            </a:r>
            <a:r>
              <a:rPr lang="en-GB" sz="2000" dirty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t</a:t>
            </a:r>
            <a:r>
              <a:rPr lang="en-GB" sz="2000" dirty="0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esting of fuel cell backup power systems in selected countries will be developed.</a:t>
            </a:r>
          </a:p>
          <a:p>
            <a:pPr marL="361950" lvl="0" indent="-361950" hangingPunct="0">
              <a:lnSpc>
                <a:spcPct val="150000"/>
              </a:lnSpc>
              <a:spcBef>
                <a:spcPts val="635"/>
              </a:spcBef>
              <a:buClr>
                <a:srgbClr val="194C84"/>
              </a:buClr>
              <a:buSzPct val="100000"/>
              <a:buFont typeface="Wingdings" pitchFamily="2" charset="2"/>
              <a:buChar char="Ø"/>
            </a:pPr>
            <a:r>
              <a:rPr lang="en-GB" sz="2000" dirty="0" smtClean="0">
                <a:solidFill>
                  <a:srgbClr val="000000"/>
                </a:solidFill>
                <a:latin typeface="Calibri" pitchFamily="34" charset="0"/>
              </a:rPr>
              <a:t>Lessons </a:t>
            </a:r>
            <a:r>
              <a:rPr lang="en-GB" sz="2000" dirty="0">
                <a:solidFill>
                  <a:srgbClr val="000000"/>
                </a:solidFill>
                <a:latin typeface="Calibri" pitchFamily="34" charset="0"/>
              </a:rPr>
              <a:t>learnt in </a:t>
            </a:r>
            <a:r>
              <a:rPr lang="en-GB" sz="2000" dirty="0" smtClean="0">
                <a:solidFill>
                  <a:srgbClr val="000000"/>
                </a:solidFill>
                <a:latin typeface="Calibri" pitchFamily="34" charset="0"/>
              </a:rPr>
              <a:t>regards </a:t>
            </a:r>
            <a:r>
              <a:rPr lang="en-GB" sz="2000" dirty="0">
                <a:solidFill>
                  <a:srgbClr val="000000"/>
                </a:solidFill>
                <a:latin typeface="Calibri" pitchFamily="34" charset="0"/>
              </a:rPr>
              <a:t>to installation and operation </a:t>
            </a:r>
            <a:r>
              <a:rPr lang="en-GB" sz="2000" dirty="0" smtClean="0">
                <a:solidFill>
                  <a:srgbClr val="000000"/>
                </a:solidFill>
                <a:latin typeface="Calibri" pitchFamily="34" charset="0"/>
              </a:rPr>
              <a:t>will be shared </a:t>
            </a:r>
            <a:r>
              <a:rPr lang="en-GB" sz="2000" b="1" dirty="0" smtClean="0">
                <a:solidFill>
                  <a:srgbClr val="000000"/>
                </a:solidFill>
                <a:latin typeface="Calibri" pitchFamily="34" charset="0"/>
              </a:rPr>
              <a:t>to avoid obstacles </a:t>
            </a:r>
            <a:r>
              <a:rPr lang="en-GB" sz="2000" dirty="0" smtClean="0">
                <a:solidFill>
                  <a:srgbClr val="000000"/>
                </a:solidFill>
                <a:latin typeface="Calibri" pitchFamily="34" charset="0"/>
              </a:rPr>
              <a:t>for upcoming projects and activities.</a:t>
            </a:r>
          </a:p>
        </p:txBody>
      </p:sp>
    </p:spTree>
    <p:extLst>
      <p:ext uri="{BB962C8B-B14F-4D97-AF65-F5344CB8AC3E}">
        <p14:creationId xmlns:p14="http://schemas.microsoft.com/office/powerpoint/2010/main" xmlns="" val="270999399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C:\Users\zatracht\Desktop\8_Fotos\Turkcell\IMGP034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228" t="-3909" r="23087" b="11662"/>
          <a:stretch/>
        </p:blipFill>
        <p:spPr bwMode="auto">
          <a:xfrm>
            <a:off x="3491880" y="2962644"/>
            <a:ext cx="3416300" cy="3895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3573016"/>
            <a:ext cx="2468607" cy="3284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13" descr="C:\Users\zatracht\Desktop\8_Fotos\Polycom MAGR Ennetbürgen\IMAG026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356992"/>
            <a:ext cx="2048753" cy="328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Grafik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836712"/>
            <a:ext cx="4572001" cy="2734236"/>
          </a:xfrm>
          <a:prstGeom prst="rect">
            <a:avLst/>
          </a:prstGeom>
        </p:spPr>
      </p:pic>
      <p:sp>
        <p:nvSpPr>
          <p:cNvPr id="2" name="Titolo 1"/>
          <p:cNvSpPr txBox="1">
            <a:spLocks noGrp="1"/>
          </p:cNvSpPr>
          <p:nvPr>
            <p:ph type="title" idx="4294967295"/>
          </p:nvPr>
        </p:nvSpPr>
        <p:spPr>
          <a:xfrm>
            <a:off x="3851279" y="184615"/>
            <a:ext cx="4789440" cy="515290"/>
          </a:xfrm>
        </p:spPr>
        <p:txBody>
          <a:bodyPr wrap="square" lIns="90000" tIns="45000" rIns="90000" bIns="45000" anchorCtr="0">
            <a:spAutoFit/>
          </a:bodyPr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</a:lstStyle>
          <a:p>
            <a:pPr lvl="0" algn="r">
              <a:lnSpc>
                <a:spcPct val="102000"/>
              </a:lnSpc>
              <a:buNone/>
            </a:pPr>
            <a:r>
              <a:rPr lang="en-US" sz="2800" b="1" dirty="0" smtClean="0">
                <a:solidFill>
                  <a:srgbClr val="33CC33"/>
                </a:solidFill>
                <a:latin typeface="Calibri" pitchFamily="34" charset="0"/>
              </a:rPr>
              <a:t>1. Project achievements</a:t>
            </a:r>
            <a:endParaRPr lang="it-IT" sz="2800" b="1" dirty="0">
              <a:solidFill>
                <a:srgbClr val="33CC33"/>
              </a:solidFill>
              <a:latin typeface="Calibri" pitchFamily="18"/>
            </a:endParaRPr>
          </a:p>
        </p:txBody>
      </p:sp>
      <p:sp>
        <p:nvSpPr>
          <p:cNvPr id="10" name="Text Box 1"/>
          <p:cNvSpPr txBox="1">
            <a:spLocks noChangeArrowheads="1"/>
          </p:cNvSpPr>
          <p:nvPr/>
        </p:nvSpPr>
        <p:spPr bwMode="auto">
          <a:xfrm>
            <a:off x="-26910" y="836712"/>
            <a:ext cx="2304256" cy="83317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1600" b="1" dirty="0" smtClean="0">
                <a:solidFill>
                  <a:schemeClr val="bg1"/>
                </a:solidFill>
                <a:latin typeface="Calibri" pitchFamily="34" charset="0"/>
              </a:rPr>
              <a:t>Site </a:t>
            </a:r>
            <a:r>
              <a:rPr lang="it-IT" sz="1600" b="1" dirty="0">
                <a:solidFill>
                  <a:schemeClr val="bg1"/>
                </a:solidFill>
                <a:latin typeface="Calibri" pitchFamily="34" charset="0"/>
              </a:rPr>
              <a:t>in </a:t>
            </a:r>
            <a:r>
              <a:rPr lang="it-IT" sz="1600" b="1" dirty="0" err="1">
                <a:solidFill>
                  <a:schemeClr val="bg1"/>
                </a:solidFill>
                <a:latin typeface="Calibri" pitchFamily="34" charset="0"/>
              </a:rPr>
              <a:t>Switzerland</a:t>
            </a:r>
            <a:r>
              <a:rPr lang="it-IT" sz="1600" b="1" dirty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it-IT" sz="1600" b="1" dirty="0" smtClean="0">
                <a:solidFill>
                  <a:schemeClr val="bg1"/>
                </a:solidFill>
                <a:latin typeface="Calibri" pitchFamily="34" charset="0"/>
              </a:rPr>
              <a:t>– </a:t>
            </a:r>
            <a:r>
              <a:rPr lang="it-IT" sz="1600" b="1" dirty="0" smtClean="0">
                <a:solidFill>
                  <a:schemeClr val="bg1"/>
                </a:solidFill>
                <a:latin typeface="Calibri" pitchFamily="34" charset="0"/>
              </a:rPr>
              <a:t>Swisscom</a:t>
            </a:r>
            <a:r>
              <a:rPr lang="it-IT" sz="1600" b="1" dirty="0">
                <a:solidFill>
                  <a:schemeClr val="bg1"/>
                </a:solidFill>
                <a:latin typeface="Calibri" pitchFamily="34" charset="0"/>
              </a:rPr>
              <a:t/>
            </a:r>
            <a:br>
              <a:rPr lang="it-IT" sz="1600" b="1" dirty="0">
                <a:solidFill>
                  <a:schemeClr val="bg1"/>
                </a:solidFill>
                <a:latin typeface="Calibri" pitchFamily="34" charset="0"/>
              </a:rPr>
            </a:br>
            <a:endParaRPr lang="it-IT" sz="16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11" name="Picture 13" descr="C:\Users\zatracht\Desktop\8_Fotos\Swisscom Davos\Davos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88024" y="980728"/>
            <a:ext cx="4162425" cy="268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 Box 1"/>
          <p:cNvSpPr txBox="1">
            <a:spLocks noChangeArrowheads="1"/>
          </p:cNvSpPr>
          <p:nvPr/>
        </p:nvSpPr>
        <p:spPr bwMode="auto">
          <a:xfrm>
            <a:off x="4535488" y="980728"/>
            <a:ext cx="4717032" cy="58695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1600" b="1" dirty="0" smtClean="0">
                <a:solidFill>
                  <a:srgbClr val="FFFFFF"/>
                </a:solidFill>
                <a:latin typeface="Calibri" pitchFamily="34" charset="0"/>
              </a:rPr>
              <a:t>Site </a:t>
            </a:r>
            <a:r>
              <a:rPr lang="it-IT" sz="1600" b="1" dirty="0">
                <a:solidFill>
                  <a:srgbClr val="FFFFFF"/>
                </a:solidFill>
                <a:latin typeface="Calibri" pitchFamily="34" charset="0"/>
              </a:rPr>
              <a:t>in </a:t>
            </a:r>
            <a:r>
              <a:rPr lang="it-IT" sz="1600" b="1" dirty="0" err="1">
                <a:solidFill>
                  <a:srgbClr val="FFFFFF"/>
                </a:solidFill>
                <a:latin typeface="Calibri" pitchFamily="34" charset="0"/>
              </a:rPr>
              <a:t>Switzerland</a:t>
            </a:r>
            <a:r>
              <a:rPr lang="it-IT" sz="1600" b="1" dirty="0">
                <a:solidFill>
                  <a:srgbClr val="FFFFFF"/>
                </a:solidFill>
                <a:latin typeface="Calibri" pitchFamily="34" charset="0"/>
              </a:rPr>
              <a:t> – </a:t>
            </a:r>
            <a:r>
              <a:rPr lang="it-IT" sz="1600" b="1" dirty="0" err="1">
                <a:solidFill>
                  <a:srgbClr val="FFFFFF"/>
                </a:solidFill>
                <a:latin typeface="Calibri" pitchFamily="34" charset="0"/>
              </a:rPr>
              <a:t>Davos</a:t>
            </a:r>
            <a:r>
              <a:rPr lang="it-IT" sz="1600" b="1" dirty="0">
                <a:solidFill>
                  <a:srgbClr val="FFFFFF"/>
                </a:solidFill>
                <a:latin typeface="Calibri" pitchFamily="34" charset="0"/>
              </a:rPr>
              <a:t> – Swisscom </a:t>
            </a:r>
            <a:br>
              <a:rPr lang="it-IT" sz="1600" b="1" dirty="0">
                <a:solidFill>
                  <a:srgbClr val="FFFFFF"/>
                </a:solidFill>
                <a:latin typeface="Calibri" pitchFamily="34" charset="0"/>
              </a:rPr>
            </a:br>
            <a:r>
              <a:rPr lang="it-IT" sz="1600" dirty="0">
                <a:solidFill>
                  <a:srgbClr val="FFFFFF"/>
                </a:solidFill>
                <a:latin typeface="Calibri" pitchFamily="34" charset="0"/>
              </a:rPr>
              <a:t>(2200 m, </a:t>
            </a:r>
            <a:r>
              <a:rPr lang="it-IT" sz="1600" dirty="0" err="1">
                <a:solidFill>
                  <a:srgbClr val="FFFFFF"/>
                </a:solidFill>
                <a:latin typeface="Calibri" pitchFamily="34" charset="0"/>
              </a:rPr>
              <a:t>cable</a:t>
            </a:r>
            <a:r>
              <a:rPr lang="it-IT" sz="1600" dirty="0">
                <a:solidFill>
                  <a:srgbClr val="FFFFFF"/>
                </a:solidFill>
                <a:latin typeface="Calibri" pitchFamily="34" charset="0"/>
              </a:rPr>
              <a:t> </a:t>
            </a:r>
            <a:r>
              <a:rPr lang="it-IT" sz="1600" dirty="0" err="1">
                <a:solidFill>
                  <a:srgbClr val="FFFFFF"/>
                </a:solidFill>
                <a:latin typeface="Calibri" pitchFamily="34" charset="0"/>
              </a:rPr>
              <a:t>railway</a:t>
            </a:r>
            <a:r>
              <a:rPr lang="it-IT" sz="1600" dirty="0">
                <a:solidFill>
                  <a:srgbClr val="FFFFFF"/>
                </a:solidFill>
                <a:latin typeface="Calibri" pitchFamily="34" charset="0"/>
              </a:rPr>
              <a:t>)</a:t>
            </a:r>
            <a:r>
              <a:rPr lang="it-IT" sz="1600" b="1" dirty="0">
                <a:solidFill>
                  <a:srgbClr val="FFFFFF"/>
                </a:solidFill>
                <a:latin typeface="Calibri" pitchFamily="34" charset="0"/>
              </a:rPr>
              <a:t> </a:t>
            </a:r>
          </a:p>
        </p:txBody>
      </p:sp>
      <p:pic>
        <p:nvPicPr>
          <p:cNvPr id="13" name="Grafik 3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300192" y="3436937"/>
            <a:ext cx="2565400" cy="3421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 Box 1"/>
          <p:cNvSpPr txBox="1">
            <a:spLocks noChangeArrowheads="1"/>
          </p:cNvSpPr>
          <p:nvPr/>
        </p:nvSpPr>
        <p:spPr bwMode="auto">
          <a:xfrm>
            <a:off x="6300192" y="3501008"/>
            <a:ext cx="2592288" cy="34073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1600" b="1" dirty="0" err="1">
                <a:solidFill>
                  <a:srgbClr val="000000"/>
                </a:solidFill>
                <a:latin typeface="Calibri" pitchFamily="34" charset="0"/>
              </a:rPr>
              <a:t>Sites</a:t>
            </a:r>
            <a:r>
              <a:rPr lang="it-IT" sz="1600" b="1" dirty="0">
                <a:solidFill>
                  <a:srgbClr val="000000"/>
                </a:solidFill>
                <a:latin typeface="Calibri" pitchFamily="34" charset="0"/>
              </a:rPr>
              <a:t> in Italy - </a:t>
            </a:r>
            <a:r>
              <a:rPr lang="it-IT" sz="1600" b="1" dirty="0" smtClean="0">
                <a:solidFill>
                  <a:srgbClr val="000000"/>
                </a:solidFill>
                <a:latin typeface="Calibri" pitchFamily="34" charset="0"/>
              </a:rPr>
              <a:t>WIND</a:t>
            </a:r>
            <a:endParaRPr lang="it-IT" sz="1600" b="1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6" name="Text Box 1"/>
          <p:cNvSpPr txBox="1">
            <a:spLocks noChangeArrowheads="1"/>
          </p:cNvSpPr>
          <p:nvPr/>
        </p:nvSpPr>
        <p:spPr bwMode="auto">
          <a:xfrm>
            <a:off x="3707904" y="5949280"/>
            <a:ext cx="3184327" cy="58695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1600" b="1" dirty="0" err="1">
                <a:solidFill>
                  <a:srgbClr val="000000"/>
                </a:solidFill>
                <a:latin typeface="Calibri" pitchFamily="34" charset="0"/>
              </a:rPr>
              <a:t>Sites</a:t>
            </a:r>
            <a:r>
              <a:rPr lang="it-IT" sz="1600" b="1" dirty="0">
                <a:solidFill>
                  <a:srgbClr val="000000"/>
                </a:solidFill>
                <a:latin typeface="Calibri" pitchFamily="34" charset="0"/>
              </a:rPr>
              <a:t> in </a:t>
            </a:r>
            <a:r>
              <a:rPr lang="it-IT" sz="1600" b="1" dirty="0" err="1">
                <a:solidFill>
                  <a:srgbClr val="000000"/>
                </a:solidFill>
                <a:latin typeface="Calibri" pitchFamily="34" charset="0"/>
              </a:rPr>
              <a:t>Turkey</a:t>
            </a:r>
            <a:r>
              <a:rPr lang="it-IT" sz="1600" b="1" dirty="0">
                <a:solidFill>
                  <a:srgbClr val="000000"/>
                </a:solidFill>
                <a:latin typeface="Calibri" pitchFamily="34" charset="0"/>
              </a:rPr>
              <a:t> - </a:t>
            </a:r>
            <a:r>
              <a:rPr lang="it-IT" sz="1600" b="1" dirty="0" err="1">
                <a:solidFill>
                  <a:srgbClr val="000000"/>
                </a:solidFill>
                <a:latin typeface="Calibri" pitchFamily="34" charset="0"/>
              </a:rPr>
              <a:t>Bursa</a:t>
            </a:r>
            <a:r>
              <a:rPr lang="it-IT" sz="1600" b="1" dirty="0">
                <a:solidFill>
                  <a:srgbClr val="000000"/>
                </a:solidFill>
                <a:latin typeface="Calibri" pitchFamily="34" charset="0"/>
              </a:rPr>
              <a:t> </a:t>
            </a:r>
            <a:endParaRPr lang="it-IT" sz="1600" b="1" dirty="0" smtClean="0">
              <a:solidFill>
                <a:srgbClr val="000000"/>
              </a:solidFill>
              <a:latin typeface="Calibri" pitchFamily="34" charset="0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1600" b="1" dirty="0" smtClean="0">
                <a:solidFill>
                  <a:srgbClr val="000000"/>
                </a:solidFill>
                <a:latin typeface="Calibri" pitchFamily="34" charset="0"/>
              </a:rPr>
              <a:t>– </a:t>
            </a:r>
            <a:r>
              <a:rPr lang="it-IT" sz="1600" b="1" dirty="0" err="1" smtClean="0">
                <a:solidFill>
                  <a:srgbClr val="000000"/>
                </a:solidFill>
                <a:latin typeface="Calibri" pitchFamily="34" charset="0"/>
              </a:rPr>
              <a:t>Turkcell</a:t>
            </a:r>
            <a:endParaRPr lang="it-IT" sz="1600" b="1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" name="Text Box 1"/>
          <p:cNvSpPr txBox="1">
            <a:spLocks noChangeArrowheads="1"/>
          </p:cNvSpPr>
          <p:nvPr/>
        </p:nvSpPr>
        <p:spPr bwMode="auto">
          <a:xfrm>
            <a:off x="0" y="4365104"/>
            <a:ext cx="2304256" cy="58695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1600" b="1" dirty="0" smtClean="0">
                <a:latin typeface="Calibri" pitchFamily="34" charset="0"/>
              </a:rPr>
              <a:t>Site </a:t>
            </a:r>
            <a:r>
              <a:rPr lang="it-IT" sz="1600" b="1" dirty="0">
                <a:latin typeface="Calibri" pitchFamily="34" charset="0"/>
              </a:rPr>
              <a:t>in </a:t>
            </a:r>
            <a:r>
              <a:rPr lang="it-IT" sz="1600" b="1" dirty="0" err="1">
                <a:latin typeface="Calibri" pitchFamily="34" charset="0"/>
              </a:rPr>
              <a:t>Switzerland</a:t>
            </a:r>
            <a:r>
              <a:rPr lang="it-IT" sz="1600" b="1" dirty="0">
                <a:latin typeface="Calibri" pitchFamily="34" charset="0"/>
              </a:rPr>
              <a:t> </a:t>
            </a:r>
            <a:r>
              <a:rPr lang="it-IT" sz="1600" b="1" dirty="0" smtClean="0">
                <a:latin typeface="Calibri" pitchFamily="34" charset="0"/>
              </a:rPr>
              <a:t>– </a:t>
            </a:r>
            <a:r>
              <a:rPr lang="it-IT" sz="1600" b="1" dirty="0" err="1" smtClean="0">
                <a:latin typeface="Calibri" pitchFamily="34" charset="0"/>
              </a:rPr>
              <a:t>Polycom</a:t>
            </a:r>
            <a:endParaRPr lang="it-IT" sz="1600" b="1" dirty="0">
              <a:latin typeface="Calibri" pitchFamily="34" charset="0"/>
            </a:endParaRPr>
          </a:p>
        </p:txBody>
      </p:sp>
      <p:sp>
        <p:nvSpPr>
          <p:cNvPr id="20" name="Text Box 1"/>
          <p:cNvSpPr txBox="1">
            <a:spLocks noChangeArrowheads="1"/>
          </p:cNvSpPr>
          <p:nvPr/>
        </p:nvSpPr>
        <p:spPr bwMode="auto">
          <a:xfrm>
            <a:off x="1475656" y="3573016"/>
            <a:ext cx="3184327" cy="34073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1600" b="1" dirty="0" err="1" smtClean="0">
                <a:solidFill>
                  <a:srgbClr val="000000"/>
                </a:solidFill>
                <a:latin typeface="Calibri" pitchFamily="34" charset="0"/>
              </a:rPr>
              <a:t>Benchmarking</a:t>
            </a:r>
            <a:r>
              <a:rPr lang="it-IT" sz="1600" b="1" dirty="0" smtClean="0">
                <a:solidFill>
                  <a:srgbClr val="000000"/>
                </a:solidFill>
                <a:latin typeface="Calibri" pitchFamily="34" charset="0"/>
              </a:rPr>
              <a:t> -JRC</a:t>
            </a:r>
            <a:endParaRPr lang="it-IT" sz="1600" b="1" dirty="0" smtClean="0">
              <a:solidFill>
                <a:srgbClr val="00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 txBox="1">
            <a:spLocks/>
          </p:cNvSpPr>
          <p:nvPr/>
        </p:nvSpPr>
        <p:spPr>
          <a:xfrm>
            <a:off x="3851279" y="184615"/>
            <a:ext cx="4789440" cy="51529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5000" rIns="90000" bIns="45000" anchor="ctr" anchorCtr="0" compatLnSpc="1">
            <a:spAutoFit/>
          </a:bodyPr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</a:lstStyle>
          <a:p>
            <a:pPr marL="0" marR="0" lvl="0" indent="0" algn="r" defTabSz="914400" rtl="0" eaLnBrk="1" fontAlgn="auto" latinLnBrk="0" hangingPunct="0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/>
            </a:pPr>
            <a:r>
              <a:rPr kumimoji="0" lang="en-US" sz="2800" b="1" i="0" u="none" strike="noStrike" kern="0" cap="none" spc="0" normalizeH="0" baseline="0" noProof="0" smtClean="0">
                <a:ln>
                  <a:noFill/>
                </a:ln>
                <a:solidFill>
                  <a:srgbClr val="33CC33"/>
                </a:solidFill>
                <a:effectLst/>
                <a:uLnTx/>
                <a:uFillTx/>
                <a:latin typeface="Calibri" pitchFamily="34" charset="0"/>
              </a:rPr>
              <a:t>1. Project achievements</a:t>
            </a:r>
            <a:endParaRPr kumimoji="0" lang="it-IT" sz="2800" b="1" i="0" u="none" strike="noStrike" kern="0" cap="none" spc="0" normalizeH="0" baseline="0" noProof="0" dirty="0">
              <a:ln>
                <a:noFill/>
              </a:ln>
              <a:solidFill>
                <a:srgbClr val="33CC33"/>
              </a:solidFill>
              <a:effectLst/>
              <a:uLnTx/>
              <a:uFillTx/>
              <a:latin typeface="Calibri" pitchFamily="18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467544" y="1340768"/>
            <a:ext cx="8041218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171450" indent="-171450">
              <a:lnSpc>
                <a:spcPct val="150000"/>
              </a:lnSpc>
              <a:buFont typeface="Wingdings" pitchFamily="2" charset="2"/>
              <a:buChar char="§"/>
              <a:defRPr sz="1200"/>
            </a:lvl1pPr>
            <a:lvl2pPr marL="628650" lvl="1" indent="-171450">
              <a:lnSpc>
                <a:spcPct val="150000"/>
              </a:lnSpc>
              <a:buFont typeface="Calibri" pitchFamily="34" charset="0"/>
              <a:buChar char="—"/>
              <a:defRPr sz="1200"/>
            </a:lvl2pPr>
          </a:lstStyle>
          <a:p>
            <a:pPr marL="0" lvl="0" indent="0" hangingPunct="0">
              <a:spcBef>
                <a:spcPts val="635"/>
              </a:spcBef>
              <a:buClr>
                <a:srgbClr val="194C84"/>
              </a:buClr>
              <a:buSzPct val="100000"/>
              <a:buFont typeface="Wingdings" pitchFamily="2" charset="2"/>
              <a:buChar char="Ø"/>
            </a:pPr>
            <a:r>
              <a:rPr lang="en-GB" sz="2000" b="1" dirty="0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 Test strategy</a:t>
            </a:r>
            <a:endParaRPr lang="en-GB" sz="2000" b="1" dirty="0" smtClean="0">
              <a:solidFill>
                <a:srgbClr val="000000"/>
              </a:solidFill>
              <a:latin typeface="Calibri" pitchFamily="18"/>
              <a:ea typeface="Calibri" pitchFamily="2"/>
              <a:cs typeface="Calibri" pitchFamily="2"/>
            </a:endParaRPr>
          </a:p>
          <a:p>
            <a:pPr marL="285750" lvl="0" indent="-285750" hangingPunct="0">
              <a:lnSpc>
                <a:spcPct val="130000"/>
              </a:lnSpc>
              <a:buSzPct val="100000"/>
              <a:buFont typeface="Wingdings" charset="2"/>
              <a:buChar char="§"/>
            </a:pPr>
            <a:r>
              <a:rPr lang="en-GB" sz="2000" dirty="0" smtClean="0"/>
              <a:t>Split up into benchmark testing within labs and field testing at actual customer </a:t>
            </a:r>
            <a:r>
              <a:rPr lang="en-GB" sz="2000" dirty="0" smtClean="0"/>
              <a:t>sites.</a:t>
            </a:r>
            <a:endParaRPr lang="en-GB" sz="2000" dirty="0" smtClean="0"/>
          </a:p>
          <a:p>
            <a:pPr marL="285750" lvl="0" indent="-285750" hangingPunct="0">
              <a:lnSpc>
                <a:spcPct val="130000"/>
              </a:lnSpc>
              <a:buSzPct val="100000"/>
              <a:buFont typeface="Wingdings" charset="2"/>
              <a:buChar char="§"/>
            </a:pPr>
            <a:r>
              <a:rPr lang="en-GB" sz="2000" dirty="0" smtClean="0"/>
              <a:t>Three different </a:t>
            </a:r>
            <a:r>
              <a:rPr lang="en-GB" sz="2000" dirty="0" smtClean="0"/>
              <a:t>test classes </a:t>
            </a:r>
            <a:r>
              <a:rPr lang="en-GB" sz="2000" dirty="0" smtClean="0"/>
              <a:t>representing different outage times within </a:t>
            </a:r>
            <a:r>
              <a:rPr lang="en-GB" sz="2000" dirty="0" smtClean="0"/>
              <a:t>grid:</a:t>
            </a:r>
            <a:endParaRPr lang="en-GB" sz="2000" dirty="0" smtClean="0"/>
          </a:p>
          <a:p>
            <a:pPr marL="742950" lvl="1" indent="-285750" hangingPunct="0">
              <a:lnSpc>
                <a:spcPct val="130000"/>
              </a:lnSpc>
              <a:buSzPct val="100000"/>
              <a:buFont typeface="Wingdings" charset="2"/>
              <a:buChar char="§"/>
            </a:pPr>
            <a:r>
              <a:rPr lang="en-GB" sz="2000" dirty="0" smtClean="0"/>
              <a:t>short term grid failures (A type) – 15 min. operation</a:t>
            </a:r>
          </a:p>
          <a:p>
            <a:pPr marL="742950" lvl="1" indent="-285750" hangingPunct="0">
              <a:lnSpc>
                <a:spcPct val="130000"/>
              </a:lnSpc>
              <a:buSzPct val="100000"/>
              <a:buFont typeface="Wingdings" charset="2"/>
              <a:buChar char="§"/>
            </a:pPr>
            <a:r>
              <a:rPr lang="en-GB" sz="2000" dirty="0" smtClean="0"/>
              <a:t>medium and long term grid failures (B type) – 240 min. operation</a:t>
            </a:r>
          </a:p>
          <a:p>
            <a:pPr marL="742950" lvl="1" indent="-285750" hangingPunct="0">
              <a:lnSpc>
                <a:spcPct val="130000"/>
              </a:lnSpc>
              <a:buSzPct val="100000"/>
              <a:buFont typeface="Wingdings" charset="2"/>
              <a:buChar char="§"/>
            </a:pPr>
            <a:r>
              <a:rPr lang="en-GB" sz="2000" dirty="0" smtClean="0"/>
              <a:t>catastrophic grid failures (C type) – 4320 min. operation</a:t>
            </a:r>
          </a:p>
          <a:p>
            <a:pPr marL="285750" indent="-285750" hangingPunct="0">
              <a:lnSpc>
                <a:spcPct val="130000"/>
              </a:lnSpc>
              <a:buSzPct val="100000"/>
              <a:buFont typeface="Wingdings" charset="2"/>
              <a:buChar char="§"/>
            </a:pPr>
            <a:r>
              <a:rPr lang="en-GB" sz="2000" dirty="0" smtClean="0"/>
              <a:t>Within the labs the test are performed with different power levels (50%; 75% and 100</a:t>
            </a:r>
            <a:r>
              <a:rPr lang="en-GB" sz="2000" dirty="0" smtClean="0"/>
              <a:t>%).</a:t>
            </a:r>
            <a:endParaRPr lang="en-GB" sz="2000" dirty="0" smtClean="0"/>
          </a:p>
          <a:p>
            <a:pPr marL="285750" indent="-285750" hangingPunct="0">
              <a:lnSpc>
                <a:spcPct val="130000"/>
              </a:lnSpc>
              <a:buSzPct val="100000"/>
              <a:buFont typeface="Wingdings" charset="2"/>
              <a:buChar char="§"/>
            </a:pPr>
            <a:r>
              <a:rPr lang="en-GB" sz="2000" dirty="0" smtClean="0"/>
              <a:t>Different off periods between cycles (1 min. vs. 60 min</a:t>
            </a:r>
            <a:r>
              <a:rPr lang="en-GB" sz="2000" dirty="0" smtClean="0"/>
              <a:t>.).</a:t>
            </a:r>
            <a:endParaRPr lang="en-GB" sz="2000" dirty="0" smtClean="0"/>
          </a:p>
          <a:p>
            <a:pPr marL="285750" indent="-285750" hangingPunct="0">
              <a:lnSpc>
                <a:spcPct val="130000"/>
              </a:lnSpc>
              <a:buSzPct val="100000"/>
              <a:buFont typeface="Wingdings" charset="2"/>
              <a:buChar char="§"/>
            </a:pPr>
            <a:r>
              <a:rPr lang="en-GB" sz="2000" dirty="0" smtClean="0"/>
              <a:t>Testing under real life climate operating conditions on field and simulated within climate </a:t>
            </a:r>
            <a:r>
              <a:rPr lang="en-GB" sz="2000" dirty="0" smtClean="0"/>
              <a:t>chamber.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xmlns="" val="270999399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1"/>
          <p:cNvSpPr txBox="1">
            <a:spLocks/>
          </p:cNvSpPr>
          <p:nvPr/>
        </p:nvSpPr>
        <p:spPr>
          <a:xfrm>
            <a:off x="3851279" y="184615"/>
            <a:ext cx="4789440" cy="51529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5000" rIns="90000" bIns="45000" anchor="ctr" anchorCtr="0" compatLnSpc="1">
            <a:spAutoFit/>
          </a:bodyPr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</a:lstStyle>
          <a:p>
            <a:pPr marL="0" marR="0" lvl="0" indent="0" algn="r" defTabSz="914400" rtl="0" eaLnBrk="1" fontAlgn="auto" latinLnBrk="0" hangingPunct="0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/>
            </a:pP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33CC33"/>
                </a:solidFill>
                <a:effectLst/>
                <a:uLnTx/>
                <a:uFillTx/>
                <a:latin typeface="Calibri" pitchFamily="34" charset="0"/>
              </a:rPr>
              <a:t>1. Project achievements</a:t>
            </a:r>
            <a:endParaRPr kumimoji="0" lang="it-IT" sz="2800" b="1" i="0" u="none" strike="noStrike" kern="0" cap="none" spc="0" normalizeH="0" baseline="0" noProof="0" dirty="0">
              <a:ln>
                <a:noFill/>
              </a:ln>
              <a:solidFill>
                <a:srgbClr val="33CC33"/>
              </a:solidFill>
              <a:effectLst/>
              <a:uLnTx/>
              <a:uFillTx/>
              <a:latin typeface="Calibri" pitchFamily="18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51520" y="404664"/>
            <a:ext cx="1937710" cy="5062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61950" lvl="0" indent="-361950" hangingPunct="0">
              <a:lnSpc>
                <a:spcPct val="150000"/>
              </a:lnSpc>
              <a:spcBef>
                <a:spcPts val="635"/>
              </a:spcBef>
              <a:buClr>
                <a:srgbClr val="194C84"/>
              </a:buClr>
              <a:buSzPct val="100000"/>
              <a:buFont typeface="Wingdings" pitchFamily="2" charset="2"/>
              <a:buChar char="Ø"/>
            </a:pPr>
            <a:r>
              <a:rPr lang="en-GB" sz="2000" b="1" dirty="0" smtClean="0">
                <a:solidFill>
                  <a:srgbClr val="000000"/>
                </a:solidFill>
                <a:latin typeface="Calibri" pitchFamily="18"/>
                <a:ea typeface="Calibri" pitchFamily="2"/>
                <a:cs typeface="Calibri" pitchFamily="2"/>
              </a:rPr>
              <a:t>Test Progress</a:t>
            </a:r>
            <a:endParaRPr lang="en-GB" sz="2000" dirty="0">
              <a:solidFill>
                <a:srgbClr val="000000"/>
              </a:solidFill>
              <a:latin typeface="Calibri" pitchFamily="18"/>
              <a:ea typeface="Calibri" pitchFamily="2"/>
              <a:cs typeface="Calibri" pitchFamily="2"/>
            </a:endParaRPr>
          </a:p>
        </p:txBody>
      </p:sp>
      <p:graphicFrame>
        <p:nvGraphicFramePr>
          <p:cNvPr id="8" name="Tabella 7"/>
          <p:cNvGraphicFramePr>
            <a:graphicFrameLocks noGrp="1"/>
          </p:cNvGraphicFramePr>
          <p:nvPr/>
        </p:nvGraphicFramePr>
        <p:xfrm>
          <a:off x="467544" y="1124744"/>
          <a:ext cx="8136904" cy="5517744"/>
        </p:xfrm>
        <a:graphic>
          <a:graphicData uri="http://schemas.openxmlformats.org/drawingml/2006/table">
            <a:tbl>
              <a:tblPr/>
              <a:tblGrid>
                <a:gridCol w="760977"/>
                <a:gridCol w="1129574"/>
                <a:gridCol w="1030490"/>
                <a:gridCol w="760977"/>
                <a:gridCol w="760977"/>
                <a:gridCol w="760977"/>
                <a:gridCol w="760977"/>
                <a:gridCol w="760977"/>
                <a:gridCol w="760977"/>
                <a:gridCol w="650001"/>
              </a:tblGrid>
              <a:tr h="244915"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4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52" marR="8352" marT="83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4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Location</a:t>
                      </a:r>
                    </a:p>
                  </a:txBody>
                  <a:tcPr marL="150333" marR="8352" marT="83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4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End-user</a:t>
                      </a:r>
                    </a:p>
                  </a:txBody>
                  <a:tcPr marL="150333" marR="8352" marT="83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4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Cycles done</a:t>
                      </a:r>
                    </a:p>
                  </a:txBody>
                  <a:tcPr marL="8352" marR="8352" marT="83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4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Cycles targeted</a:t>
                      </a:r>
                    </a:p>
                  </a:txBody>
                  <a:tcPr marL="8352" marR="8352" marT="83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4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% Progress</a:t>
                      </a:r>
                    </a:p>
                  </a:txBody>
                  <a:tcPr marL="8352" marR="8352" marT="83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4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Hours done</a:t>
                      </a:r>
                    </a:p>
                  </a:txBody>
                  <a:tcPr marL="8352" marR="8352" marT="83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4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Hours targeted</a:t>
                      </a:r>
                    </a:p>
                  </a:txBody>
                  <a:tcPr marL="8352" marR="8352" marT="83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4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% Progress</a:t>
                      </a:r>
                    </a:p>
                  </a:txBody>
                  <a:tcPr marL="8352" marR="8352" marT="83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4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reliability%</a:t>
                      </a:r>
                    </a:p>
                  </a:txBody>
                  <a:tcPr marL="8352" marR="8352" marT="83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</a:tr>
              <a:tr h="184147"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4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52" marR="8352" marT="83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t"/>
                      <a:r>
                        <a:rPr lang="it-IT" sz="14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52" marR="8352" marT="83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t"/>
                      <a:r>
                        <a:rPr lang="it-IT" sz="14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52" marR="8352" marT="83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t"/>
                      <a:r>
                        <a:rPr lang="it-IT" sz="14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52" marR="8352" marT="83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4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52" marR="8352" marT="83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</a:tr>
              <a:tr h="202560"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4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8352" marR="8352" marT="83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Lucerne, Horw</a:t>
                      </a:r>
                    </a:p>
                  </a:txBody>
                  <a:tcPr marL="8352" marR="8352" marT="83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Swisscom</a:t>
                      </a:r>
                    </a:p>
                  </a:txBody>
                  <a:tcPr marL="150333" marR="8352" marT="83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484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438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111%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140,50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114,5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123%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98,14%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02560"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4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8352" marR="8352" marT="83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Lucerne</a:t>
                      </a:r>
                    </a:p>
                  </a:txBody>
                  <a:tcPr marL="8352" marR="8352" marT="83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Swisscom</a:t>
                      </a:r>
                    </a:p>
                  </a:txBody>
                  <a:tcPr marL="150333" marR="8352" marT="83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377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438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86%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77,5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114,5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68%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99,73%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202560"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4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8352" marR="8352" marT="83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Zizers</a:t>
                      </a:r>
                    </a:p>
                  </a:txBody>
                  <a:tcPr marL="8352" marR="8352" marT="83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Swisscom</a:t>
                      </a:r>
                    </a:p>
                  </a:txBody>
                  <a:tcPr marL="150333" marR="8352" marT="83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323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438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74%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82,5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114,5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72%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97,52%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202560"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4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8352" marR="8352" marT="83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Davos</a:t>
                      </a:r>
                    </a:p>
                  </a:txBody>
                  <a:tcPr marL="8352" marR="8352" marT="83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Swisscom</a:t>
                      </a:r>
                    </a:p>
                  </a:txBody>
                  <a:tcPr marL="150333" marR="8352" marT="83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385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438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88%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88,8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114,5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78%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100,00%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202560"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4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8352" marR="8352" marT="83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Chur</a:t>
                      </a:r>
                    </a:p>
                  </a:txBody>
                  <a:tcPr marL="8352" marR="8352" marT="83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Swisscom</a:t>
                      </a:r>
                    </a:p>
                  </a:txBody>
                  <a:tcPr marL="150333" marR="8352" marT="83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410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438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94%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96,3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114,5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84%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100,00%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202560"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4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8352" marR="8352" marT="83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Ennetbürgen</a:t>
                      </a:r>
                    </a:p>
                  </a:txBody>
                  <a:tcPr marL="8352" marR="8352" marT="83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BKPNW</a:t>
                      </a:r>
                    </a:p>
                  </a:txBody>
                  <a:tcPr marL="150333" marR="8352" marT="83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472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438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108%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113,7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114,5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99%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100,00%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02560"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4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8352" marR="8352" marT="83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Dallenwil</a:t>
                      </a:r>
                    </a:p>
                  </a:txBody>
                  <a:tcPr marL="8352" marR="8352" marT="83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BKPNW</a:t>
                      </a:r>
                    </a:p>
                  </a:txBody>
                  <a:tcPr marL="150333" marR="8352" marT="83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467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432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108%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109,9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154,5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71%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99,36%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02560"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4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8352" marR="8352" marT="83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Alpnach</a:t>
                      </a:r>
                    </a:p>
                  </a:txBody>
                  <a:tcPr marL="8352" marR="8352" marT="83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BKPNW</a:t>
                      </a:r>
                    </a:p>
                  </a:txBody>
                  <a:tcPr marL="150333" marR="8352" marT="83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442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432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102%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154,6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154,5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100%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100,00%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02560"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4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8352" marR="8352" marT="83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Settimo Milanese</a:t>
                      </a:r>
                    </a:p>
                  </a:txBody>
                  <a:tcPr marL="8352" marR="8352" marT="83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WIND</a:t>
                      </a:r>
                    </a:p>
                  </a:txBody>
                  <a:tcPr marL="150333" marR="8352" marT="83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167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572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29%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87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338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26%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tbc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202560"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4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8352" marR="8352" marT="83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Milano</a:t>
                      </a:r>
                    </a:p>
                  </a:txBody>
                  <a:tcPr marL="8352" marR="8352" marT="83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WIND</a:t>
                      </a:r>
                    </a:p>
                  </a:txBody>
                  <a:tcPr marL="150333" marR="8352" marT="83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223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572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39%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97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338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29%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tbc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202560"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4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8352" marR="8352" marT="83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Pavia</a:t>
                      </a:r>
                    </a:p>
                  </a:txBody>
                  <a:tcPr marL="8352" marR="8352" marT="83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WIND</a:t>
                      </a:r>
                    </a:p>
                  </a:txBody>
                  <a:tcPr marL="150333" marR="8352" marT="83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47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572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8%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338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6%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tbc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202560"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4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8352" marR="8352" marT="83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Bursa</a:t>
                      </a:r>
                    </a:p>
                  </a:txBody>
                  <a:tcPr marL="8352" marR="8352" marT="83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Turkcell</a:t>
                      </a:r>
                    </a:p>
                  </a:txBody>
                  <a:tcPr marL="150333" marR="8352" marT="83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118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572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21%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89,5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338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26%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97,46%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202560"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4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13</a:t>
                      </a:r>
                    </a:p>
                  </a:txBody>
                  <a:tcPr marL="8352" marR="8352" marT="83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Bursa</a:t>
                      </a:r>
                    </a:p>
                  </a:txBody>
                  <a:tcPr marL="8352" marR="8352" marT="83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Turkcell</a:t>
                      </a:r>
                    </a:p>
                  </a:txBody>
                  <a:tcPr marL="150333" marR="8352" marT="83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175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572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31%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86,9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338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26%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100,00%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202560"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4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52" marR="8352" marT="83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52" marR="8352" marT="83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150333" marR="8352" marT="83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it-IT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it-IT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8352" marR="8352" marT="835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560"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4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14</a:t>
                      </a:r>
                    </a:p>
                  </a:txBody>
                  <a:tcPr marL="8352" marR="8352" marT="83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Turin (Benchmark)</a:t>
                      </a:r>
                    </a:p>
                  </a:txBody>
                  <a:tcPr marL="8352" marR="8352" marT="83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EP</a:t>
                      </a:r>
                    </a:p>
                  </a:txBody>
                  <a:tcPr marL="150333" marR="8352" marT="83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248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1001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25%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172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1509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11%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100,00%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202560"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4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15</a:t>
                      </a:r>
                    </a:p>
                  </a:txBody>
                  <a:tcPr marL="8352" marR="8352" marT="83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Istanbul -&gt; D</a:t>
                      </a:r>
                    </a:p>
                  </a:txBody>
                  <a:tcPr marL="8352" marR="8352" marT="83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Future-E</a:t>
                      </a:r>
                    </a:p>
                  </a:txBody>
                  <a:tcPr marL="150333" marR="8352" marT="83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552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1001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55%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760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1509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50%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100,00%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202560"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4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16</a:t>
                      </a:r>
                    </a:p>
                  </a:txBody>
                  <a:tcPr marL="8352" marR="8352" marT="83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Petten</a:t>
                      </a:r>
                    </a:p>
                  </a:txBody>
                  <a:tcPr marL="8352" marR="8352" marT="83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JRC</a:t>
                      </a:r>
                    </a:p>
                  </a:txBody>
                  <a:tcPr marL="150333" marR="8352" marT="83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34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1001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3%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37,75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1509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3%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tbc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202560"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4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17</a:t>
                      </a:r>
                    </a:p>
                  </a:txBody>
                  <a:tcPr marL="8352" marR="8352" marT="83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Petten</a:t>
                      </a:r>
                    </a:p>
                  </a:txBody>
                  <a:tcPr marL="8352" marR="8352" marT="83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JRC</a:t>
                      </a:r>
                    </a:p>
                  </a:txBody>
                  <a:tcPr marL="150333" marR="8352" marT="83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TBD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TBD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  <a:tr h="202560"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4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18</a:t>
                      </a:r>
                    </a:p>
                  </a:txBody>
                  <a:tcPr marL="8352" marR="8352" marT="83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Petten</a:t>
                      </a:r>
                    </a:p>
                  </a:txBody>
                  <a:tcPr marL="8352" marR="8352" marT="83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JRC</a:t>
                      </a:r>
                    </a:p>
                  </a:txBody>
                  <a:tcPr marL="150333" marR="8352" marT="83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1087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1001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109%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1543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1509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102%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99,72%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02560"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4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19</a:t>
                      </a:r>
                    </a:p>
                  </a:txBody>
                  <a:tcPr marL="8352" marR="8352" marT="83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Petten</a:t>
                      </a:r>
                    </a:p>
                  </a:txBody>
                  <a:tcPr marL="8352" marR="8352" marT="83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JRC</a:t>
                      </a:r>
                    </a:p>
                  </a:txBody>
                  <a:tcPr marL="150333" marR="8352" marT="835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TBD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TBD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1"/>
          <p:cNvSpPr txBox="1">
            <a:spLocks/>
          </p:cNvSpPr>
          <p:nvPr/>
        </p:nvSpPr>
        <p:spPr>
          <a:xfrm>
            <a:off x="3851279" y="184615"/>
            <a:ext cx="4789440" cy="51529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5000" rIns="90000" bIns="45000" anchor="ctr" anchorCtr="0" compatLnSpc="1">
            <a:spAutoFit/>
          </a:bodyPr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</a:lstStyle>
          <a:p>
            <a:pPr marL="0" marR="0" lvl="0" indent="0" algn="r" defTabSz="914400" rtl="0" eaLnBrk="1" fontAlgn="auto" latinLnBrk="0" hangingPunct="0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/>
            </a:pP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33CC33"/>
                </a:solidFill>
                <a:effectLst/>
                <a:uLnTx/>
                <a:uFillTx/>
                <a:latin typeface="Calibri" pitchFamily="34" charset="0"/>
              </a:rPr>
              <a:t>1. Project achievements</a:t>
            </a:r>
            <a:endParaRPr kumimoji="0" lang="it-IT" sz="2800" b="1" i="0" u="none" strike="noStrike" kern="0" cap="none" spc="0" normalizeH="0" baseline="0" noProof="0" dirty="0">
              <a:ln>
                <a:noFill/>
              </a:ln>
              <a:solidFill>
                <a:srgbClr val="33CC33"/>
              </a:solidFill>
              <a:effectLst/>
              <a:uLnTx/>
              <a:uFillTx/>
              <a:latin typeface="Calibri" pitchFamily="18"/>
            </a:endParaRPr>
          </a:p>
        </p:txBody>
      </p:sp>
      <p:pic>
        <p:nvPicPr>
          <p:cNvPr id="6" name="Grafik 27"/>
          <p:cNvPicPr/>
          <p:nvPr/>
        </p:nvPicPr>
        <p:blipFill>
          <a:blip r:embed="rId3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907704" y="3324066"/>
            <a:ext cx="6959327" cy="353393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" name="Gruppo 8"/>
          <p:cNvGrpSpPr/>
          <p:nvPr/>
        </p:nvGrpSpPr>
        <p:grpSpPr>
          <a:xfrm>
            <a:off x="0" y="0"/>
            <a:ext cx="6448450" cy="3393007"/>
            <a:chOff x="0" y="0"/>
            <a:chExt cx="6448450" cy="3393007"/>
          </a:xfrm>
        </p:grpSpPr>
        <p:pic>
          <p:nvPicPr>
            <p:cNvPr id="4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6448450" cy="33930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sp>
          <p:nvSpPr>
            <p:cNvPr id="8" name="CasellaDiTesto 7"/>
            <p:cNvSpPr txBox="1"/>
            <p:nvPr/>
          </p:nvSpPr>
          <p:spPr>
            <a:xfrm>
              <a:off x="2195736" y="0"/>
              <a:ext cx="2160240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it-IT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80705558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95535" y="1124744"/>
          <a:ext cx="8496945" cy="5402502"/>
        </p:xfrm>
        <a:graphic>
          <a:graphicData uri="http://schemas.openxmlformats.org/drawingml/2006/table">
            <a:tbl>
              <a:tblPr/>
              <a:tblGrid>
                <a:gridCol w="2389765"/>
                <a:gridCol w="1150628"/>
                <a:gridCol w="2364264"/>
                <a:gridCol w="2592288"/>
              </a:tblGrid>
              <a:tr h="748584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Expected output </a:t>
                      </a:r>
                      <a:r>
                        <a:rPr lang="en-GB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AIP </a:t>
                      </a:r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/>
                      </a:r>
                      <a:b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Topic:   </a:t>
                      </a:r>
                      <a:r>
                        <a:rPr lang="en-GB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4.2</a:t>
                      </a:r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/>
                      </a:r>
                      <a:b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Call:  </a:t>
                      </a:r>
                      <a:r>
                        <a:rPr lang="en-GB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2009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Objectives</a:t>
                      </a:r>
                      <a:r>
                        <a:rPr lang="en-GB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Project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Current status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499056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Number of  FC back-up systems</a:t>
                      </a:r>
                      <a:r>
                        <a:rPr lang="en-GB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5-10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en-GB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9056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Reliability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100%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&gt;95%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99,4% so far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9056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i="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Response time of </a:t>
                      </a:r>
                      <a:r>
                        <a:rPr lang="en-US" sz="1800" i="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less than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 ms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&lt; 5 ms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Satisfied so far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7858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i="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Lifetimes</a:t>
                      </a:r>
                      <a:r>
                        <a:rPr lang="it-IT" sz="2000" i="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it-IT" sz="2000" i="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greater</a:t>
                      </a:r>
                      <a:r>
                        <a:rPr lang="it-IT" sz="2000" i="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it-IT" sz="1800" i="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than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 years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&gt;1500 h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1500 operating hours are demonstrated</a:t>
                      </a:r>
                      <a:endParaRPr lang="it-IT" sz="1400" b="0" dirty="0" smtClean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marL="0" marR="0" indent="0" algn="ctr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7858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Number</a:t>
                      </a:r>
                      <a:r>
                        <a:rPr lang="it-IT" sz="20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it-IT" sz="20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of</a:t>
                      </a:r>
                      <a:r>
                        <a:rPr lang="it-IT" sz="20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start-stop </a:t>
                      </a:r>
                      <a:r>
                        <a:rPr lang="it-IT" sz="18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cycles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1000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1000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1000 start-stop cycles are demonstrated</a:t>
                      </a:r>
                      <a:endParaRPr lang="it-IT" sz="2000" b="0" dirty="0" smtClean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algn="ctr" fontAlgn="b"/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7858"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i="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Target system </a:t>
                      </a:r>
                      <a:r>
                        <a:rPr lang="it-IT" sz="2000" i="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cost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 k€/kW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 k€/kW</a:t>
                      </a:r>
                    </a:p>
                  </a:txBody>
                  <a:tcPr marL="9525" marR="9525" marT="95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5,5 k€/kW</a:t>
                      </a:r>
                    </a:p>
                    <a:p>
                      <a:pPr marL="0" marR="0" indent="0" algn="ctr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(including hydrogen</a:t>
                      </a:r>
                      <a:r>
                        <a:rPr lang="en-GB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generators)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Titolo 1"/>
          <p:cNvSpPr txBox="1">
            <a:spLocks/>
          </p:cNvSpPr>
          <p:nvPr/>
        </p:nvSpPr>
        <p:spPr>
          <a:xfrm>
            <a:off x="4139952" y="260648"/>
            <a:ext cx="4789440" cy="51529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5000" rIns="90000" bIns="45000" anchor="ctr" anchorCtr="0" compatLnSpc="1">
            <a:spAutoFit/>
          </a:bodyPr>
          <a:lstStyle>
            <a:defPPr lvl="0">
              <a:buClr>
                <a:srgbClr val="000000"/>
              </a:buClr>
              <a:buSzPct val="100000"/>
              <a:buFont typeface="Times New Roman" pitchFamily="18"/>
              <a:buNone/>
            </a:defPPr>
            <a:lvl1pPr lvl="0">
              <a:buClr>
                <a:srgbClr val="000000"/>
              </a:buClr>
              <a:buSzPct val="100000"/>
              <a:buFont typeface="Times New Roman" pitchFamily="18"/>
              <a:buChar char="•"/>
            </a:lvl1pPr>
          </a:lstStyle>
          <a:p>
            <a:pPr marL="0" marR="0" lvl="0" indent="0" algn="r" defTabSz="914400" rtl="0" eaLnBrk="1" fontAlgn="auto" latinLnBrk="0" hangingPunct="0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/>
            </a:pP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33CC33"/>
                </a:solidFill>
                <a:effectLst/>
                <a:uLnTx/>
                <a:uFillTx/>
                <a:latin typeface="Calibri" pitchFamily="34" charset="0"/>
              </a:rPr>
              <a:t>1. Project achievements</a:t>
            </a:r>
            <a:endParaRPr kumimoji="0" lang="it-IT" sz="2800" b="1" i="0" u="none" strike="noStrike" kern="0" cap="none" spc="0" normalizeH="0" baseline="0" noProof="0" dirty="0">
              <a:ln>
                <a:noFill/>
              </a:ln>
              <a:solidFill>
                <a:srgbClr val="33CC33"/>
              </a:solidFill>
              <a:effectLst/>
              <a:uLnTx/>
              <a:uFillTx/>
              <a:latin typeface="Calibri" pitchFamily="18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andar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35158</TotalTime>
  <Words>1071</Words>
  <Application>Microsoft Office PowerPoint</Application>
  <PresentationFormat>Presentazione su schermo (4:3)</PresentationFormat>
  <Paragraphs>344</Paragraphs>
  <Slides>13</Slides>
  <Notes>13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4" baseType="lpstr">
      <vt:lpstr>Standard</vt:lpstr>
      <vt:lpstr>Diapositiva 1</vt:lpstr>
      <vt:lpstr>Diapositiva 2</vt:lpstr>
      <vt:lpstr>Scope of the project</vt:lpstr>
      <vt:lpstr>Technical Targets</vt:lpstr>
      <vt:lpstr>1. Project achievements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Ilaria</dc:creator>
  <cp:lastModifiedBy>Ilaria Rosso</cp:lastModifiedBy>
  <cp:revision>27</cp:revision>
  <dcterms:modified xsi:type="dcterms:W3CDTF">2013-11-06T19:01:49Z</dcterms:modified>
</cp:coreProperties>
</file>