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4">
  <p:sldMasterIdLst>
    <p:sldMasterId id="2147483667" r:id="rId1"/>
  </p:sldMasterIdLst>
  <p:notesMasterIdLst>
    <p:notesMasterId r:id="rId3"/>
  </p:notesMasterIdLst>
  <p:sldIdLst>
    <p:sldId id="611" r:id="rId2"/>
  </p:sldIdLst>
  <p:sldSz cx="9144000" cy="6858000" type="screen4x3"/>
  <p:notesSz cx="6858000" cy="9926638"/>
  <p:custDataLst>
    <p:tags r:id="rId4"/>
  </p:custDataLst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3200" kern="1200">
        <a:solidFill>
          <a:srgbClr val="194C84"/>
        </a:solidFill>
        <a:latin typeface="Arial" charset="0"/>
        <a:ea typeface="ヒラギノ角ゴ Pro W3"/>
        <a:cs typeface="ヒラギノ角ゴ Pro W3"/>
      </a:defRPr>
    </a:lvl1pPr>
    <a:lvl2pPr marL="457200" algn="l" defTabSz="457200" rtl="0" fontAlgn="base">
      <a:spcBef>
        <a:spcPct val="0"/>
      </a:spcBef>
      <a:spcAft>
        <a:spcPct val="0"/>
      </a:spcAft>
      <a:defRPr sz="3200" kern="1200">
        <a:solidFill>
          <a:srgbClr val="194C84"/>
        </a:solidFill>
        <a:latin typeface="Arial" charset="0"/>
        <a:ea typeface="ヒラギノ角ゴ Pro W3"/>
        <a:cs typeface="ヒラギノ角ゴ Pro W3"/>
      </a:defRPr>
    </a:lvl2pPr>
    <a:lvl3pPr marL="914400" algn="l" defTabSz="457200" rtl="0" fontAlgn="base">
      <a:spcBef>
        <a:spcPct val="0"/>
      </a:spcBef>
      <a:spcAft>
        <a:spcPct val="0"/>
      </a:spcAft>
      <a:defRPr sz="3200" kern="1200">
        <a:solidFill>
          <a:srgbClr val="194C84"/>
        </a:solidFill>
        <a:latin typeface="Arial" charset="0"/>
        <a:ea typeface="ヒラギノ角ゴ Pro W3"/>
        <a:cs typeface="ヒラギノ角ゴ Pro W3"/>
      </a:defRPr>
    </a:lvl3pPr>
    <a:lvl4pPr marL="1371600" algn="l" defTabSz="457200" rtl="0" fontAlgn="base">
      <a:spcBef>
        <a:spcPct val="0"/>
      </a:spcBef>
      <a:spcAft>
        <a:spcPct val="0"/>
      </a:spcAft>
      <a:defRPr sz="3200" kern="1200">
        <a:solidFill>
          <a:srgbClr val="194C84"/>
        </a:solidFill>
        <a:latin typeface="Arial" charset="0"/>
        <a:ea typeface="ヒラギノ角ゴ Pro W3"/>
        <a:cs typeface="ヒラギノ角ゴ Pro W3"/>
      </a:defRPr>
    </a:lvl4pPr>
    <a:lvl5pPr marL="1828800" algn="l" defTabSz="457200" rtl="0" fontAlgn="base">
      <a:spcBef>
        <a:spcPct val="0"/>
      </a:spcBef>
      <a:spcAft>
        <a:spcPct val="0"/>
      </a:spcAft>
      <a:defRPr sz="3200" kern="1200">
        <a:solidFill>
          <a:srgbClr val="194C84"/>
        </a:solidFill>
        <a:latin typeface="Arial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sz="3200" kern="1200">
        <a:solidFill>
          <a:srgbClr val="194C84"/>
        </a:solidFill>
        <a:latin typeface="Arial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sz="3200" kern="1200">
        <a:solidFill>
          <a:srgbClr val="194C84"/>
        </a:solidFill>
        <a:latin typeface="Arial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sz="3200" kern="1200">
        <a:solidFill>
          <a:srgbClr val="194C84"/>
        </a:solidFill>
        <a:latin typeface="Arial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sz="3200" kern="1200">
        <a:solidFill>
          <a:srgbClr val="194C84"/>
        </a:solidFill>
        <a:latin typeface="Arial" charset="0"/>
        <a:ea typeface="ヒラギノ角ゴ Pro W3"/>
        <a:cs typeface="ヒラギノ角ゴ Pro W3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0033CC"/>
    <a:srgbClr val="FF0000"/>
    <a:srgbClr val="FF3399"/>
    <a:srgbClr val="00CC99"/>
    <a:srgbClr val="33CCFF"/>
    <a:srgbClr val="EE861E"/>
    <a:srgbClr val="66FF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9759" autoAdjust="0"/>
  </p:normalViewPr>
  <p:slideViewPr>
    <p:cSldViewPr snapToGrid="0" snapToObjects="1">
      <p:cViewPr>
        <p:scale>
          <a:sx n="100" d="100"/>
          <a:sy n="100" d="100"/>
        </p:scale>
        <p:origin x="-248" y="5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01" d="100"/>
          <a:sy n="101" d="100"/>
        </p:scale>
        <p:origin x="-3528" y="-108"/>
      </p:cViewPr>
      <p:guideLst>
        <p:guide orient="horz" pos="3127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229" cy="496332"/>
          </a:xfrm>
          <a:prstGeom prst="rect">
            <a:avLst/>
          </a:prstGeom>
        </p:spPr>
        <p:txBody>
          <a:bodyPr vert="horz" lIns="92693" tIns="46346" rIns="92693" bIns="46346" rtlCol="0"/>
          <a:lstStyle>
            <a:lvl1pPr algn="l" eaLnBrk="1" hangingPunct="1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endParaRPr lang="fr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5212" y="0"/>
            <a:ext cx="2971228" cy="496332"/>
          </a:xfrm>
          <a:prstGeom prst="rect">
            <a:avLst/>
          </a:prstGeom>
        </p:spPr>
        <p:txBody>
          <a:bodyPr vert="horz" wrap="square" lIns="92693" tIns="46346" rIns="92693" bIns="46346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fld id="{11AFB4AD-581E-4B47-B0F6-AB7B57CEC5E1}" type="datetimeFigureOut">
              <a:rPr lang="fr-BE"/>
              <a:pPr>
                <a:defRPr/>
              </a:pPr>
              <a:t>16/01/2017</a:t>
            </a:fld>
            <a:endParaRPr lang="fr-B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615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93" tIns="46346" rIns="92693" bIns="46346" rtlCol="0" anchor="ctr"/>
          <a:lstStyle/>
          <a:p>
            <a:pPr lvl="0"/>
            <a:endParaRPr lang="fr-BE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269" y="4715154"/>
            <a:ext cx="5485464" cy="4466987"/>
          </a:xfrm>
          <a:prstGeom prst="rect">
            <a:avLst/>
          </a:prstGeom>
        </p:spPr>
        <p:txBody>
          <a:bodyPr vert="horz" lIns="92693" tIns="46346" rIns="92693" bIns="4634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r-BE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71229" cy="496332"/>
          </a:xfrm>
          <a:prstGeom prst="rect">
            <a:avLst/>
          </a:prstGeom>
        </p:spPr>
        <p:txBody>
          <a:bodyPr vert="horz" lIns="92693" tIns="46346" rIns="92693" bIns="46346" rtlCol="0" anchor="b"/>
          <a:lstStyle>
            <a:lvl1pPr algn="l" eaLnBrk="1" hangingPunct="1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endParaRPr lang="fr-B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5212" y="9428584"/>
            <a:ext cx="2971228" cy="496332"/>
          </a:xfrm>
          <a:prstGeom prst="rect">
            <a:avLst/>
          </a:prstGeom>
        </p:spPr>
        <p:txBody>
          <a:bodyPr vert="horz" wrap="square" lIns="92693" tIns="46346" rIns="92693" bIns="46346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fld id="{44DBB44E-5E43-435B-BF10-1C84E7190656}" type="slidenum">
              <a:rPr lang="fr-BE"/>
              <a:pPr>
                <a:defRPr/>
              </a:pPr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531540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GB" dirty="0" smtClean="0">
              <a:ea typeface="ＭＳ Ｐゴシック" charset="0"/>
              <a:cs typeface="+mn-cs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12813">
              <a:defRPr sz="12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11200" indent="-273050" defTabSz="912813">
              <a:defRPr sz="12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093788" indent="-217488" defTabSz="912813">
              <a:defRPr sz="12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531938" indent="-217488" defTabSz="912813">
              <a:defRPr sz="12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1970088" indent="-217488" defTabSz="912813">
              <a:defRPr sz="12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427288" indent="-217488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884488" indent="-217488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341688" indent="-217488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798888" indent="-217488" defTabSz="9128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>
              <a:defRPr/>
            </a:pPr>
            <a:fld id="{F35A9F63-F2AA-4445-B578-016F9420C365}" type="slidenum">
              <a:rPr lang="en-US" smtClean="0">
                <a:solidFill>
                  <a:srgbClr val="000000"/>
                </a:solidFill>
                <a:cs typeface="Arial" charset="0"/>
              </a:rPr>
              <a:pPr>
                <a:defRPr/>
              </a:pPr>
              <a:t>1</a:t>
            </a:fld>
            <a:endParaRPr lang="en-US" smtClean="0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B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551C6-25AE-234F-80A9-582F038E28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81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FEA13-E22A-CD48-AC55-B1BEB53BE2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93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-98425"/>
            <a:ext cx="2057400" cy="6224588"/>
          </a:xfrm>
        </p:spPr>
        <p:txBody>
          <a:bodyPr vert="eaVert"/>
          <a:lstStyle/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-98425"/>
            <a:ext cx="6019800" cy="6224588"/>
          </a:xfrm>
        </p:spPr>
        <p:txBody>
          <a:bodyPr vert="eaVert"/>
          <a:lstStyle/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79FA5-C122-A04E-B2C2-03102E5B6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129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0B5F9-C680-FC4B-B2C9-F9754F72BA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712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B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2E694-72DA-9740-BAD9-A73D795EE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744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257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257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A905A-426A-2D4F-BCBD-16FA0AD4B5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57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8EE05-7132-1942-B86C-83D014DB64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263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2EAC8-45CC-DD40-A952-F7E4CE60F1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842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4FF0C-D847-574C-B2CF-DC50F58E89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714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28E67-DD42-D942-80D9-CC1A10D413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343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3614D-047C-9B4C-B7C8-0E660971BC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422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FCH JU - Power Point2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209675" y="-98425"/>
            <a:ext cx="74771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425700"/>
            <a:ext cx="8229600" cy="370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914400"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 defTabSz="91440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914400">
              <a:defRPr/>
            </a:pPr>
            <a:fld id="{9D3F4E55-3E6D-804D-9E5B-31ACE8BC7A56}" type="slidenum">
              <a:rPr lang="en-US">
                <a:ea typeface="ヒラギノ角ゴ Pro W3" charset="0"/>
                <a:cs typeface="ヒラギノ角ゴ Pro W3" charset="0"/>
              </a:rPr>
              <a:pPr defTabSz="914400">
                <a:defRPr/>
              </a:pPr>
              <a:t>‹#›</a:t>
            </a:fld>
            <a:endParaRPr lang="en-US"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802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hdr="0" ftr="0" dt="0"/>
  <p:txStyles>
    <p:titleStyle>
      <a:lvl1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+mj-lt"/>
          <a:ea typeface="+mj-ea"/>
          <a:cs typeface="ヒラギノ角ゴ Pro W3" charset="0"/>
        </a:defRPr>
      </a:lvl1pPr>
      <a:lvl2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0"/>
          <a:cs typeface="ヒラギノ角ゴ Pro W3" charset="0"/>
        </a:defRPr>
      </a:lvl2pPr>
      <a:lvl3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0"/>
          <a:cs typeface="ヒラギノ角ゴ Pro W3" charset="0"/>
        </a:defRPr>
      </a:lvl3pPr>
      <a:lvl4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0"/>
          <a:cs typeface="ヒラギノ角ゴ Pro W3" charset="0"/>
        </a:defRPr>
      </a:lvl4pPr>
      <a:lvl5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0"/>
          <a:cs typeface="ヒラギノ角ゴ Pro W3" charset="0"/>
        </a:defRPr>
      </a:lvl5pPr>
      <a:lvl6pPr marL="8001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0"/>
          <a:cs typeface="Arial" charset="0"/>
        </a:defRPr>
      </a:lvl6pPr>
      <a:lvl7pPr marL="12573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0"/>
          <a:cs typeface="Arial" charset="0"/>
        </a:defRPr>
      </a:lvl7pPr>
      <a:lvl8pPr marL="17145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0"/>
          <a:cs typeface="Arial" charset="0"/>
        </a:defRPr>
      </a:lvl8pPr>
      <a:lvl9pPr marL="21717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194C84"/>
        </a:buClr>
        <a:buFont typeface="Arial" charset="0"/>
        <a:buChar char="•"/>
        <a:defRPr sz="3200">
          <a:solidFill>
            <a:srgbClr val="194C84"/>
          </a:solidFill>
          <a:latin typeface="+mn-lt"/>
          <a:ea typeface="+mn-ea"/>
          <a:cs typeface="ヒラギノ角ゴ Pro W3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Font typeface="Arial" charset="0"/>
        <a:buChar char="–"/>
        <a:defRPr sz="2800">
          <a:solidFill>
            <a:srgbClr val="008000"/>
          </a:solidFill>
          <a:latin typeface="+mn-lt"/>
          <a:ea typeface="+mn-ea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5pPr>
      <a:lvl6pPr marL="25146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Elbow Connector 5"/>
          <p:cNvCxnSpPr/>
          <p:nvPr/>
        </p:nvCxnSpPr>
        <p:spPr>
          <a:xfrm rot="16200000" flipH="1">
            <a:off x="1666094" y="3815005"/>
            <a:ext cx="602640" cy="228600"/>
          </a:xfrm>
          <a:prstGeom prst="bentConnector3">
            <a:avLst>
              <a:gd name="adj1" fmla="val 50000"/>
            </a:avLst>
          </a:prstGeom>
          <a:ln w="952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45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00FF8186-920D-2C4A-B2AE-CE09B9672945}" type="slidenum">
              <a:rPr lang="en-US" sz="1200">
                <a:solidFill>
                  <a:srgbClr val="898989"/>
                </a:solidFill>
                <a:latin typeface="Calibri" charset="0"/>
                <a:cs typeface="Arial" charset="0"/>
              </a:rPr>
              <a:pPr eaLnBrk="1" hangingPunct="1"/>
              <a:t>1</a:t>
            </a:fld>
            <a:endParaRPr lang="en-US" sz="1200">
              <a:solidFill>
                <a:srgbClr val="898989"/>
              </a:solidFill>
              <a:latin typeface="Calibri" charset="0"/>
              <a:cs typeface="Arial" charset="0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7865271" y="2551884"/>
            <a:ext cx="155920" cy="47815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478156"/>
                </a:lnTo>
                <a:lnTo>
                  <a:pt x="155920" y="478156"/>
                </a:lnTo>
              </a:path>
            </a:pathLst>
          </a:custGeom>
          <a:noFill/>
        </p:spPr>
        <p:style>
          <a:lnRef idx="1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Freeform 8"/>
          <p:cNvSpPr/>
          <p:nvPr/>
        </p:nvSpPr>
        <p:spPr>
          <a:xfrm>
            <a:off x="6176660" y="1803568"/>
            <a:ext cx="2182359" cy="21828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09144"/>
                </a:lnTo>
                <a:lnTo>
                  <a:pt x="2182359" y="109144"/>
                </a:lnTo>
                <a:lnTo>
                  <a:pt x="2182359" y="218289"/>
                </a:lnTo>
              </a:path>
            </a:pathLst>
          </a:custGeom>
          <a:noFill/>
        </p:spPr>
        <p:style>
          <a:lnRef idx="1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Freeform 9"/>
          <p:cNvSpPr/>
          <p:nvPr/>
        </p:nvSpPr>
        <p:spPr>
          <a:xfrm>
            <a:off x="6607511" y="2541593"/>
            <a:ext cx="155920" cy="269223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692231"/>
                </a:lnTo>
                <a:lnTo>
                  <a:pt x="155920" y="2692231"/>
                </a:lnTo>
              </a:path>
            </a:pathLst>
          </a:custGeom>
          <a:noFill/>
        </p:spPr>
        <p:style>
          <a:lnRef idx="1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Freeform 10"/>
          <p:cNvSpPr/>
          <p:nvPr/>
        </p:nvSpPr>
        <p:spPr>
          <a:xfrm>
            <a:off x="6617862" y="2551884"/>
            <a:ext cx="155920" cy="195420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954206"/>
                </a:lnTo>
                <a:lnTo>
                  <a:pt x="155920" y="1954206"/>
                </a:lnTo>
              </a:path>
            </a:pathLst>
          </a:custGeom>
          <a:noFill/>
        </p:spPr>
        <p:style>
          <a:lnRef idx="1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Freeform 14"/>
          <p:cNvSpPr/>
          <p:nvPr/>
        </p:nvSpPr>
        <p:spPr>
          <a:xfrm>
            <a:off x="6620593" y="2541593"/>
            <a:ext cx="155920" cy="121618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216181"/>
                </a:lnTo>
                <a:lnTo>
                  <a:pt x="155920" y="1216181"/>
                </a:lnTo>
              </a:path>
            </a:pathLst>
          </a:custGeom>
          <a:noFill/>
        </p:spPr>
        <p:style>
          <a:lnRef idx="1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Freeform 15"/>
          <p:cNvSpPr/>
          <p:nvPr/>
        </p:nvSpPr>
        <p:spPr>
          <a:xfrm>
            <a:off x="6625482" y="2541593"/>
            <a:ext cx="155920" cy="47815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478156"/>
                </a:lnTo>
                <a:lnTo>
                  <a:pt x="155920" y="478156"/>
                </a:lnTo>
              </a:path>
            </a:pathLst>
          </a:custGeom>
          <a:noFill/>
        </p:spPr>
        <p:style>
          <a:lnRef idx="1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Freeform 17"/>
          <p:cNvSpPr/>
          <p:nvPr/>
        </p:nvSpPr>
        <p:spPr>
          <a:xfrm>
            <a:off x="6176660" y="1803568"/>
            <a:ext cx="924599" cy="21828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09144"/>
                </a:lnTo>
                <a:lnTo>
                  <a:pt x="924599" y="109144"/>
                </a:lnTo>
                <a:lnTo>
                  <a:pt x="924599" y="218289"/>
                </a:lnTo>
              </a:path>
            </a:pathLst>
          </a:custGeom>
          <a:noFill/>
        </p:spPr>
        <p:style>
          <a:lnRef idx="1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Freeform 19"/>
          <p:cNvSpPr/>
          <p:nvPr/>
        </p:nvSpPr>
        <p:spPr>
          <a:xfrm>
            <a:off x="5344933" y="2524644"/>
            <a:ext cx="163009" cy="268359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683598"/>
                </a:lnTo>
                <a:lnTo>
                  <a:pt x="163009" y="2683598"/>
                </a:lnTo>
              </a:path>
            </a:pathLst>
          </a:custGeom>
          <a:noFill/>
        </p:spPr>
        <p:style>
          <a:lnRef idx="1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Freeform 20"/>
          <p:cNvSpPr/>
          <p:nvPr/>
        </p:nvSpPr>
        <p:spPr>
          <a:xfrm>
            <a:off x="5318414" y="2538105"/>
            <a:ext cx="155920" cy="195420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954206"/>
                </a:lnTo>
                <a:lnTo>
                  <a:pt x="155920" y="1954206"/>
                </a:lnTo>
              </a:path>
            </a:pathLst>
          </a:custGeom>
          <a:noFill/>
        </p:spPr>
        <p:style>
          <a:lnRef idx="1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2" name="Freeform 21"/>
          <p:cNvSpPr/>
          <p:nvPr/>
        </p:nvSpPr>
        <p:spPr>
          <a:xfrm>
            <a:off x="5352022" y="2551884"/>
            <a:ext cx="155920" cy="121618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216181"/>
                </a:lnTo>
                <a:lnTo>
                  <a:pt x="155920" y="1216181"/>
                </a:lnTo>
              </a:path>
            </a:pathLst>
          </a:custGeom>
          <a:noFill/>
        </p:spPr>
        <p:style>
          <a:lnRef idx="1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4" name="Freeform 23"/>
          <p:cNvSpPr/>
          <p:nvPr/>
        </p:nvSpPr>
        <p:spPr>
          <a:xfrm>
            <a:off x="5349751" y="2551884"/>
            <a:ext cx="155920" cy="47815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478156"/>
                </a:lnTo>
                <a:lnTo>
                  <a:pt x="155920" y="478156"/>
                </a:lnTo>
              </a:path>
            </a:pathLst>
          </a:custGeom>
          <a:noFill/>
        </p:spPr>
        <p:style>
          <a:lnRef idx="1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5" name="Freeform 24"/>
          <p:cNvSpPr/>
          <p:nvPr/>
        </p:nvSpPr>
        <p:spPr>
          <a:xfrm>
            <a:off x="5843499" y="1803568"/>
            <a:ext cx="333160" cy="21828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33160" y="0"/>
                </a:moveTo>
                <a:lnTo>
                  <a:pt x="333160" y="109144"/>
                </a:lnTo>
                <a:lnTo>
                  <a:pt x="0" y="109144"/>
                </a:lnTo>
                <a:lnTo>
                  <a:pt x="0" y="218289"/>
                </a:lnTo>
              </a:path>
            </a:pathLst>
          </a:custGeom>
          <a:noFill/>
        </p:spPr>
        <p:style>
          <a:lnRef idx="1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6" name="Freeform 25"/>
          <p:cNvSpPr/>
          <p:nvPr/>
        </p:nvSpPr>
        <p:spPr>
          <a:xfrm>
            <a:off x="4290019" y="1803568"/>
            <a:ext cx="1886640" cy="21828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886640" y="0"/>
                </a:moveTo>
                <a:lnTo>
                  <a:pt x="1886640" y="109144"/>
                </a:lnTo>
                <a:lnTo>
                  <a:pt x="0" y="109144"/>
                </a:lnTo>
                <a:lnTo>
                  <a:pt x="0" y="218289"/>
                </a:lnTo>
              </a:path>
            </a:pathLst>
          </a:custGeom>
          <a:noFill/>
        </p:spPr>
        <p:style>
          <a:lnRef idx="1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7" name="Freeform 26"/>
          <p:cNvSpPr/>
          <p:nvPr/>
        </p:nvSpPr>
        <p:spPr>
          <a:xfrm>
            <a:off x="3640531" y="1065544"/>
            <a:ext cx="4458621" cy="21828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09144"/>
                </a:lnTo>
                <a:lnTo>
                  <a:pt x="2536128" y="109144"/>
                </a:lnTo>
                <a:lnTo>
                  <a:pt x="2536128" y="218289"/>
                </a:lnTo>
              </a:path>
            </a:pathLst>
          </a:custGeom>
          <a:noFill/>
        </p:spPr>
        <p:style>
          <a:lnRef idx="1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8" name="Freeform 27"/>
          <p:cNvSpPr/>
          <p:nvPr/>
        </p:nvSpPr>
        <p:spPr>
          <a:xfrm>
            <a:off x="3640532" y="1065544"/>
            <a:ext cx="849767" cy="21828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09144"/>
                </a:lnTo>
                <a:lnTo>
                  <a:pt x="849767" y="109144"/>
                </a:lnTo>
                <a:lnTo>
                  <a:pt x="849767" y="218289"/>
                </a:lnTo>
              </a:path>
            </a:pathLst>
          </a:custGeom>
          <a:noFill/>
        </p:spPr>
        <p:style>
          <a:lnRef idx="1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0" name="Freeform 29"/>
          <p:cNvSpPr/>
          <p:nvPr/>
        </p:nvSpPr>
        <p:spPr>
          <a:xfrm>
            <a:off x="2901343" y="1065544"/>
            <a:ext cx="739188" cy="21066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739188" y="0"/>
                </a:moveTo>
                <a:lnTo>
                  <a:pt x="739188" y="101525"/>
                </a:lnTo>
                <a:lnTo>
                  <a:pt x="0" y="101525"/>
                </a:lnTo>
                <a:lnTo>
                  <a:pt x="0" y="210669"/>
                </a:lnTo>
              </a:path>
            </a:pathLst>
          </a:custGeom>
          <a:noFill/>
        </p:spPr>
        <p:style>
          <a:lnRef idx="1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1" name="Freeform 30"/>
          <p:cNvSpPr/>
          <p:nvPr/>
        </p:nvSpPr>
        <p:spPr>
          <a:xfrm>
            <a:off x="1153991" y="1803568"/>
            <a:ext cx="159350" cy="46120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461208"/>
                </a:lnTo>
                <a:lnTo>
                  <a:pt x="159350" y="461208"/>
                </a:lnTo>
              </a:path>
            </a:pathLst>
          </a:custGeom>
          <a:noFill/>
        </p:spPr>
        <p:style>
          <a:lnRef idx="1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456" name="Freeform 19455"/>
          <p:cNvSpPr/>
          <p:nvPr/>
        </p:nvSpPr>
        <p:spPr>
          <a:xfrm>
            <a:off x="1025154" y="1518769"/>
            <a:ext cx="114520" cy="223900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14520" y="0"/>
                </a:moveTo>
                <a:lnTo>
                  <a:pt x="114520" y="2760311"/>
                </a:lnTo>
                <a:lnTo>
                  <a:pt x="0" y="2760311"/>
                </a:lnTo>
              </a:path>
            </a:pathLst>
          </a:custGeom>
          <a:noFill/>
        </p:spPr>
        <p:style>
          <a:lnRef idx="1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457" name="Freeform 19456"/>
          <p:cNvSpPr/>
          <p:nvPr/>
        </p:nvSpPr>
        <p:spPr>
          <a:xfrm>
            <a:off x="1039471" y="1361434"/>
            <a:ext cx="114520" cy="429352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14520" y="0"/>
                </a:moveTo>
                <a:lnTo>
                  <a:pt x="114520" y="4293526"/>
                </a:lnTo>
                <a:lnTo>
                  <a:pt x="0" y="4293526"/>
                </a:lnTo>
              </a:path>
            </a:pathLst>
          </a:custGeom>
          <a:noFill/>
        </p:spPr>
        <p:style>
          <a:lnRef idx="1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459" name="Freeform 19458"/>
          <p:cNvSpPr/>
          <p:nvPr/>
        </p:nvSpPr>
        <p:spPr>
          <a:xfrm>
            <a:off x="1039471" y="1803568"/>
            <a:ext cx="114520" cy="346174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14520" y="0"/>
                </a:moveTo>
                <a:lnTo>
                  <a:pt x="114520" y="3461746"/>
                </a:lnTo>
                <a:lnTo>
                  <a:pt x="0" y="3461746"/>
                </a:lnTo>
              </a:path>
            </a:pathLst>
          </a:custGeom>
          <a:noFill/>
        </p:spPr>
        <p:style>
          <a:lnRef idx="1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460" name="Freeform 19459"/>
          <p:cNvSpPr/>
          <p:nvPr/>
        </p:nvSpPr>
        <p:spPr>
          <a:xfrm>
            <a:off x="1153991" y="1803568"/>
            <a:ext cx="264130" cy="429352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4293526"/>
                </a:lnTo>
                <a:lnTo>
                  <a:pt x="264130" y="4293526"/>
                </a:lnTo>
              </a:path>
            </a:pathLst>
          </a:custGeom>
          <a:noFill/>
        </p:spPr>
        <p:style>
          <a:lnRef idx="1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461" name="Freeform 19460"/>
          <p:cNvSpPr/>
          <p:nvPr/>
        </p:nvSpPr>
        <p:spPr>
          <a:xfrm>
            <a:off x="1049212" y="1519969"/>
            <a:ext cx="264130" cy="346174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461746"/>
                </a:lnTo>
                <a:lnTo>
                  <a:pt x="264130" y="3461746"/>
                </a:lnTo>
              </a:path>
            </a:pathLst>
          </a:custGeom>
          <a:noFill/>
        </p:spPr>
        <p:style>
          <a:lnRef idx="1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462" name="Freeform 19461"/>
          <p:cNvSpPr/>
          <p:nvPr/>
        </p:nvSpPr>
        <p:spPr>
          <a:xfrm>
            <a:off x="1153991" y="1534937"/>
            <a:ext cx="241230" cy="209304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093048"/>
                </a:lnTo>
                <a:lnTo>
                  <a:pt x="241230" y="2093048"/>
                </a:lnTo>
              </a:path>
            </a:pathLst>
          </a:custGeom>
          <a:noFill/>
        </p:spPr>
        <p:style>
          <a:lnRef idx="1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463" name="Freeform 19462"/>
          <p:cNvSpPr/>
          <p:nvPr/>
        </p:nvSpPr>
        <p:spPr>
          <a:xfrm>
            <a:off x="1062434" y="1562419"/>
            <a:ext cx="104466" cy="169433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04466" y="0"/>
                </a:moveTo>
                <a:lnTo>
                  <a:pt x="104466" y="1922174"/>
                </a:lnTo>
                <a:lnTo>
                  <a:pt x="0" y="1922174"/>
                </a:lnTo>
              </a:path>
            </a:pathLst>
          </a:custGeom>
          <a:noFill/>
        </p:spPr>
        <p:style>
          <a:lnRef idx="1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464" name="Freeform 19463"/>
          <p:cNvSpPr/>
          <p:nvPr/>
        </p:nvSpPr>
        <p:spPr>
          <a:xfrm>
            <a:off x="1062434" y="1543700"/>
            <a:ext cx="104466" cy="122647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04466" y="0"/>
                </a:moveTo>
                <a:lnTo>
                  <a:pt x="104466" y="1226472"/>
                </a:lnTo>
                <a:lnTo>
                  <a:pt x="0" y="1226472"/>
                </a:lnTo>
              </a:path>
            </a:pathLst>
          </a:custGeom>
          <a:noFill/>
        </p:spPr>
        <p:style>
          <a:lnRef idx="1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465" name="Freeform 19464"/>
          <p:cNvSpPr/>
          <p:nvPr/>
        </p:nvSpPr>
        <p:spPr>
          <a:xfrm>
            <a:off x="1153991" y="1065544"/>
            <a:ext cx="2486540" cy="21828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486540" y="0"/>
                </a:moveTo>
                <a:lnTo>
                  <a:pt x="2486540" y="109144"/>
                </a:lnTo>
                <a:lnTo>
                  <a:pt x="0" y="109144"/>
                </a:lnTo>
                <a:lnTo>
                  <a:pt x="0" y="218289"/>
                </a:lnTo>
              </a:path>
            </a:pathLst>
          </a:custGeom>
          <a:noFill/>
        </p:spPr>
        <p:style>
          <a:lnRef idx="1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466" name="Freeform 19465"/>
          <p:cNvSpPr/>
          <p:nvPr/>
        </p:nvSpPr>
        <p:spPr>
          <a:xfrm>
            <a:off x="3001751" y="545808"/>
            <a:ext cx="1277562" cy="519735"/>
          </a:xfrm>
          <a:custGeom>
            <a:avLst/>
            <a:gdLst>
              <a:gd name="connsiteX0" fmla="*/ 0 w 1277562"/>
              <a:gd name="connsiteY0" fmla="*/ 0 h 519735"/>
              <a:gd name="connsiteX1" fmla="*/ 1277562 w 1277562"/>
              <a:gd name="connsiteY1" fmla="*/ 0 h 519735"/>
              <a:gd name="connsiteX2" fmla="*/ 1277562 w 1277562"/>
              <a:gd name="connsiteY2" fmla="*/ 519735 h 519735"/>
              <a:gd name="connsiteX3" fmla="*/ 0 w 1277562"/>
              <a:gd name="connsiteY3" fmla="*/ 519735 h 519735"/>
              <a:gd name="connsiteX4" fmla="*/ 0 w 1277562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7562" h="519735">
                <a:moveTo>
                  <a:pt x="0" y="0"/>
                </a:moveTo>
                <a:lnTo>
                  <a:pt x="1277562" y="0"/>
                </a:lnTo>
                <a:lnTo>
                  <a:pt x="1277562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Executive </a:t>
            </a:r>
            <a:r>
              <a:rPr lang="en-GB" sz="1100" kern="1200" dirty="0" smtClean="0">
                <a:solidFill>
                  <a:srgbClr val="FFFF00"/>
                </a:solidFill>
              </a:rPr>
              <a:t>Director</a:t>
            </a:r>
            <a:endParaRPr lang="en-GB" sz="1100" kern="1200" dirty="0">
              <a:solidFill>
                <a:srgbClr val="FFFF00"/>
              </a:solidFill>
            </a:endParaRPr>
          </a:p>
        </p:txBody>
      </p:sp>
      <p:sp>
        <p:nvSpPr>
          <p:cNvPr id="19467" name="Freeform 19466"/>
          <p:cNvSpPr/>
          <p:nvPr/>
        </p:nvSpPr>
        <p:spPr>
          <a:xfrm>
            <a:off x="340569" y="1283833"/>
            <a:ext cx="1626845" cy="519735"/>
          </a:xfrm>
          <a:custGeom>
            <a:avLst/>
            <a:gdLst>
              <a:gd name="connsiteX0" fmla="*/ 0 w 1626845"/>
              <a:gd name="connsiteY0" fmla="*/ 0 h 519735"/>
              <a:gd name="connsiteX1" fmla="*/ 1626845 w 1626845"/>
              <a:gd name="connsiteY1" fmla="*/ 0 h 519735"/>
              <a:gd name="connsiteX2" fmla="*/ 1626845 w 1626845"/>
              <a:gd name="connsiteY2" fmla="*/ 519735 h 519735"/>
              <a:gd name="connsiteX3" fmla="*/ 0 w 1626845"/>
              <a:gd name="connsiteY3" fmla="*/ 519735 h 519735"/>
              <a:gd name="connsiteX4" fmla="*/ 0 w 1626845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6845" h="519735">
                <a:moveTo>
                  <a:pt x="0" y="0"/>
                </a:moveTo>
                <a:lnTo>
                  <a:pt x="1626845" y="0"/>
                </a:lnTo>
                <a:lnTo>
                  <a:pt x="1626845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Head of Unit Finance and Administration </a:t>
            </a:r>
          </a:p>
        </p:txBody>
      </p:sp>
      <p:sp>
        <p:nvSpPr>
          <p:cNvPr id="19468" name="Freeform 19467"/>
          <p:cNvSpPr/>
          <p:nvPr/>
        </p:nvSpPr>
        <p:spPr>
          <a:xfrm>
            <a:off x="22963" y="2568566"/>
            <a:ext cx="1039471" cy="530026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HR </a:t>
            </a:r>
          </a:p>
        </p:txBody>
      </p:sp>
      <p:sp>
        <p:nvSpPr>
          <p:cNvPr id="19469" name="Freeform 19468"/>
          <p:cNvSpPr/>
          <p:nvPr/>
        </p:nvSpPr>
        <p:spPr>
          <a:xfrm>
            <a:off x="22963" y="3197163"/>
            <a:ext cx="1039471" cy="519735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IT  </a:t>
            </a:r>
          </a:p>
        </p:txBody>
      </p:sp>
      <p:sp>
        <p:nvSpPr>
          <p:cNvPr id="19470" name="Freeform 19469"/>
          <p:cNvSpPr/>
          <p:nvPr/>
        </p:nvSpPr>
        <p:spPr>
          <a:xfrm>
            <a:off x="1313342" y="2933700"/>
            <a:ext cx="1132678" cy="694285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Legal &amp; FE Officer  </a:t>
            </a:r>
          </a:p>
        </p:txBody>
      </p:sp>
      <p:sp>
        <p:nvSpPr>
          <p:cNvPr id="19471" name="Freeform 19470"/>
          <p:cNvSpPr/>
          <p:nvPr/>
        </p:nvSpPr>
        <p:spPr>
          <a:xfrm>
            <a:off x="1313341" y="4603212"/>
            <a:ext cx="1132679" cy="605030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Financial 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Officer</a:t>
            </a:r>
            <a:endParaRPr lang="en-GB" sz="1100" kern="1200" dirty="0">
              <a:solidFill>
                <a:srgbClr val="FFFF00"/>
              </a:solidFill>
            </a:endParaRPr>
          </a:p>
        </p:txBody>
      </p:sp>
      <p:sp>
        <p:nvSpPr>
          <p:cNvPr id="19472" name="Freeform 19471"/>
          <p:cNvSpPr/>
          <p:nvPr/>
        </p:nvSpPr>
        <p:spPr>
          <a:xfrm>
            <a:off x="1333378" y="5485060"/>
            <a:ext cx="1112642" cy="729450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Financial 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Officer</a:t>
            </a:r>
            <a:endParaRPr lang="en-GB" sz="1100" kern="1200" dirty="0" smtClean="0">
              <a:solidFill>
                <a:srgbClr val="FFFF00"/>
              </a:solidFill>
            </a:endParaRPr>
          </a:p>
        </p:txBody>
      </p:sp>
      <p:sp>
        <p:nvSpPr>
          <p:cNvPr id="19473" name="Freeform 19472"/>
          <p:cNvSpPr/>
          <p:nvPr/>
        </p:nvSpPr>
        <p:spPr>
          <a:xfrm>
            <a:off x="22963" y="4612597"/>
            <a:ext cx="1039471" cy="640973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Financial 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Officer </a:t>
            </a:r>
          </a:p>
        </p:txBody>
      </p:sp>
      <p:sp>
        <p:nvSpPr>
          <p:cNvPr id="19474" name="Freeform 19473"/>
          <p:cNvSpPr/>
          <p:nvPr/>
        </p:nvSpPr>
        <p:spPr>
          <a:xfrm>
            <a:off x="22963" y="5317792"/>
            <a:ext cx="1039471" cy="674336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Financial 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Officer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 </a:t>
            </a:r>
            <a:endParaRPr lang="en-GB" sz="1100" kern="1200" dirty="0">
              <a:solidFill>
                <a:srgbClr val="FFFF00"/>
              </a:solidFill>
            </a:endParaRPr>
          </a:p>
        </p:txBody>
      </p:sp>
      <p:sp>
        <p:nvSpPr>
          <p:cNvPr id="19475" name="Freeform 19474"/>
          <p:cNvSpPr/>
          <p:nvPr/>
        </p:nvSpPr>
        <p:spPr>
          <a:xfrm>
            <a:off x="22963" y="3825240"/>
            <a:ext cx="1039471" cy="680850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Financial 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Officer  </a:t>
            </a:r>
          </a:p>
        </p:txBody>
      </p:sp>
      <p:sp>
        <p:nvSpPr>
          <p:cNvPr id="19476" name="Freeform 19475"/>
          <p:cNvSpPr/>
          <p:nvPr/>
        </p:nvSpPr>
        <p:spPr>
          <a:xfrm>
            <a:off x="1313342" y="2004909"/>
            <a:ext cx="1132678" cy="519735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Assistant</a:t>
            </a:r>
            <a:endParaRPr lang="en-GB" sz="1100" kern="1200" dirty="0">
              <a:solidFill>
                <a:srgbClr val="FFFF00"/>
              </a:solidFill>
            </a:endParaRPr>
          </a:p>
        </p:txBody>
      </p:sp>
      <p:sp>
        <p:nvSpPr>
          <p:cNvPr id="19477" name="Freeform 19476"/>
          <p:cNvSpPr/>
          <p:nvPr/>
        </p:nvSpPr>
        <p:spPr>
          <a:xfrm>
            <a:off x="2156460" y="1276213"/>
            <a:ext cx="1484071" cy="519735"/>
          </a:xfrm>
          <a:custGeom>
            <a:avLst/>
            <a:gdLst>
              <a:gd name="connsiteX0" fmla="*/ 0 w 1382070"/>
              <a:gd name="connsiteY0" fmla="*/ 0 h 519735"/>
              <a:gd name="connsiteX1" fmla="*/ 1382070 w 1382070"/>
              <a:gd name="connsiteY1" fmla="*/ 0 h 519735"/>
              <a:gd name="connsiteX2" fmla="*/ 1382070 w 1382070"/>
              <a:gd name="connsiteY2" fmla="*/ 519735 h 519735"/>
              <a:gd name="connsiteX3" fmla="*/ 0 w 1382070"/>
              <a:gd name="connsiteY3" fmla="*/ 519735 h 519735"/>
              <a:gd name="connsiteX4" fmla="*/ 0 w 1382070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82070" h="519735">
                <a:moveTo>
                  <a:pt x="0" y="0"/>
                </a:moveTo>
                <a:lnTo>
                  <a:pt x="1382070" y="0"/>
                </a:lnTo>
                <a:lnTo>
                  <a:pt x="1382070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Stakeholder Relationship Manager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 </a:t>
            </a:r>
            <a:endParaRPr lang="en-GB" sz="1100" kern="1200" dirty="0">
              <a:solidFill>
                <a:srgbClr val="FFFF00"/>
              </a:solidFill>
            </a:endParaRPr>
          </a:p>
        </p:txBody>
      </p:sp>
      <p:sp>
        <p:nvSpPr>
          <p:cNvPr id="19478" name="Freeform 19477"/>
          <p:cNvSpPr/>
          <p:nvPr/>
        </p:nvSpPr>
        <p:spPr>
          <a:xfrm>
            <a:off x="7330440" y="1269192"/>
            <a:ext cx="1661160" cy="519735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Communication Assistant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 </a:t>
            </a:r>
            <a:endParaRPr lang="en-GB" sz="1100" kern="1200" dirty="0">
              <a:solidFill>
                <a:srgbClr val="FFFF00"/>
              </a:solidFill>
            </a:endParaRPr>
          </a:p>
        </p:txBody>
      </p:sp>
      <p:sp>
        <p:nvSpPr>
          <p:cNvPr id="19479" name="Freeform 19478"/>
          <p:cNvSpPr/>
          <p:nvPr/>
        </p:nvSpPr>
        <p:spPr>
          <a:xfrm>
            <a:off x="3786063" y="1283833"/>
            <a:ext cx="1408473" cy="519735"/>
          </a:xfrm>
          <a:custGeom>
            <a:avLst/>
            <a:gdLst>
              <a:gd name="connsiteX0" fmla="*/ 0 w 1408473"/>
              <a:gd name="connsiteY0" fmla="*/ 0 h 519735"/>
              <a:gd name="connsiteX1" fmla="*/ 1408473 w 1408473"/>
              <a:gd name="connsiteY1" fmla="*/ 0 h 519735"/>
              <a:gd name="connsiteX2" fmla="*/ 1408473 w 1408473"/>
              <a:gd name="connsiteY2" fmla="*/ 519735 h 519735"/>
              <a:gd name="connsiteX3" fmla="*/ 0 w 1408473"/>
              <a:gd name="connsiteY3" fmla="*/ 519735 h 519735"/>
              <a:gd name="connsiteX4" fmla="*/ 0 w 1408473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8473" h="519735">
                <a:moveTo>
                  <a:pt x="0" y="0"/>
                </a:moveTo>
                <a:lnTo>
                  <a:pt x="1408473" y="0"/>
                </a:lnTo>
                <a:lnTo>
                  <a:pt x="1408473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Internal Audit Manager </a:t>
            </a:r>
          </a:p>
        </p:txBody>
      </p:sp>
      <p:sp>
        <p:nvSpPr>
          <p:cNvPr id="19480" name="Freeform 19479"/>
          <p:cNvSpPr/>
          <p:nvPr/>
        </p:nvSpPr>
        <p:spPr>
          <a:xfrm>
            <a:off x="5412824" y="1295725"/>
            <a:ext cx="1527669" cy="519735"/>
          </a:xfrm>
          <a:custGeom>
            <a:avLst/>
            <a:gdLst>
              <a:gd name="connsiteX0" fmla="*/ 0 w 1527669"/>
              <a:gd name="connsiteY0" fmla="*/ 0 h 519735"/>
              <a:gd name="connsiteX1" fmla="*/ 1527669 w 1527669"/>
              <a:gd name="connsiteY1" fmla="*/ 0 h 519735"/>
              <a:gd name="connsiteX2" fmla="*/ 1527669 w 1527669"/>
              <a:gd name="connsiteY2" fmla="*/ 519735 h 519735"/>
              <a:gd name="connsiteX3" fmla="*/ 0 w 1527669"/>
              <a:gd name="connsiteY3" fmla="*/ 519735 h 519735"/>
              <a:gd name="connsiteX4" fmla="*/ 0 w 1527669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7669" h="519735">
                <a:moveTo>
                  <a:pt x="0" y="0"/>
                </a:moveTo>
                <a:lnTo>
                  <a:pt x="1527669" y="0"/>
                </a:lnTo>
                <a:lnTo>
                  <a:pt x="1527669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Head of Unit Operations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 </a:t>
            </a:r>
            <a:endParaRPr lang="en-GB" sz="1100" kern="1200" dirty="0">
              <a:solidFill>
                <a:srgbClr val="FFFF00"/>
              </a:solidFill>
            </a:endParaRPr>
          </a:p>
        </p:txBody>
      </p:sp>
      <p:sp>
        <p:nvSpPr>
          <p:cNvPr id="19481" name="Freeform 19480"/>
          <p:cNvSpPr/>
          <p:nvPr/>
        </p:nvSpPr>
        <p:spPr>
          <a:xfrm>
            <a:off x="3474565" y="2021857"/>
            <a:ext cx="1630909" cy="519735"/>
          </a:xfrm>
          <a:custGeom>
            <a:avLst/>
            <a:gdLst>
              <a:gd name="connsiteX0" fmla="*/ 0 w 1630909"/>
              <a:gd name="connsiteY0" fmla="*/ 0 h 519735"/>
              <a:gd name="connsiteX1" fmla="*/ 1630909 w 1630909"/>
              <a:gd name="connsiteY1" fmla="*/ 0 h 519735"/>
              <a:gd name="connsiteX2" fmla="*/ 1630909 w 1630909"/>
              <a:gd name="connsiteY2" fmla="*/ 519735 h 519735"/>
              <a:gd name="connsiteX3" fmla="*/ 0 w 1630909"/>
              <a:gd name="connsiteY3" fmla="*/ 519735 h 519735"/>
              <a:gd name="connsiteX4" fmla="*/ 0 w 1630909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0909" h="519735">
                <a:moveTo>
                  <a:pt x="0" y="0"/>
                </a:moveTo>
                <a:lnTo>
                  <a:pt x="1630909" y="0"/>
                </a:lnTo>
                <a:lnTo>
                  <a:pt x="1630909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Knowledge </a:t>
            </a:r>
            <a:r>
              <a:rPr lang="en-GB" sz="1100" kern="1200" dirty="0" smtClean="0">
                <a:solidFill>
                  <a:srgbClr val="FFFF00"/>
                </a:solidFill>
              </a:rPr>
              <a:t>Management</a:t>
            </a:r>
            <a:endParaRPr lang="en-GB" sz="1100" kern="1200" dirty="0">
              <a:solidFill>
                <a:srgbClr val="FFFF00"/>
              </a:solidFill>
            </a:endParaRPr>
          </a:p>
        </p:txBody>
      </p:sp>
      <p:sp>
        <p:nvSpPr>
          <p:cNvPr id="19482" name="Freeform 19481"/>
          <p:cNvSpPr/>
          <p:nvPr/>
        </p:nvSpPr>
        <p:spPr>
          <a:xfrm>
            <a:off x="5323763" y="2021857"/>
            <a:ext cx="1039471" cy="519735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254061"/>
                </a:solidFill>
              </a:rPr>
              <a:t>Energy</a:t>
            </a:r>
            <a:endParaRPr lang="en-GB" sz="1100" kern="1200" dirty="0">
              <a:solidFill>
                <a:srgbClr val="254061"/>
              </a:solidFill>
            </a:endParaRPr>
          </a:p>
        </p:txBody>
      </p:sp>
      <p:sp>
        <p:nvSpPr>
          <p:cNvPr id="19483" name="Freeform 19482"/>
          <p:cNvSpPr/>
          <p:nvPr/>
        </p:nvSpPr>
        <p:spPr>
          <a:xfrm>
            <a:off x="5474335" y="2770172"/>
            <a:ext cx="1078866" cy="628348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Senior </a:t>
            </a:r>
          </a:p>
        </p:txBody>
      </p:sp>
      <p:sp>
        <p:nvSpPr>
          <p:cNvPr id="19484" name="Freeform 19483"/>
          <p:cNvSpPr/>
          <p:nvPr/>
        </p:nvSpPr>
        <p:spPr>
          <a:xfrm>
            <a:off x="5474335" y="3508197"/>
            <a:ext cx="1070808" cy="576123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Senior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00" kern="1200" dirty="0" smtClean="0">
                <a:solidFill>
                  <a:srgbClr val="FFFF00"/>
                </a:solidFill>
              </a:rPr>
              <a:t> </a:t>
            </a:r>
            <a:endParaRPr lang="en-GB" sz="900" kern="1200" dirty="0">
              <a:solidFill>
                <a:srgbClr val="FFFF00"/>
              </a:solidFill>
            </a:endParaRPr>
          </a:p>
        </p:txBody>
      </p:sp>
      <p:sp>
        <p:nvSpPr>
          <p:cNvPr id="19485" name="Freeform 19484"/>
          <p:cNvSpPr/>
          <p:nvPr/>
        </p:nvSpPr>
        <p:spPr>
          <a:xfrm>
            <a:off x="5474334" y="4232443"/>
            <a:ext cx="1039471" cy="519735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Junior </a:t>
            </a:r>
          </a:p>
        </p:txBody>
      </p:sp>
      <p:sp>
        <p:nvSpPr>
          <p:cNvPr id="19486" name="Freeform 19485"/>
          <p:cNvSpPr/>
          <p:nvPr/>
        </p:nvSpPr>
        <p:spPr>
          <a:xfrm>
            <a:off x="5474334" y="4965324"/>
            <a:ext cx="1039471" cy="519735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Assistant </a:t>
            </a:r>
          </a:p>
        </p:txBody>
      </p:sp>
      <p:sp>
        <p:nvSpPr>
          <p:cNvPr id="19487" name="Freeform 19486"/>
          <p:cNvSpPr/>
          <p:nvPr/>
        </p:nvSpPr>
        <p:spPr>
          <a:xfrm>
            <a:off x="6581524" y="2021857"/>
            <a:ext cx="1039471" cy="519735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254061"/>
                </a:solidFill>
              </a:rPr>
              <a:t>Transport</a:t>
            </a:r>
            <a:endParaRPr lang="en-GB" sz="1100" kern="1200" dirty="0">
              <a:solidFill>
                <a:srgbClr val="254061"/>
              </a:solidFill>
            </a:endParaRPr>
          </a:p>
        </p:txBody>
      </p:sp>
      <p:sp>
        <p:nvSpPr>
          <p:cNvPr id="19488" name="Freeform 19487"/>
          <p:cNvSpPr/>
          <p:nvPr/>
        </p:nvSpPr>
        <p:spPr>
          <a:xfrm>
            <a:off x="6742721" y="2759882"/>
            <a:ext cx="1039471" cy="638638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Senior </a:t>
            </a:r>
          </a:p>
        </p:txBody>
      </p:sp>
      <p:sp>
        <p:nvSpPr>
          <p:cNvPr id="19489" name="Freeform 19488"/>
          <p:cNvSpPr/>
          <p:nvPr/>
        </p:nvSpPr>
        <p:spPr>
          <a:xfrm>
            <a:off x="6763431" y="3497907"/>
            <a:ext cx="1039471" cy="586413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Senior </a:t>
            </a:r>
          </a:p>
        </p:txBody>
      </p:sp>
      <p:sp>
        <p:nvSpPr>
          <p:cNvPr id="19490" name="Freeform 19489"/>
          <p:cNvSpPr/>
          <p:nvPr/>
        </p:nvSpPr>
        <p:spPr>
          <a:xfrm>
            <a:off x="6781402" y="4198715"/>
            <a:ext cx="1039471" cy="553463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Junior </a:t>
            </a:r>
          </a:p>
        </p:txBody>
      </p:sp>
      <p:sp>
        <p:nvSpPr>
          <p:cNvPr id="19491" name="Freeform 19490"/>
          <p:cNvSpPr/>
          <p:nvPr/>
        </p:nvSpPr>
        <p:spPr>
          <a:xfrm>
            <a:off x="6773201" y="4973956"/>
            <a:ext cx="1039471" cy="519735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Aft>
                <a:spcPct val="35000"/>
              </a:spcAft>
            </a:pPr>
            <a:r>
              <a:rPr lang="en-GB" sz="1100" dirty="0" smtClean="0">
                <a:solidFill>
                  <a:srgbClr val="FFFF00"/>
                </a:solidFill>
              </a:rPr>
              <a:t>Assistant </a:t>
            </a:r>
          </a:p>
        </p:txBody>
      </p:sp>
      <p:sp>
        <p:nvSpPr>
          <p:cNvPr id="19492" name="Freeform 19491"/>
          <p:cNvSpPr/>
          <p:nvPr/>
        </p:nvSpPr>
        <p:spPr>
          <a:xfrm>
            <a:off x="7839284" y="2021857"/>
            <a:ext cx="1039471" cy="519735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254061"/>
                </a:solidFill>
              </a:rPr>
              <a:t>Cross 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254061"/>
                </a:solidFill>
              </a:rPr>
              <a:t>Cutting</a:t>
            </a:r>
            <a:endParaRPr lang="en-GB" sz="1100" kern="1200" dirty="0">
              <a:solidFill>
                <a:srgbClr val="254061"/>
              </a:solidFill>
            </a:endParaRPr>
          </a:p>
        </p:txBody>
      </p:sp>
      <p:sp>
        <p:nvSpPr>
          <p:cNvPr id="19493" name="Freeform 19492"/>
          <p:cNvSpPr/>
          <p:nvPr/>
        </p:nvSpPr>
        <p:spPr>
          <a:xfrm>
            <a:off x="7880864" y="2759882"/>
            <a:ext cx="1171696" cy="638638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100" kern="1200" dirty="0" smtClean="0">
                <a:solidFill>
                  <a:srgbClr val="FFFF00"/>
                </a:solidFill>
              </a:rPr>
              <a:t>Senior </a:t>
            </a:r>
          </a:p>
        </p:txBody>
      </p:sp>
      <p:sp>
        <p:nvSpPr>
          <p:cNvPr id="19494" name="Freeform 19493"/>
          <p:cNvSpPr/>
          <p:nvPr/>
        </p:nvSpPr>
        <p:spPr>
          <a:xfrm>
            <a:off x="2057400" y="3757774"/>
            <a:ext cx="1143649" cy="734537"/>
          </a:xfrm>
          <a:custGeom>
            <a:avLst/>
            <a:gdLst>
              <a:gd name="connsiteX0" fmla="*/ 0 w 1039471"/>
              <a:gd name="connsiteY0" fmla="*/ 0 h 519735"/>
              <a:gd name="connsiteX1" fmla="*/ 1039471 w 1039471"/>
              <a:gd name="connsiteY1" fmla="*/ 0 h 519735"/>
              <a:gd name="connsiteX2" fmla="*/ 1039471 w 1039471"/>
              <a:gd name="connsiteY2" fmla="*/ 519735 h 519735"/>
              <a:gd name="connsiteX3" fmla="*/ 0 w 1039471"/>
              <a:gd name="connsiteY3" fmla="*/ 519735 h 519735"/>
              <a:gd name="connsiteX4" fmla="*/ 0 w 1039471"/>
              <a:gd name="connsiteY4" fmla="*/ 0 h 5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471" h="519735">
                <a:moveTo>
                  <a:pt x="0" y="0"/>
                </a:moveTo>
                <a:lnTo>
                  <a:pt x="1039471" y="0"/>
                </a:lnTo>
                <a:lnTo>
                  <a:pt x="1039471" y="519735"/>
                </a:lnTo>
                <a:lnTo>
                  <a:pt x="0" y="5197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Aft>
                <a:spcPct val="35000"/>
              </a:spcAft>
            </a:pPr>
            <a:r>
              <a:rPr lang="en-GB" sz="1100" dirty="0" smtClean="0">
                <a:solidFill>
                  <a:srgbClr val="FFFF00"/>
                </a:solidFill>
              </a:rPr>
              <a:t>Jr. Legal </a:t>
            </a:r>
            <a:r>
              <a:rPr lang="en-GB" sz="1100" dirty="0">
                <a:solidFill>
                  <a:srgbClr val="FFFF00"/>
                </a:solidFill>
              </a:rPr>
              <a:t>&amp; FE </a:t>
            </a:r>
            <a:r>
              <a:rPr lang="en-GB" sz="1100" dirty="0" smtClean="0">
                <a:solidFill>
                  <a:srgbClr val="FFFF00"/>
                </a:solidFill>
              </a:rPr>
              <a:t>Officer  </a:t>
            </a:r>
          </a:p>
        </p:txBody>
      </p:sp>
      <p:sp>
        <p:nvSpPr>
          <p:cNvPr id="19" name="Rectangle 2"/>
          <p:cNvSpPr txBox="1">
            <a:spLocks/>
          </p:cNvSpPr>
          <p:nvPr/>
        </p:nvSpPr>
        <p:spPr bwMode="auto">
          <a:xfrm>
            <a:off x="4500333" y="82877"/>
            <a:ext cx="4338999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6" rIns="91411" bIns="45706" anchor="ctr"/>
          <a:lstStyle>
            <a:lvl1pPr marL="342900" indent="-342900" defTabSz="4572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algn="r"/>
            <a:r>
              <a:rPr lang="en-GB" sz="2400" dirty="0" smtClean="0">
                <a:solidFill>
                  <a:srgbClr val="4F81BD">
                    <a:lumMod val="50000"/>
                  </a:srgbClr>
                </a:solidFill>
                <a:cs typeface="Arial"/>
              </a:rPr>
              <a:t>Organisation chart FCH 2 JU</a:t>
            </a:r>
          </a:p>
          <a:p>
            <a:pPr algn="r"/>
            <a:r>
              <a:rPr lang="en-GB" sz="1200" dirty="0" smtClean="0">
                <a:solidFill>
                  <a:srgbClr val="4F81BD">
                    <a:lumMod val="50000"/>
                  </a:srgbClr>
                </a:solidFill>
                <a:cs typeface="Arial"/>
              </a:rPr>
              <a:t>  </a:t>
            </a:r>
            <a:endParaRPr lang="en-GB" sz="1200" dirty="0">
              <a:solidFill>
                <a:srgbClr val="4F81BD">
                  <a:lumMod val="50000"/>
                </a:srgbClr>
              </a:solidFill>
              <a:cs typeface="Arial"/>
            </a:endParaRPr>
          </a:p>
        </p:txBody>
      </p:sp>
      <p:cxnSp>
        <p:nvCxnSpPr>
          <p:cNvPr id="13" name="Elbow Connector 16"/>
          <p:cNvCxnSpPr/>
          <p:nvPr/>
        </p:nvCxnSpPr>
        <p:spPr>
          <a:xfrm rot="5400000">
            <a:off x="6620178" y="4000503"/>
            <a:ext cx="2070100" cy="436033"/>
          </a:xfrm>
          <a:prstGeom prst="bentConnector3">
            <a:avLst>
              <a:gd name="adj1" fmla="val 101534"/>
            </a:avLst>
          </a:prstGeom>
          <a:ln w="9525"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158030" y="5288419"/>
            <a:ext cx="153870" cy="3248"/>
          </a:xfrm>
          <a:prstGeom prst="line">
            <a:avLst/>
          </a:prstGeom>
          <a:ln w="952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496" name="Straight Connector 19495"/>
          <p:cNvCxnSpPr/>
          <p:nvPr/>
        </p:nvCxnSpPr>
        <p:spPr>
          <a:xfrm flipH="1">
            <a:off x="6176660" y="1179326"/>
            <a:ext cx="1444335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98" name="Elbow Connector 19497"/>
          <p:cNvCxnSpPr/>
          <p:nvPr/>
        </p:nvCxnSpPr>
        <p:spPr>
          <a:xfrm>
            <a:off x="7620995" y="1179326"/>
            <a:ext cx="259869" cy="8986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844841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18&quot;&gt;&lt;property id=&quot;20148&quot; value=&quot;5&quot;/&gt;&lt;property id=&quot;20300&quot; value=&quot;Slide 11 - &amp;quot;&amp;#x0D;&amp;#x0A;Finance and Administration&amp;#x0D;&amp;#x0A;&amp;quot;&quot;/&gt;&lt;property id=&quot;20307&quot; value=&quot;319&quot;/&gt;&lt;/object&gt;&lt;object type=&quot;3&quot; unique_id=&quot;10038&quot;&gt;&lt;property id=&quot;20148&quot; value=&quot;5&quot;/&gt;&lt;property id=&quot;20300&quot; value=&quot;Slide 24&quot;/&gt;&lt;property id=&quot;20307&quot; value=&quot;297&quot;/&gt;&lt;/object&gt;&lt;object type=&quot;3&quot; unique_id=&quot;10298&quot;&gt;&lt;property id=&quot;20148&quot; value=&quot;5&quot;/&gt;&lt;property id=&quot;20300&quot; value=&quot;Slide 8 - &amp;quot;COMMUNICATION&amp;#x0D;&amp;#x0A;&amp;amp;#x09;&amp;amp;#x09;&amp;quot;&quot;/&gt;&lt;property id=&quot;20307&quot; value=&quot;423&quot;/&gt;&lt;/object&gt;&lt;object type=&quot;3&quot; unique_id=&quot;10299&quot;&gt;&lt;property id=&quot;20148&quot; value=&quot;5&quot;/&gt;&lt;property id=&quot;20300&quot; value=&quot;Slide 22 - &amp;quot;Audit &amp;quot;&quot;/&gt;&lt;property id=&quot;20307&quot; value=&quot;406&quot;/&gt;&lt;/object&gt;&lt;object type=&quot;3&quot; unique_id=&quot;10365&quot;&gt;&lt;property id=&quot;20148&quot; value=&quot;5&quot;/&gt;&lt;property id=&quot;20300&quot; value=&quot;Slide 4&quot;/&gt;&lt;property id=&quot;20307&quot; value=&quot;467&quot;/&gt;&lt;/object&gt;&lt;object type=&quot;3&quot; unique_id=&quot;10368&quot;&gt;&lt;property id=&quot;20148&quot; value=&quot;5&quot;/&gt;&lt;property id=&quot;20300&quot; value=&quot;Slide 6&quot;/&gt;&lt;property id=&quot;20307&quot; value=&quot;468&quot;/&gt;&lt;/object&gt;&lt;object type=&quot;3&quot; unique_id=&quot;10369&quot;&gt;&lt;property id=&quot;20148&quot; value=&quot;5&quot;/&gt;&lt;property id=&quot;20300&quot; value=&quot;Slide 7&quot;/&gt;&lt;property id=&quot;20307&quot; value=&quot;469&quot;/&gt;&lt;/object&gt;&lt;object type=&quot;3&quot; unique_id=&quot;10370&quot;&gt;&lt;property id=&quot;20148&quot; value=&quot;5&quot;/&gt;&lt;property id=&quot;20300&quot; value=&quot;Slide 10 - &amp;quot;&amp;amp;#x09;&amp;amp;#x09;&amp;amp;#x09;&amp;amp;#x09;&amp;amp;#x09;&amp;amp;#x09;&amp;quot;&quot;/&gt;&lt;property id=&quot;20307&quot; value=&quot;461&quot;/&gt;&lt;/object&gt;&lt;object type=&quot;3&quot; unique_id=&quot;10371&quot;&gt;&lt;property id=&quot;20148&quot; value=&quot;5&quot;/&gt;&lt;property id=&quot;20300&quot; value=&quot;Slide 14 - &amp;quot;Finance and Administration&amp;quot;&quot;/&gt;&lt;property id=&quot;20307&quot; value=&quot;464&quot;/&gt;&lt;/object&gt;&lt;object type=&quot;3&quot; unique_id=&quot;10372&quot;&gt;&lt;property id=&quot;20148&quot; value=&quot;5&quot;/&gt;&lt;property id=&quot;20300&quot; value=&quot;Slide 15 - &amp;quot;Finance and Administration&amp;quot;&quot;/&gt;&lt;property id=&quot;20307&quot; value=&quot;437&quot;/&gt;&lt;/object&gt;&lt;object type=&quot;3&quot; unique_id=&quot;10373&quot;&gt;&lt;property id=&quot;20148&quot; value=&quot;5&quot;/&gt;&lt;property id=&quot;20300&quot; value=&quot;Slide 16 - &amp;quot;Finance and Administration&amp;quot;&quot;/&gt;&lt;property id=&quot;20307&quot; value=&quot;438&quot;/&gt;&lt;/object&gt;&lt;object type=&quot;3&quot; unique_id=&quot;10462&quot;&gt;&lt;property id=&quot;20148&quot; value=&quot;5&quot;/&gt;&lt;property id=&quot;20300&quot; value=&quot;Slide 3&quot;/&gt;&lt;property id=&quot;20307&quot; value=&quot;475&quot;/&gt;&lt;/object&gt;&lt;object type=&quot;3&quot; unique_id=&quot;10463&quot;&gt;&lt;property id=&quot;20148&quot; value=&quot;5&quot;/&gt;&lt;property id=&quot;20300&quot; value=&quot;Slide 5&quot;/&gt;&lt;property id=&quot;20307&quot; value=&quot;476&quot;/&gt;&lt;/object&gt;&lt;object type=&quot;3&quot; unique_id=&quot;10464&quot;&gt;&lt;property id=&quot;20148&quot; value=&quot;5&quot;/&gt;&lt;property id=&quot;20300&quot; value=&quot;Slide 9&quot;/&gt;&lt;property id=&quot;20307&quot; value=&quot;473&quot;/&gt;&lt;/object&gt;&lt;object type=&quot;3&quot; unique_id=&quot;10465&quot;&gt;&lt;property id=&quot;20148&quot; value=&quot;5&quot;/&gt;&lt;property id=&quot;20300&quot; value=&quot;Slide 12 - &amp;quot;Finance and Administration&amp;quot;&quot;/&gt;&lt;property id=&quot;20307&quot; value=&quot;477&quot;/&gt;&lt;/object&gt;&lt;object type=&quot;3&quot; unique_id=&quot;10466&quot;&gt;&lt;property id=&quot;20148&quot; value=&quot;5&quot;/&gt;&lt;property id=&quot;20300&quot; value=&quot;Slide 13 - &amp;quot;Finance and Administration&amp;quot;&quot;/&gt;&lt;property id=&quot;20307&quot; value=&quot;479&quot;/&gt;&lt;/object&gt;&lt;object type=&quot;3&quot; unique_id=&quot;10467&quot;&gt;&lt;property id=&quot;20148&quot; value=&quot;5&quot;/&gt;&lt;property id=&quot;20300&quot; value=&quot;Slide 17 - &amp;quot;Finance and Administration&amp;quot;&quot;/&gt;&lt;property id=&quot;20307&quot; value=&quot;480&quot;/&gt;&lt;/object&gt;&lt;object type=&quot;3&quot; unique_id=&quot;10468&quot;&gt;&lt;property id=&quot;20148&quot; value=&quot;5&quot;/&gt;&lt;property id=&quot;20300&quot; value=&quot;Slide 18 - &amp;quot;Finance and Administration&amp;quot;&quot;/&gt;&lt;property id=&quot;20307&quot; value=&quot;481&quot;/&gt;&lt;/object&gt;&lt;object type=&quot;3&quot; unique_id=&quot;10469&quot;&gt;&lt;property id=&quot;20148&quot; value=&quot;5&quot;/&gt;&lt;property id=&quot;20300&quot; value=&quot;Slide 19 - &amp;quot; IT&amp;quot;&quot;/&gt;&lt;property id=&quot;20307&quot; value=&quot;485&quot;/&gt;&lt;/object&gt;&lt;object type=&quot;3&quot; unique_id=&quot;10470&quot;&gt;&lt;property id=&quot;20148&quot; value=&quot;5&quot;/&gt;&lt;property id=&quot;20300&quot; value=&quot;Slide 20 - &amp;quot; IT&amp;quot;&quot;/&gt;&lt;property id=&quot;20307&quot; value=&quot;486&quot;/&gt;&lt;/object&gt;&lt;object type=&quot;3&quot; unique_id=&quot;10471&quot;&gt;&lt;property id=&quot;20148&quot; value=&quot;5&quot;/&gt;&lt;property id=&quot;20300&quot; value=&quot;Slide 21 - &amp;quot;HR&amp;quot;&quot;/&gt;&lt;property id=&quot;20307&quot; value=&quot;482&quot;/&gt;&lt;/object&gt;&lt;object type=&quot;3&quot; unique_id=&quot;10472&quot;&gt;&lt;property id=&quot;20148&quot; value=&quot;5&quot;/&gt;&lt;property id=&quot;20300&quot; value=&quot;Slide 23 - &amp;quot;Audit&amp;quot;&quot;/&gt;&lt;property id=&quot;20307&quot; value=&quot;47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ヒラギノ角ゴ Pro W3"/>
        <a:cs typeface="Arial"/>
      </a:majorFont>
      <a:minorFont>
        <a:latin typeface="Arial"/>
        <a:ea typeface="ヒラギノ角ゴ Pro W3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7276</TotalTime>
  <Words>71</Words>
  <Application>Microsoft Office PowerPoint</Application>
  <PresentationFormat>On-screen Show (4:3)</PresentationFormat>
  <Paragraphs>44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2_Office Theme</vt:lpstr>
      <vt:lpstr>PowerPoint Presentation</vt:lpstr>
    </vt:vector>
  </TitlesOfParts>
  <Company>Tipik Communication Agency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Sabine Bauwens</dc:creator>
  <cp:lastModifiedBy>BERGA Iveta ( FCH )</cp:lastModifiedBy>
  <cp:revision>838</cp:revision>
  <cp:lastPrinted>2013-06-14T11:33:21Z</cp:lastPrinted>
  <dcterms:created xsi:type="dcterms:W3CDTF">2011-03-15T12:49:52Z</dcterms:created>
  <dcterms:modified xsi:type="dcterms:W3CDTF">2017-01-16T11:14:53Z</dcterms:modified>
</cp:coreProperties>
</file>