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1612248" y="-365050"/>
            <a:ext cx="9970152" cy="1143000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2"/>
          <p:cNvSpPr>
            <a:spLocks noGrp="1"/>
          </p:cNvSpPr>
          <p:nvPr>
            <p:ph idx="1"/>
          </p:nvPr>
        </p:nvSpPr>
        <p:spPr>
          <a:xfrm>
            <a:off x="609600" y="2426063"/>
            <a:ext cx="10972800" cy="3700100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marR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194C84"/>
              </a:buClr>
              <a:buSzTx/>
              <a:buFont typeface="Arial"/>
              <a:buChar char="•"/>
              <a:tabLst/>
              <a:defRPr/>
            </a:lvl1pPr>
          </a:lstStyle>
          <a:p>
            <a:pPr lvl="0"/>
            <a:endParaRPr lang="en-US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5BCEF-5281-4F45-9AD3-2651C1CDFF43}" type="datetime1">
              <a:rPr lang="en-US"/>
              <a:pPr>
                <a:defRPr/>
              </a:pPr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A01D4-073B-4E9D-AE8C-86FA7E75167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82081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E027C3-A649-48B3-9D69-F605EEE86451}" type="datetime1">
              <a:rPr lang="en-US"/>
              <a:pPr>
                <a:defRPr/>
              </a:pPr>
              <a:t>9/18/2020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C0D7F0-784A-45BC-A2B8-9A42FC188D5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759530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Image 7" descr="530C_SLIDELIGHT_SANSLOGO.jpg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612901" y="-98425"/>
            <a:ext cx="99695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altLang="fr-FR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2425701"/>
            <a:ext cx="10972800" cy="370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Click to edit Master text styles</a:t>
            </a:r>
          </a:p>
          <a:p>
            <a:pPr lvl="1"/>
            <a:r>
              <a:rPr lang="en-US" altLang="fr-FR" smtClean="0"/>
              <a:t>Second level</a:t>
            </a:r>
          </a:p>
          <a:p>
            <a:pPr lvl="2"/>
            <a:r>
              <a:rPr lang="en-US" altLang="fr-FR" smtClean="0"/>
              <a:t>Third level</a:t>
            </a:r>
          </a:p>
          <a:p>
            <a:pPr lvl="3"/>
            <a:r>
              <a:rPr lang="en-US" altLang="fr-FR" smtClean="0"/>
              <a:t>Fourth level</a:t>
            </a:r>
          </a:p>
          <a:p>
            <a:pPr lvl="4"/>
            <a:r>
              <a:rPr lang="en-US" altLang="fr-FR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604D4B6E-7166-45EC-8436-8ED0866A948A}" type="datetime1">
              <a:rPr lang="en-US"/>
              <a:pPr>
                <a:defRPr/>
              </a:pPr>
              <a:t>9/18/2020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8DB2253-C7B2-4BBF-BCC8-2A45040D2F3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269216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iming>
    <p:tnLst>
      <p:par>
        <p:cTn id="1" dur="indefinite" restart="never" nodeType="tmRoot"/>
      </p:par>
    </p:tnLst>
  </p:timing>
  <p:txStyles>
    <p:titleStyle>
      <a:lvl1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2pPr>
      <a:lvl3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3pPr>
      <a:lvl4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4pPr>
      <a:lvl5pPr marL="342900" indent="-342900" algn="l" defTabSz="457200" rtl="0" eaLnBrk="0" fontAlgn="base" hangingPunct="0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Trebuchet MS" pitchFamily="34" charset="0"/>
          <a:ea typeface="ヒラギノ角ゴ Pro W3" charset="-128"/>
          <a:cs typeface="Arial" charset="0"/>
        </a:defRPr>
      </a:lvl5pPr>
      <a:lvl6pPr marL="8001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6pPr>
      <a:lvl7pPr marL="12573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7pPr>
      <a:lvl8pPr marL="17145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8pPr>
      <a:lvl9pPr marL="2171700" indent="-342900" algn="r" defTabSz="457200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  <a:ea typeface="ヒラギノ角ゴ Pro W3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rgbClr val="194C84"/>
        </a:buClr>
        <a:buFont typeface="Arial" panose="020B0604020202020204" pitchFamily="34" charset="0"/>
        <a:buChar char="•"/>
        <a:defRPr sz="3200" kern="1200">
          <a:solidFill>
            <a:srgbClr val="194C84"/>
          </a:solidFill>
          <a:latin typeface="Trebuchet MS" panose="020B0603020202020204" pitchFamily="34" charset="0"/>
          <a:ea typeface="ヒラギノ角ゴ Pro W3" charset="-128"/>
          <a:cs typeface="Arial"/>
        </a:defRPr>
      </a:lvl1pPr>
      <a:lvl2pPr marL="742950" indent="-285750" algn="l" defTabSz="457200" rtl="0" eaLnBrk="0" fontAlgn="base" hangingPunct="0">
        <a:spcBef>
          <a:spcPts val="300"/>
        </a:spcBef>
        <a:spcAft>
          <a:spcPts val="600"/>
        </a:spcAft>
        <a:buClr>
          <a:srgbClr val="008000"/>
        </a:buClr>
        <a:buFont typeface="Arial" panose="020B0604020202020204" pitchFamily="34" charset="0"/>
        <a:buChar char="–"/>
        <a:defRPr sz="2800" kern="1200">
          <a:solidFill>
            <a:srgbClr val="008000"/>
          </a:solidFill>
          <a:latin typeface="Trebuchet MS" panose="020B0603020202020204" pitchFamily="34" charset="0"/>
          <a:ea typeface="ヒラギノ角ゴ Pro W3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Trebuchet MS" panose="020B0603020202020204" pitchFamily="34" charset="0"/>
          <a:ea typeface="ヒラギノ角ゴ Pro W3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25" name="TextBox 2"/>
          <p:cNvSpPr txBox="1">
            <a:spLocks noChangeArrowheads="1"/>
          </p:cNvSpPr>
          <p:nvPr/>
        </p:nvSpPr>
        <p:spPr bwMode="auto">
          <a:xfrm>
            <a:off x="4437422" y="58037"/>
            <a:ext cx="41976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ヒラギノ角ゴ Pro W3" charset="-128"/>
              </a:defRPr>
            </a:lvl9pPr>
          </a:lstStyle>
          <a:p>
            <a:pPr defTabSz="4572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BE" altLang="en-US" sz="2400" b="1" dirty="0">
                <a:solidFill>
                  <a:prstClr val="white"/>
                </a:solidFill>
              </a:rPr>
              <a:t>ORGANISATION CHART</a:t>
            </a:r>
            <a:endParaRPr lang="en-GB" altLang="en-US" sz="2400" b="1" dirty="0">
              <a:solidFill>
                <a:prstClr val="white"/>
              </a:solidFill>
            </a:endParaRPr>
          </a:p>
        </p:txBody>
      </p:sp>
      <p:grpSp>
        <p:nvGrpSpPr>
          <p:cNvPr id="11317" name="Group 11316"/>
          <p:cNvGrpSpPr/>
          <p:nvPr/>
        </p:nvGrpSpPr>
        <p:grpSpPr>
          <a:xfrm>
            <a:off x="2749978" y="717097"/>
            <a:ext cx="7030528" cy="6157288"/>
            <a:chOff x="2674189" y="29804"/>
            <a:chExt cx="7030528" cy="6157288"/>
          </a:xfrm>
        </p:grpSpPr>
        <p:sp>
          <p:nvSpPr>
            <p:cNvPr id="2" name="Rectangle 1"/>
            <p:cNvSpPr/>
            <p:nvPr/>
          </p:nvSpPr>
          <p:spPr>
            <a:xfrm>
              <a:off x="2801938" y="4022725"/>
              <a:ext cx="1403350" cy="1893888"/>
            </a:xfrm>
            <a:prstGeom prst="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4385994" y="1567362"/>
              <a:ext cx="3630238" cy="4619730"/>
            </a:xfrm>
            <a:prstGeom prst="rect">
              <a:avLst/>
            </a:prstGeom>
            <a:solidFill>
              <a:schemeClr val="accent5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GB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" name="Rectangle 4"/>
            <p:cNvSpPr/>
            <p:nvPr/>
          </p:nvSpPr>
          <p:spPr>
            <a:xfrm>
              <a:off x="5299826" y="29804"/>
              <a:ext cx="1847661" cy="70580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Executive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Director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BART BIEBUYCK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" name="Rectangle 5"/>
            <p:cNvSpPr/>
            <p:nvPr/>
          </p:nvSpPr>
          <p:spPr>
            <a:xfrm>
              <a:off x="2674189" y="1176576"/>
              <a:ext cx="1877174" cy="65222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Finance &amp; Administration 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ELISABETH ROBINO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7" name="Rectangle 6"/>
            <p:cNvSpPr/>
            <p:nvPr/>
          </p:nvSpPr>
          <p:spPr>
            <a:xfrm>
              <a:off x="7705724" y="1176576"/>
              <a:ext cx="1998993" cy="622063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HoU Operations &amp;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Communications</a:t>
              </a:r>
              <a:endParaRPr lang="nl-BE" sz="1050" dirty="0">
                <a:solidFill>
                  <a:prstClr val="white"/>
                </a:solidFill>
                <a:latin typeface="Calibri"/>
              </a:endParaRP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MIRELA ATANASIU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6186957" y="2420387"/>
              <a:ext cx="1495290" cy="46936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ENRIQUE GIRON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" name="Rectangle 8"/>
            <p:cNvSpPr/>
            <p:nvPr/>
          </p:nvSpPr>
          <p:spPr>
            <a:xfrm>
              <a:off x="6186957" y="1853302"/>
              <a:ext cx="1513562" cy="4979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Project Officer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CLAUDIU PAVEL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15959" y="2153408"/>
              <a:ext cx="1378435" cy="56457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Legal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GEORGIANA BUZNOSU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6224312" y="2963338"/>
              <a:ext cx="1494586" cy="51054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ALBERTO GARCIA HOMBRADOS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1" name="Rectangle 30"/>
            <p:cNvSpPr/>
            <p:nvPr/>
          </p:nvSpPr>
          <p:spPr>
            <a:xfrm>
              <a:off x="6231003" y="3533936"/>
              <a:ext cx="1484223" cy="50165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NIKOS LYMPEROPOULOS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2" name="Rectangle 31"/>
            <p:cNvSpPr/>
            <p:nvPr/>
          </p:nvSpPr>
          <p:spPr>
            <a:xfrm>
              <a:off x="6259220" y="5692861"/>
              <a:ext cx="1459247" cy="38737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DIONISIS TSIMIS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3" name="Rectangle 32"/>
            <p:cNvSpPr/>
            <p:nvPr/>
          </p:nvSpPr>
          <p:spPr>
            <a:xfrm>
              <a:off x="6238173" y="4687768"/>
              <a:ext cx="1495917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LIONEL BOILLOT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34" name="Rectangle 33"/>
            <p:cNvSpPr/>
            <p:nvPr/>
          </p:nvSpPr>
          <p:spPr>
            <a:xfrm>
              <a:off x="6259221" y="5183337"/>
              <a:ext cx="1456005" cy="46661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PIETRO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CALOPRISCO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0" name="Rectangle 49"/>
            <p:cNvSpPr/>
            <p:nvPr/>
          </p:nvSpPr>
          <p:spPr>
            <a:xfrm>
              <a:off x="8130094" y="2889756"/>
              <a:ext cx="1439863" cy="64418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Knowledge Management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KOSTIS SAKELLARIS</a:t>
              </a:r>
              <a:endParaRPr lang="en-GB" sz="1050" b="1" dirty="0">
                <a:solidFill>
                  <a:prstClr val="white"/>
                </a:solidFill>
              </a:endParaRPr>
            </a:p>
          </p:txBody>
        </p:sp>
        <p:sp>
          <p:nvSpPr>
            <p:cNvPr id="51" name="Rectangle 50"/>
            <p:cNvSpPr/>
            <p:nvPr/>
          </p:nvSpPr>
          <p:spPr>
            <a:xfrm>
              <a:off x="8128432" y="2042723"/>
              <a:ext cx="1441450" cy="7493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</a:t>
              </a: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Engineering Officer</a:t>
              </a: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/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PEDRO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GUEDES DE CAMPOS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2" name="Rectangle 51"/>
            <p:cNvSpPr/>
            <p:nvPr/>
          </p:nvSpPr>
          <p:spPr>
            <a:xfrm>
              <a:off x="8158366" y="3657747"/>
              <a:ext cx="1439863" cy="58318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 smtClean="0">
                  <a:solidFill>
                    <a:prstClr val="white"/>
                  </a:solidFill>
                  <a:latin typeface="Calibri"/>
                </a:rPr>
                <a:t>Communication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LELIA ROTARU</a:t>
              </a:r>
              <a:endParaRPr lang="nl-BE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53" name="Rectangle 52"/>
            <p:cNvSpPr/>
            <p:nvPr/>
          </p:nvSpPr>
          <p:spPr>
            <a:xfrm>
              <a:off x="6238173" y="4084904"/>
              <a:ext cx="1491195" cy="545906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Project Officer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 smtClean="0">
                  <a:solidFill>
                    <a:prstClr val="white"/>
                  </a:solidFill>
                  <a:latin typeface="Calibri"/>
                </a:rPr>
                <a:t>ANTONIO </a:t>
              </a: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AGUILO RULLAN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4623083" y="1415783"/>
              <a:ext cx="1368788" cy="530449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Internal Audit Manager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IVANA HOCKOVA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6" name="Rectangle 95"/>
            <p:cNvSpPr/>
            <p:nvPr/>
          </p:nvSpPr>
          <p:spPr>
            <a:xfrm>
              <a:off x="2886854" y="4113905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PATRICIA MAES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7" name="Rectangle 96"/>
            <p:cNvSpPr/>
            <p:nvPr/>
          </p:nvSpPr>
          <p:spPr>
            <a:xfrm>
              <a:off x="2876662" y="4649607"/>
              <a:ext cx="1252838" cy="53373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MARTA SKOLIMOWSKA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8" name="Rectangle 97"/>
            <p:cNvSpPr/>
            <p:nvPr/>
          </p:nvSpPr>
          <p:spPr>
            <a:xfrm>
              <a:off x="2866320" y="5277820"/>
              <a:ext cx="1252838" cy="548062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Assistant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MARGHERITA BERTUOLA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99" name="Rectangle 98"/>
            <p:cNvSpPr/>
            <p:nvPr/>
          </p:nvSpPr>
          <p:spPr>
            <a:xfrm>
              <a:off x="2898475" y="3321051"/>
              <a:ext cx="1252838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IT </a:t>
              </a:r>
            </a:p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LAURENT SAMYN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0" name="Rectangle 99"/>
            <p:cNvSpPr/>
            <p:nvPr/>
          </p:nvSpPr>
          <p:spPr>
            <a:xfrm>
              <a:off x="4627071" y="2848823"/>
              <a:ext cx="1356790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ANTONIO REQUENA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1" name="Rectangle 100"/>
            <p:cNvSpPr/>
            <p:nvPr/>
          </p:nvSpPr>
          <p:spPr>
            <a:xfrm>
              <a:off x="4623685" y="3431139"/>
              <a:ext cx="1350135" cy="446088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NORA OVCHAROVA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2" name="Rectangle 101"/>
            <p:cNvSpPr/>
            <p:nvPr/>
          </p:nvSpPr>
          <p:spPr>
            <a:xfrm>
              <a:off x="4627071" y="4011446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THANOS BATSILAS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3" name="Rectangle 102"/>
            <p:cNvSpPr/>
            <p:nvPr/>
          </p:nvSpPr>
          <p:spPr>
            <a:xfrm>
              <a:off x="4627617" y="4613554"/>
              <a:ext cx="1364800" cy="447675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Financial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LOAN NGUYEN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04" name="Rectangle 103"/>
            <p:cNvSpPr/>
            <p:nvPr/>
          </p:nvSpPr>
          <p:spPr>
            <a:xfrm>
              <a:off x="4627617" y="5208798"/>
              <a:ext cx="1364800" cy="617084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342900"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r>
                <a:rPr lang="nl-BE" sz="1050" dirty="0">
                  <a:solidFill>
                    <a:prstClr val="white"/>
                  </a:solidFill>
                  <a:latin typeface="Calibri"/>
                </a:rPr>
                <a:t>Budget Officer</a:t>
              </a:r>
              <a:br>
                <a:rPr lang="nl-BE" sz="1050" dirty="0">
                  <a:solidFill>
                    <a:prstClr val="white"/>
                  </a:solidFill>
                  <a:latin typeface="Calibri"/>
                </a:rPr>
              </a:br>
              <a:r>
                <a:rPr lang="nl-BE" sz="1050" b="1" dirty="0">
                  <a:solidFill>
                    <a:prstClr val="white"/>
                  </a:solidFill>
                  <a:latin typeface="Calibri"/>
                </a:rPr>
                <a:t>VASILIS KONTOGIANNIS</a:t>
              </a:r>
              <a:endParaRPr lang="en-GB" sz="1050" b="1" dirty="0">
                <a:solidFill>
                  <a:prstClr val="white"/>
                </a:solidFill>
                <a:latin typeface="Calibri"/>
              </a:endParaRPr>
            </a:p>
          </p:txBody>
        </p:sp>
        <p:cxnSp>
          <p:nvCxnSpPr>
            <p:cNvPr id="15" name="Elbow Connector 14"/>
            <p:cNvCxnSpPr>
              <a:endCxn id="6" idx="0"/>
            </p:cNvCxnSpPr>
            <p:nvPr/>
          </p:nvCxnSpPr>
          <p:spPr>
            <a:xfrm rot="10800000" flipV="1">
              <a:off x="3612776" y="598266"/>
              <a:ext cx="1667496" cy="57831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endCxn id="7" idx="0"/>
            </p:cNvCxnSpPr>
            <p:nvPr/>
          </p:nvCxnSpPr>
          <p:spPr>
            <a:xfrm>
              <a:off x="7137328" y="587688"/>
              <a:ext cx="1567893" cy="58888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Elbow Connector 18"/>
            <p:cNvCxnSpPr>
              <a:stCxn id="5" idx="2"/>
              <a:endCxn id="63" idx="0"/>
            </p:cNvCxnSpPr>
            <p:nvPr/>
          </p:nvCxnSpPr>
          <p:spPr>
            <a:xfrm rot="5400000">
              <a:off x="5425482" y="617608"/>
              <a:ext cx="680170" cy="916180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8739725" y="1798639"/>
              <a:ext cx="0" cy="123031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/>
            <p:nvPr/>
          </p:nvCxnSpPr>
          <p:spPr>
            <a:xfrm rot="10800000" flipV="1">
              <a:off x="8146842" y="1912066"/>
              <a:ext cx="611293" cy="495703"/>
            </a:xfrm>
            <a:prstGeom prst="bentConnector3">
              <a:avLst>
                <a:gd name="adj1" fmla="val 137396"/>
              </a:avLst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/>
            <p:nvPr/>
          </p:nvCxnSpPr>
          <p:spPr>
            <a:xfrm rot="16200000" flipH="1">
              <a:off x="7676977" y="2654387"/>
              <a:ext cx="708129" cy="228224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3725378" y="1828801"/>
              <a:ext cx="0" cy="666984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Elbow Connector 84"/>
            <p:cNvCxnSpPr>
              <a:endCxn id="11" idx="1"/>
            </p:cNvCxnSpPr>
            <p:nvPr/>
          </p:nvCxnSpPr>
          <p:spPr>
            <a:xfrm flipV="1">
              <a:off x="3727070" y="2435694"/>
              <a:ext cx="888889" cy="58446"/>
            </a:xfrm>
            <a:prstGeom prst="bentConnector3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Elbow Connector 88"/>
            <p:cNvCxnSpPr>
              <a:endCxn id="100" idx="1"/>
            </p:cNvCxnSpPr>
            <p:nvPr/>
          </p:nvCxnSpPr>
          <p:spPr>
            <a:xfrm rot="16200000" flipH="1">
              <a:off x="4213132" y="2657927"/>
              <a:ext cx="561621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Elbow Connector 90"/>
            <p:cNvCxnSpPr/>
            <p:nvPr/>
          </p:nvCxnSpPr>
          <p:spPr>
            <a:xfrm rot="16200000" flipH="1">
              <a:off x="4201370" y="3247872"/>
              <a:ext cx="587875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Elbow Connector 105"/>
            <p:cNvCxnSpPr/>
            <p:nvPr/>
          </p:nvCxnSpPr>
          <p:spPr>
            <a:xfrm rot="16200000" flipH="1">
              <a:off x="4202784" y="3816213"/>
              <a:ext cx="582317" cy="266258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Elbow Connector 107"/>
            <p:cNvCxnSpPr/>
            <p:nvPr/>
          </p:nvCxnSpPr>
          <p:spPr>
            <a:xfrm rot="16200000" flipH="1">
              <a:off x="4200114" y="4396401"/>
              <a:ext cx="580222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Elbow Connector 109"/>
            <p:cNvCxnSpPr/>
            <p:nvPr/>
          </p:nvCxnSpPr>
          <p:spPr>
            <a:xfrm rot="16200000" flipH="1">
              <a:off x="4196288" y="4985483"/>
              <a:ext cx="587871" cy="255551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Arrow Connector 111"/>
            <p:cNvCxnSpPr/>
            <p:nvPr/>
          </p:nvCxnSpPr>
          <p:spPr>
            <a:xfrm flipH="1">
              <a:off x="7674933" y="2709998"/>
              <a:ext cx="239027" cy="1425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/>
            <p:nvPr/>
          </p:nvCxnSpPr>
          <p:spPr>
            <a:xfrm flipH="1" flipV="1">
              <a:off x="7700520" y="3799815"/>
              <a:ext cx="224183" cy="11100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74" name="Elbow Connector 11273"/>
            <p:cNvCxnSpPr/>
            <p:nvPr/>
          </p:nvCxnSpPr>
          <p:spPr>
            <a:xfrm rot="5400000">
              <a:off x="7546148" y="5579540"/>
              <a:ext cx="515403" cy="206659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7" name="Straight Arrow Connector 11306"/>
            <p:cNvCxnSpPr>
              <a:endCxn id="99" idx="3"/>
            </p:cNvCxnSpPr>
            <p:nvPr/>
          </p:nvCxnSpPr>
          <p:spPr>
            <a:xfrm flipH="1">
              <a:off x="4151313" y="3544622"/>
              <a:ext cx="209500" cy="267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09" name="Straight Arrow Connector 11308"/>
            <p:cNvCxnSpPr>
              <a:endCxn id="96" idx="3"/>
            </p:cNvCxnSpPr>
            <p:nvPr/>
          </p:nvCxnSpPr>
          <p:spPr>
            <a:xfrm flipH="1">
              <a:off x="4139692" y="4337742"/>
              <a:ext cx="198032" cy="1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2" name="Straight Arrow Connector 11311"/>
            <p:cNvCxnSpPr>
              <a:endCxn id="97" idx="3"/>
            </p:cNvCxnSpPr>
            <p:nvPr/>
          </p:nvCxnSpPr>
          <p:spPr>
            <a:xfrm flipH="1">
              <a:off x="4129500" y="4887383"/>
              <a:ext cx="209500" cy="29089"/>
            </a:xfrm>
            <a:prstGeom prst="straightConnector1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315" name="Elbow Connector 11314"/>
            <p:cNvCxnSpPr/>
            <p:nvPr/>
          </p:nvCxnSpPr>
          <p:spPr>
            <a:xfrm rot="5400000">
              <a:off x="4109922" y="5333515"/>
              <a:ext cx="292282" cy="209500"/>
            </a:xfrm>
            <a:prstGeom prst="bentConnector2">
              <a:avLst/>
            </a:prstGeom>
            <a:ln>
              <a:solidFill>
                <a:schemeClr val="tx1"/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84" name="Picture 183" descr="cid:image001.jpg@01D00A3D.B1B730C0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712" y="-380"/>
            <a:ext cx="1009650" cy="942975"/>
          </a:xfrm>
          <a:prstGeom prst="rect">
            <a:avLst/>
          </a:prstGeom>
          <a:noFill/>
          <a:ln>
            <a:noFill/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8279" y="3766979"/>
            <a:ext cx="432854" cy="74987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61064" y="4371073"/>
            <a:ext cx="384081" cy="646217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7494" y="4839574"/>
            <a:ext cx="384081" cy="873303"/>
          </a:xfrm>
          <a:prstGeom prst="rect">
            <a:avLst/>
          </a:prstGeom>
        </p:spPr>
      </p:pic>
      <p:cxnSp>
        <p:nvCxnSpPr>
          <p:cNvPr id="44" name="Straight Arrow Connector 43"/>
          <p:cNvCxnSpPr>
            <a:stCxn id="5" idx="3"/>
          </p:cNvCxnSpPr>
          <p:nvPr/>
        </p:nvCxnSpPr>
        <p:spPr>
          <a:xfrm flipV="1">
            <a:off x="7223276" y="1065980"/>
            <a:ext cx="581881" cy="402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90" name="Rectangle 89"/>
          <p:cNvSpPr/>
          <p:nvPr/>
        </p:nvSpPr>
        <p:spPr>
          <a:xfrm>
            <a:off x="7793434" y="764997"/>
            <a:ext cx="1364800" cy="4476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Personal Assistant</a:t>
            </a:r>
            <a:r>
              <a:rPr lang="nl-BE" sz="1050" dirty="0">
                <a:solidFill>
                  <a:prstClr val="white"/>
                </a:solidFill>
                <a:latin typeface="Calibri"/>
              </a:rPr>
              <a:t/>
            </a:r>
            <a:br>
              <a:rPr lang="nl-BE" sz="1050" dirty="0">
                <a:solidFill>
                  <a:prstClr val="white"/>
                </a:solidFill>
                <a:latin typeface="Calibri"/>
              </a:rPr>
            </a:b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MAGDA PANA</a:t>
            </a:r>
            <a:endParaRPr lang="en-GB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 flipH="1">
            <a:off x="7765435" y="2959724"/>
            <a:ext cx="222905" cy="44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flipH="1">
            <a:off x="7746313" y="3401199"/>
            <a:ext cx="239027" cy="1425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43" name="Picture 4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7493" y="5423726"/>
            <a:ext cx="384081" cy="871804"/>
          </a:xfrm>
          <a:prstGeom prst="rect">
            <a:avLst/>
          </a:prstGeom>
        </p:spPr>
      </p:pic>
      <p:pic>
        <p:nvPicPr>
          <p:cNvPr id="82" name="Picture 8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50434" y="3372344"/>
            <a:ext cx="384081" cy="871804"/>
          </a:xfrm>
          <a:prstGeom prst="rect">
            <a:avLst/>
          </a:prstGeom>
        </p:spPr>
      </p:pic>
      <p:sp>
        <p:nvSpPr>
          <p:cNvPr id="64" name="TextBox 12"/>
          <p:cNvSpPr txBox="1"/>
          <p:nvPr/>
        </p:nvSpPr>
        <p:spPr>
          <a:xfrm>
            <a:off x="5632276" y="3244334"/>
            <a:ext cx="9274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6194" y="4673760"/>
            <a:ext cx="432854" cy="749873"/>
          </a:xfrm>
          <a:prstGeom prst="rect">
            <a:avLst/>
          </a:prstGeom>
        </p:spPr>
      </p:pic>
      <p:sp>
        <p:nvSpPr>
          <p:cNvPr id="66" name="Rectangle 65"/>
          <p:cNvSpPr/>
          <p:nvPr/>
        </p:nvSpPr>
        <p:spPr>
          <a:xfrm>
            <a:off x="8234155" y="5008060"/>
            <a:ext cx="1426651" cy="5601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</a:rPr>
              <a:t>Communication Officer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</a:rPr>
              <a:t> </a:t>
            </a: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LARA </a:t>
            </a:r>
            <a:r>
              <a:rPr lang="nl-BE" sz="1050" b="1" dirty="0">
                <a:solidFill>
                  <a:prstClr val="white"/>
                </a:solidFill>
                <a:latin typeface="Calibri"/>
              </a:rPr>
              <a:t>ORLANDI </a:t>
            </a:r>
          </a:p>
        </p:txBody>
      </p:sp>
      <p:cxnSp>
        <p:nvCxnSpPr>
          <p:cNvPr id="67" name="Elbow Connector 66"/>
          <p:cNvCxnSpPr/>
          <p:nvPr/>
        </p:nvCxnSpPr>
        <p:spPr>
          <a:xfrm rot="16200000" flipH="1">
            <a:off x="7816809" y="5496943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8228725" y="5679184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Seconded National Expert 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PETROS KARATZIAS</a:t>
            </a:r>
            <a:endParaRPr lang="nl-BE" sz="1050" b="1" dirty="0">
              <a:solidFill>
                <a:prstClr val="white"/>
              </a:solidFill>
              <a:latin typeface="Calibri"/>
            </a:endParaRPr>
          </a:p>
        </p:txBody>
      </p:sp>
      <p:cxnSp>
        <p:nvCxnSpPr>
          <p:cNvPr id="70" name="Elbow Connector 69"/>
          <p:cNvCxnSpPr/>
          <p:nvPr/>
        </p:nvCxnSpPr>
        <p:spPr>
          <a:xfrm rot="16200000" flipH="1">
            <a:off x="7830442" y="6091464"/>
            <a:ext cx="587871" cy="255551"/>
          </a:xfrm>
          <a:prstGeom prst="bentConnector2">
            <a:avLst/>
          </a:prstGeom>
          <a:ln>
            <a:solidFill>
              <a:schemeClr val="tx1"/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Rectangle 70"/>
          <p:cNvSpPr/>
          <p:nvPr/>
        </p:nvSpPr>
        <p:spPr>
          <a:xfrm>
            <a:off x="8220943" y="6343098"/>
            <a:ext cx="1439863" cy="58318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Seconded National Expert</a:t>
            </a:r>
          </a:p>
          <a:p>
            <a:pPr algn="ctr" defTabSz="342900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nl-BE" sz="1050" dirty="0" smtClean="0">
                <a:solidFill>
                  <a:prstClr val="white"/>
                </a:solidFill>
                <a:latin typeface="Calibri"/>
              </a:rPr>
              <a:t> </a:t>
            </a:r>
            <a:r>
              <a:rPr lang="nl-BE" sz="1050" b="1" dirty="0" smtClean="0">
                <a:solidFill>
                  <a:prstClr val="white"/>
                </a:solidFill>
                <a:latin typeface="Calibri"/>
              </a:rPr>
              <a:t>PIERRE MICHEL</a:t>
            </a:r>
          </a:p>
        </p:txBody>
      </p:sp>
    </p:spTree>
    <p:extLst>
      <p:ext uri="{BB962C8B-B14F-4D97-AF65-F5344CB8AC3E}">
        <p14:creationId xmlns:p14="http://schemas.microsoft.com/office/powerpoint/2010/main" val="1695864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645</TotalTime>
  <Words>95</Words>
  <Application>Microsoft Office PowerPoint</Application>
  <PresentationFormat>Widescreen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Trebuchet MS</vt:lpstr>
      <vt:lpstr>ヒラギノ角ゴ Pro W3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FCH</dc:creator>
  <cp:lastModifiedBy>KONTOGIANNIS Vasilis ( FCH )</cp:lastModifiedBy>
  <cp:revision>37</cp:revision>
  <dcterms:created xsi:type="dcterms:W3CDTF">2017-09-18T14:48:44Z</dcterms:created>
  <dcterms:modified xsi:type="dcterms:W3CDTF">2020-09-18T10:12:55Z</dcterms:modified>
</cp:coreProperties>
</file>