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9/9/2020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4437422" y="58037"/>
            <a:ext cx="41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ORGANISATION CHART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749978" y="717097"/>
            <a:ext cx="7030528" cy="6157288"/>
            <a:chOff x="2674189" y="29804"/>
            <a:chExt cx="7030528" cy="6157288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85994" y="1567362"/>
              <a:ext cx="3630238" cy="461973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299826" y="29804"/>
              <a:ext cx="1847661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Executive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ELISABETH ROBINO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Operations &amp;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</a:t>
              </a:r>
              <a:endParaRPr lang="nl-BE" sz="1050" dirty="0">
                <a:solidFill>
                  <a:prstClr val="white"/>
                </a:solidFill>
                <a:latin typeface="Calibri"/>
              </a:endParaRP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186957" y="2420387"/>
              <a:ext cx="1495290" cy="4693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ENRIQUE GIRON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86957" y="1853302"/>
              <a:ext cx="1513562" cy="4979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Project Officer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CLAUDIU PAVEL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153408"/>
              <a:ext cx="1378435" cy="5645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24312" y="2963338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31003" y="3533936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59220" y="5692861"/>
              <a:ext cx="1459247" cy="3873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38173" y="4687768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59221" y="5183337"/>
              <a:ext cx="1456005" cy="4666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PIETRO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CALOPRISCO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6441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KOSTIS SAKELLARIS</a:t>
              </a:r>
              <a:endParaRPr lang="en-GB" sz="1050" b="1" dirty="0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Engineering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PEDRO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GUEDES DE CAMPOS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58366" y="3657747"/>
              <a:ext cx="1439863" cy="583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LELIA ROTARU</a:t>
              </a:r>
              <a:endParaRPr lang="nl-BE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38173" y="4084904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ANTONIO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AGUILO RULLAN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623083" y="1415783"/>
              <a:ext cx="1368788" cy="5304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86854" y="4113905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76662" y="4649607"/>
              <a:ext cx="1252838" cy="5337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66320" y="5277820"/>
              <a:ext cx="1252838" cy="5480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6170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endCxn id="6" idx="0"/>
            </p:cNvCxnSpPr>
            <p:nvPr/>
          </p:nvCxnSpPr>
          <p:spPr>
            <a:xfrm rot="10800000" flipV="1">
              <a:off x="3612776" y="598266"/>
              <a:ext cx="1667496" cy="57831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endCxn id="7" idx="0"/>
            </p:cNvCxnSpPr>
            <p:nvPr/>
          </p:nvCxnSpPr>
          <p:spPr>
            <a:xfrm>
              <a:off x="7137328" y="587688"/>
              <a:ext cx="1567893" cy="58888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425482" y="617608"/>
              <a:ext cx="680170" cy="916180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6977" y="2654387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 flipV="1">
              <a:off x="3727070" y="2435694"/>
              <a:ext cx="888889" cy="58446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201370" y="3247872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/>
            <p:nvPr/>
          </p:nvCxnSpPr>
          <p:spPr>
            <a:xfrm rot="16200000" flipH="1">
              <a:off x="4202784" y="3816213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/>
            <p:nvPr/>
          </p:nvCxnSpPr>
          <p:spPr>
            <a:xfrm flipH="1">
              <a:off x="7674933" y="2709998"/>
              <a:ext cx="239027" cy="142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700520" y="379981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46148" y="5579540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39692" y="4337742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>
              <a:off x="4129500" y="4887383"/>
              <a:ext cx="209500" cy="2908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09922" y="5333515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279" y="3766979"/>
            <a:ext cx="432854" cy="7498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064" y="4371073"/>
            <a:ext cx="384081" cy="6462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494" y="4839574"/>
            <a:ext cx="384081" cy="873303"/>
          </a:xfrm>
          <a:prstGeom prst="rect">
            <a:avLst/>
          </a:prstGeom>
        </p:spPr>
      </p:pic>
      <p:cxnSp>
        <p:nvCxnSpPr>
          <p:cNvPr id="44" name="Straight Arrow Connector 43"/>
          <p:cNvCxnSpPr>
            <a:stCxn id="5" idx="3"/>
          </p:cNvCxnSpPr>
          <p:nvPr/>
        </p:nvCxnSpPr>
        <p:spPr>
          <a:xfrm flipV="1">
            <a:off x="7223276" y="1065980"/>
            <a:ext cx="581881" cy="40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7793434" y="764997"/>
            <a:ext cx="1364800" cy="447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Personal Assistant</a:t>
            </a:r>
            <a:r>
              <a:rPr lang="nl-BE" sz="1050" dirty="0">
                <a:solidFill>
                  <a:prstClr val="white"/>
                </a:solidFill>
                <a:latin typeface="Calibri"/>
              </a:rPr>
              <a:t/>
            </a:r>
            <a:br>
              <a:rPr lang="nl-BE" sz="1050" dirty="0">
                <a:solidFill>
                  <a:prstClr val="white"/>
                </a:solidFill>
                <a:latin typeface="Calibri"/>
              </a:rPr>
            </a:b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MAGDA PANA</a:t>
            </a:r>
            <a:endParaRPr lang="en-GB" sz="10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7765435" y="2959724"/>
            <a:ext cx="222905" cy="44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7746313" y="3401199"/>
            <a:ext cx="239027" cy="1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7493" y="5423726"/>
            <a:ext cx="384081" cy="87180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0434" y="3372344"/>
            <a:ext cx="384081" cy="871804"/>
          </a:xfrm>
          <a:prstGeom prst="rect">
            <a:avLst/>
          </a:prstGeom>
        </p:spPr>
      </p:pic>
      <p:sp>
        <p:nvSpPr>
          <p:cNvPr id="64" name="TextBox 12"/>
          <p:cNvSpPr txBox="1"/>
          <p:nvPr/>
        </p:nvSpPr>
        <p:spPr>
          <a:xfrm>
            <a:off x="5632276" y="3244334"/>
            <a:ext cx="927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194" y="4673760"/>
            <a:ext cx="432854" cy="749873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8234155" y="5008060"/>
            <a:ext cx="1426651" cy="5601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</a:rPr>
              <a:t>Communication Officer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</a:rPr>
              <a:t> </a:t>
            </a: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LARA </a:t>
            </a:r>
            <a:r>
              <a:rPr lang="nl-BE" sz="1050" b="1" dirty="0">
                <a:solidFill>
                  <a:prstClr val="white"/>
                </a:solidFill>
                <a:latin typeface="Calibri"/>
              </a:rPr>
              <a:t>ORLANDI </a:t>
            </a:r>
          </a:p>
        </p:txBody>
      </p:sp>
      <p:cxnSp>
        <p:nvCxnSpPr>
          <p:cNvPr id="67" name="Elbow Connector 66"/>
          <p:cNvCxnSpPr/>
          <p:nvPr/>
        </p:nvCxnSpPr>
        <p:spPr>
          <a:xfrm rot="16200000" flipH="1">
            <a:off x="7816809" y="5496943"/>
            <a:ext cx="587871" cy="25555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8228725" y="5679184"/>
            <a:ext cx="1439863" cy="58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Seconded National Expert 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PETROS KARATZIAS</a:t>
            </a:r>
            <a:endParaRPr lang="nl-BE" sz="10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70" name="Elbow Connector 69"/>
          <p:cNvCxnSpPr/>
          <p:nvPr/>
        </p:nvCxnSpPr>
        <p:spPr>
          <a:xfrm rot="16200000" flipH="1">
            <a:off x="7830442" y="6091464"/>
            <a:ext cx="587871" cy="25555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8220943" y="6343098"/>
            <a:ext cx="1439863" cy="58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Seconded National Expert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 </a:t>
            </a: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PIERRE MICHEL</a:t>
            </a:r>
          </a:p>
        </p:txBody>
      </p:sp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95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MAES Patricia ( FCH )</cp:lastModifiedBy>
  <cp:revision>37</cp:revision>
  <dcterms:created xsi:type="dcterms:W3CDTF">2017-09-18T14:48:44Z</dcterms:created>
  <dcterms:modified xsi:type="dcterms:W3CDTF">2020-09-09T12:16:05Z</dcterms:modified>
</cp:coreProperties>
</file>