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5.xml" ContentType="application/vnd.openxmlformats-officedocument.presentationml.comments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notesSlides/notesSlide12.xml" ContentType="application/vnd.openxmlformats-officedocument.presentationml.notesSlide+xml"/>
  <Override PartName="/ppt/comments/comment9.xml" ContentType="application/vnd.openxmlformats-officedocument.presentationml.comment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34"/>
  </p:notesMasterIdLst>
  <p:handoutMasterIdLst>
    <p:handoutMasterId r:id="rId35"/>
  </p:handoutMasterIdLst>
  <p:sldIdLst>
    <p:sldId id="555" r:id="rId2"/>
    <p:sldId id="559" r:id="rId3"/>
    <p:sldId id="562" r:id="rId4"/>
    <p:sldId id="563" r:id="rId5"/>
    <p:sldId id="564" r:id="rId6"/>
    <p:sldId id="565" r:id="rId7"/>
    <p:sldId id="566" r:id="rId8"/>
    <p:sldId id="567" r:id="rId9"/>
    <p:sldId id="568" r:id="rId10"/>
    <p:sldId id="569" r:id="rId11"/>
    <p:sldId id="570" r:id="rId12"/>
    <p:sldId id="571" r:id="rId13"/>
    <p:sldId id="572" r:id="rId14"/>
    <p:sldId id="576" r:id="rId15"/>
    <p:sldId id="610" r:id="rId16"/>
    <p:sldId id="611" r:id="rId17"/>
    <p:sldId id="575" r:id="rId18"/>
    <p:sldId id="573" r:id="rId19"/>
    <p:sldId id="577" r:id="rId20"/>
    <p:sldId id="578" r:id="rId21"/>
    <p:sldId id="561" r:id="rId22"/>
    <p:sldId id="609" r:id="rId23"/>
    <p:sldId id="579" r:id="rId24"/>
    <p:sldId id="582" r:id="rId25"/>
    <p:sldId id="589" r:id="rId26"/>
    <p:sldId id="592" r:id="rId27"/>
    <p:sldId id="597" r:id="rId28"/>
    <p:sldId id="603" r:id="rId29"/>
    <p:sldId id="604" r:id="rId30"/>
    <p:sldId id="606" r:id="rId31"/>
    <p:sldId id="607" r:id="rId32"/>
    <p:sldId id="608" r:id="rId33"/>
  </p:sldIdLst>
  <p:sldSz cx="24384000" cy="13716000"/>
  <p:notesSz cx="6808788" cy="994092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5pPr>
    <a:lvl6pPr marL="22860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6pPr>
    <a:lvl7pPr marL="27432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7pPr>
    <a:lvl8pPr marL="32004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8pPr>
    <a:lvl9pPr marL="36576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087" userDrawn="1">
          <p15:clr>
            <a:srgbClr val="A4A3A4"/>
          </p15:clr>
        </p15:guide>
        <p15:guide id="2" pos="695" userDrawn="1">
          <p15:clr>
            <a:srgbClr val="A4A3A4"/>
          </p15:clr>
        </p15:guide>
        <p15:guide id="3" pos="14665" userDrawn="1">
          <p15:clr>
            <a:srgbClr val="A4A3A4"/>
          </p15:clr>
        </p15:guide>
        <p15:guide id="4" orient="horz" pos="8538" userDrawn="1">
          <p15:clr>
            <a:srgbClr val="A4A3A4"/>
          </p15:clr>
        </p15:guide>
        <p15:guide id="5" pos="9540" userDrawn="1">
          <p15:clr>
            <a:srgbClr val="A4A3A4"/>
          </p15:clr>
        </p15:guide>
        <p15:guide id="6" orient="horz" pos="8357" userDrawn="1">
          <p15:clr>
            <a:srgbClr val="A4A3A4"/>
          </p15:clr>
        </p15:guide>
        <p15:guide id="7" pos="6047" userDrawn="1">
          <p15:clr>
            <a:srgbClr val="A4A3A4"/>
          </p15:clr>
        </p15:guide>
        <p15:guide id="8" orient="horz" pos="7541" userDrawn="1">
          <p15:clr>
            <a:srgbClr val="A4A3A4"/>
          </p15:clr>
        </p15:guide>
        <p15:guide id="9" pos="2328" userDrawn="1">
          <p15:clr>
            <a:srgbClr val="A4A3A4"/>
          </p15:clr>
        </p15:guide>
        <p15:guide id="10" orient="horz" pos="1780" userDrawn="1">
          <p15:clr>
            <a:srgbClr val="A4A3A4"/>
          </p15:clr>
        </p15:guide>
        <p15:guide id="11" orient="horz" pos="2959" userDrawn="1">
          <p15:clr>
            <a:srgbClr val="A4A3A4"/>
          </p15:clr>
        </p15:guide>
        <p15:guide id="12" pos="14166" userDrawn="1">
          <p15:clr>
            <a:srgbClr val="A4A3A4"/>
          </p15:clr>
        </p15:guide>
        <p15:guide id="13" pos="7771" userDrawn="1">
          <p15:clr>
            <a:srgbClr val="A4A3A4"/>
          </p15:clr>
        </p15:guide>
        <p15:guide id="14" pos="2645" userDrawn="1">
          <p15:clr>
            <a:srgbClr val="A4A3A4"/>
          </p15:clr>
        </p15:guide>
        <p15:guide id="15" pos="7090" userDrawn="1">
          <p15:clr>
            <a:srgbClr val="A4A3A4"/>
          </p15:clr>
        </p15:guide>
        <p15:guide id="16" pos="586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 ROLD Alessandro ( FCH )" initials="DRA(F)" lastIdx="15" clrIdx="0">
    <p:extLst>
      <p:ext uri="{19B8F6BF-5375-455C-9EA6-DF929625EA0E}">
        <p15:presenceInfo xmlns:p15="http://schemas.microsoft.com/office/powerpoint/2012/main" userId="S-1-5-21-3214036276-3936516857-452106995-7399" providerId="AD"/>
      </p:ext>
    </p:extLst>
  </p:cmAuthor>
  <p:cmAuthor id="2" name="ZAFEIRATOU Eleni ( FCH )" initials="ZE(F)" lastIdx="2" clrIdx="1">
    <p:extLst>
      <p:ext uri="{19B8F6BF-5375-455C-9EA6-DF929625EA0E}">
        <p15:presenceInfo xmlns:p15="http://schemas.microsoft.com/office/powerpoint/2012/main" userId="S-1-5-21-3214036276-3936516857-452106995-78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A14D"/>
    <a:srgbClr val="004494"/>
    <a:srgbClr val="FFD616"/>
    <a:srgbClr val="F6AA34"/>
    <a:srgbClr val="0081C7"/>
    <a:srgbClr val="3DA7AB"/>
    <a:srgbClr val="174489"/>
    <a:srgbClr val="AF4035"/>
    <a:srgbClr val="ECEBE8"/>
    <a:srgbClr val="F8F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12"/>
    <p:restoredTop sz="84729" autoAdjust="0"/>
  </p:normalViewPr>
  <p:slideViewPr>
    <p:cSldViewPr>
      <p:cViewPr varScale="1">
        <p:scale>
          <a:sx n="50" d="100"/>
          <a:sy n="50" d="100"/>
        </p:scale>
        <p:origin x="42" y="300"/>
      </p:cViewPr>
      <p:guideLst>
        <p:guide orient="horz" pos="7087"/>
        <p:guide pos="695"/>
        <p:guide pos="14665"/>
        <p:guide orient="horz" pos="8538"/>
        <p:guide pos="9540"/>
        <p:guide orient="horz" pos="8357"/>
        <p:guide pos="6047"/>
        <p:guide orient="horz" pos="7541"/>
        <p:guide pos="2328"/>
        <p:guide orient="horz" pos="1780"/>
        <p:guide orient="horz" pos="2959"/>
        <p:guide pos="14166"/>
        <p:guide pos="7771"/>
        <p:guide pos="2645"/>
        <p:guide pos="7090"/>
        <p:guide pos="58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30" d="100"/>
          <a:sy n="130" d="100"/>
        </p:scale>
        <p:origin x="424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06557657357313"/>
          <c:y val="5.53125237582048E-2"/>
          <c:w val="0.74951345750060216"/>
          <c:h val="0.696688728126574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Durability (Performance)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3500</c:v>
                </c:pt>
                <c:pt idx="1">
                  <c:v>3580</c:v>
                </c:pt>
                <c:pt idx="2">
                  <c:v>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68-443D-A488-55BDD00142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064802160"/>
        <c:axId val="1064793008"/>
      </c:barChart>
      <c:lineChart>
        <c:grouping val="stacke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MAWP - Target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57150">
                <a:solidFill>
                  <a:schemeClr val="accent3"/>
                </a:solidFill>
              </a:ln>
              <a:effectLst/>
            </c:spPr>
          </c:marker>
          <c:cat>
            <c:strRef>
              <c:f>Sheet1!$B$1:$D$1</c:f>
              <c:strCache>
                <c:ptCount val="3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6000</c:v>
                </c:pt>
                <c:pt idx="1">
                  <c:v>6000</c:v>
                </c:pt>
                <c:pt idx="2">
                  <c:v>6000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68-443D-A488-55BDD00142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4802160"/>
        <c:axId val="1064793008"/>
      </c:lineChart>
      <c:catAx>
        <c:axId val="106480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4793008"/>
        <c:crosses val="autoZero"/>
        <c:auto val="1"/>
        <c:lblAlgn val="ctr"/>
        <c:lblOffset val="100"/>
        <c:noMultiLvlLbl val="0"/>
      </c:catAx>
      <c:valAx>
        <c:axId val="1064793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Hours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4802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Avalaibility (Performance)</c:v>
                </c:pt>
              </c:strCache>
            </c:strRef>
          </c:tx>
          <c:spPr>
            <a:ln w="15875" cap="rnd">
              <a:solidFill>
                <a:schemeClr val="accent1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circle"/>
            <c:size val="4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cat>
            <c:strRef>
              <c:f>Sheet1!$B$1:$D$1</c:f>
              <c:strCache>
                <c:ptCount val="3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88</c:v>
                </c:pt>
                <c:pt idx="1">
                  <c:v>90</c:v>
                </c:pt>
                <c:pt idx="2">
                  <c:v>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E1-44E5-ABAB-CEFB8B75F12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MAWP - Target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circle"/>
            <c:size val="4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cat>
            <c:strRef>
              <c:f>Sheet1!$B$1:$D$1</c:f>
              <c:strCache>
                <c:ptCount val="3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97</c:v>
                </c:pt>
                <c:pt idx="1">
                  <c:v>97</c:v>
                </c:pt>
                <c:pt idx="2">
                  <c:v>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E1-44E5-ABAB-CEFB8B75F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8064720"/>
        <c:axId val="1018070960"/>
      </c:lineChart>
      <c:catAx>
        <c:axId val="101806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8070960"/>
        <c:crosses val="autoZero"/>
        <c:auto val="1"/>
        <c:lblAlgn val="ctr"/>
        <c:lblOffset val="100"/>
        <c:noMultiLvlLbl val="0"/>
      </c:catAx>
      <c:valAx>
        <c:axId val="1018070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8064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 b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Results - year 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</c:f>
              <c:strCache>
                <c:ptCount val="1"/>
                <c:pt idx="0">
                  <c:v>hours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73-4B6C-BEDC-9EE1C749C72A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Expected Results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</c:f>
              <c:strCache>
                <c:ptCount val="1"/>
                <c:pt idx="0">
                  <c:v>hours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820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73-4B6C-BEDC-9EE1C749C72A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SoA (2020)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</c:f>
              <c:strCache>
                <c:ptCount val="1"/>
                <c:pt idx="0">
                  <c:v>hours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73-4B6C-BEDC-9EE1C749C7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8065136"/>
        <c:axId val="1018068464"/>
      </c:barChart>
      <c:catAx>
        <c:axId val="1018065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8068464"/>
        <c:crosses val="autoZero"/>
        <c:auto val="1"/>
        <c:lblAlgn val="ctr"/>
        <c:lblOffset val="100"/>
        <c:noMultiLvlLbl val="0"/>
      </c:catAx>
      <c:valAx>
        <c:axId val="1018068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806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598703740943438E-2"/>
          <c:y val="0.69003391261143832"/>
          <c:w val="0.87582869040293476"/>
          <c:h val="0.181003807075405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449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0.7</c:v>
                </c:pt>
                <c:pt idx="1">
                  <c:v>4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DB-44C8-84E2-24E68D03BF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99374032"/>
        <c:axId val="-1999417296"/>
      </c:barChart>
      <c:catAx>
        <c:axId val="-19993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-1999417296"/>
        <c:crosses val="autoZero"/>
        <c:auto val="1"/>
        <c:lblAlgn val="ctr"/>
        <c:lblOffset val="100"/>
        <c:noMultiLvlLbl val="0"/>
      </c:catAx>
      <c:valAx>
        <c:axId val="-199941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-1999374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Figure 1</c:v>
                </c:pt>
              </c:strCache>
            </c:strRef>
          </c:tx>
          <c:dPt>
            <c:idx val="0"/>
            <c:bubble3D val="0"/>
            <c:spPr>
              <a:solidFill>
                <a:srgbClr val="3DA7A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9A-4B25-88AA-A15411B14659}"/>
              </c:ext>
            </c:extLst>
          </c:dPt>
          <c:dPt>
            <c:idx val="1"/>
            <c:bubble3D val="0"/>
            <c:spPr>
              <a:solidFill>
                <a:srgbClr val="0181C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9A-4B25-88AA-A15411B1465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E9A-4B25-88AA-A15411B14659}"/>
              </c:ext>
            </c:extLst>
          </c:dPt>
          <c:dPt>
            <c:idx val="3"/>
            <c:bubble3D val="0"/>
            <c:spPr>
              <a:solidFill>
                <a:srgbClr val="00449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E9A-4B25-88AA-A15411B14659}"/>
              </c:ext>
            </c:extLst>
          </c:dPt>
          <c:dPt>
            <c:idx val="4"/>
            <c:bubble3D val="0"/>
            <c:spPr>
              <a:solidFill>
                <a:srgbClr val="A2C6F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E9A-4B25-88AA-A15411B14659}"/>
              </c:ext>
            </c:extLst>
          </c:dPt>
          <c:dPt>
            <c:idx val="5"/>
            <c:bubble3D val="0"/>
            <c:spPr>
              <a:solidFill>
                <a:srgbClr val="62C4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E9A-4B25-88AA-A15411B14659}"/>
              </c:ext>
            </c:extLst>
          </c:dPt>
          <c:cat>
            <c:strRef>
              <c:f>Sheet1!$A$2:$A$7</c:f>
              <c:strCache>
                <c:ptCount val="6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0.27</c:v>
                </c:pt>
                <c:pt idx="1">
                  <c:v>0.04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E9A-4B25-88AA-A15411B146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Name</c:v>
                </c:pt>
              </c:strCache>
            </c:strRef>
          </c:tx>
          <c:spPr>
            <a:solidFill>
              <a:srgbClr val="174489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Country</c:v>
                </c:pt>
                <c:pt idx="1">
                  <c:v>Country</c:v>
                </c:pt>
                <c:pt idx="2">
                  <c:v>Country</c:v>
                </c:pt>
                <c:pt idx="3">
                  <c:v>Country</c:v>
                </c:pt>
                <c:pt idx="4">
                  <c:v>Country</c:v>
                </c:pt>
                <c:pt idx="5">
                  <c:v>Country</c:v>
                </c:pt>
                <c:pt idx="6">
                  <c:v>Country</c:v>
                </c:pt>
                <c:pt idx="7">
                  <c:v>Country</c:v>
                </c:pt>
                <c:pt idx="8">
                  <c:v>Country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9F-43CE-916E-458C69CE3A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Name2</c:v>
                </c:pt>
              </c:strCache>
            </c:strRef>
          </c:tx>
          <c:spPr>
            <a:solidFill>
              <a:srgbClr val="A2C5F2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Country</c:v>
                </c:pt>
                <c:pt idx="1">
                  <c:v>Country</c:v>
                </c:pt>
                <c:pt idx="2">
                  <c:v>Country</c:v>
                </c:pt>
                <c:pt idx="3">
                  <c:v>Country</c:v>
                </c:pt>
                <c:pt idx="4">
                  <c:v>Country</c:v>
                </c:pt>
                <c:pt idx="5">
                  <c:v>Country</c:v>
                </c:pt>
                <c:pt idx="6">
                  <c:v>Country</c:v>
                </c:pt>
                <c:pt idx="7">
                  <c:v>Country</c:v>
                </c:pt>
                <c:pt idx="8">
                  <c:v>Country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2.8</c:v>
                </c:pt>
                <c:pt idx="5">
                  <c:v>2.8</c:v>
                </c:pt>
                <c:pt idx="6">
                  <c:v>2.8</c:v>
                </c:pt>
                <c:pt idx="7">
                  <c:v>2.8</c:v>
                </c:pt>
                <c:pt idx="8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9F-43CE-916E-458C69CE3A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Name3</c:v>
                </c:pt>
              </c:strCache>
            </c:strRef>
          </c:tx>
          <c:spPr>
            <a:solidFill>
              <a:srgbClr val="25A14D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Country</c:v>
                </c:pt>
                <c:pt idx="1">
                  <c:v>Country</c:v>
                </c:pt>
                <c:pt idx="2">
                  <c:v>Country</c:v>
                </c:pt>
                <c:pt idx="3">
                  <c:v>Country</c:v>
                </c:pt>
                <c:pt idx="4">
                  <c:v>Country</c:v>
                </c:pt>
                <c:pt idx="5">
                  <c:v>Country</c:v>
                </c:pt>
                <c:pt idx="6">
                  <c:v>Country</c:v>
                </c:pt>
                <c:pt idx="7">
                  <c:v>Country</c:v>
                </c:pt>
                <c:pt idx="8">
                  <c:v>Country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4.5</c:v>
                </c:pt>
                <c:pt idx="5">
                  <c:v>4.5</c:v>
                </c:pt>
                <c:pt idx="6">
                  <c:v>4.5</c:v>
                </c:pt>
                <c:pt idx="7">
                  <c:v>4.5</c:v>
                </c:pt>
                <c:pt idx="8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9F-43CE-916E-458C69CE3A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31363648"/>
        <c:axId val="1831366992"/>
      </c:barChart>
      <c:catAx>
        <c:axId val="183136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1831366992"/>
        <c:crosses val="autoZero"/>
        <c:auto val="1"/>
        <c:lblAlgn val="ctr"/>
        <c:lblOffset val="100"/>
        <c:noMultiLvlLbl val="0"/>
      </c:catAx>
      <c:valAx>
        <c:axId val="1831366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1831363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08-31T16:33:45.801" idx="1">
    <p:pos x="13525" y="5078"/>
    <p:text>By clicking "New Slide" you have the option to choose and enter your prefered type of slide for each section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8-17T10:25:26.961" idx="1">
    <p:pos x="3280" y="5370"/>
    <p:text>This is what a comment box looks like (it will not be visible on slide show mode)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8-17T10:38:29.044" idx="2">
    <p:pos x="9273" y="4519"/>
    <p:text>this is compulsory please make reference to the European but also non-European SoA relevant to your project</p:text>
    <p:extLst mod="1"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8-17T10:43:31.411" idx="3">
    <p:pos x="8937" y="622"/>
    <p:text>Please select up to 3 important "Aspects" for your projects and provide information to the respective slides</p:text>
    <p:extLst>
      <p:ext uri="{C676402C-5697-4E1C-873F-D02D1690AC5C}">
        <p15:threadingInfo xmlns:p15="http://schemas.microsoft.com/office/powerpoint/2012/main" timeZoneBias="-120"/>
      </p:ext>
    </p:extLst>
  </p:cm>
  <p:cm authorId="1" dt="2018-08-17T10:44:13.643" idx="4">
    <p:pos x="6804" y="2052"/>
    <p:text>Position red cursor according to achievement to date (Nov 2019) (in scale  between starting point and target value) + indicate achieved value and unit.
If another parameter monitored in the project addresses the same aspect, add a second arrow in a different colour.
Repeat for any additional paramaters addressing the same aspect.</p:text>
    <p:extLst mod="1">
      <p:ext uri="{C676402C-5697-4E1C-873F-D02D1690AC5C}">
        <p15:threadingInfo xmlns:p15="http://schemas.microsoft.com/office/powerpoint/2012/main" timeZoneBias="-120"/>
      </p:ext>
    </p:extLst>
  </p:cm>
  <p:cm authorId="1" dt="2018-08-17T10:50:12.950" idx="6">
    <p:pos x="5528" y="2546"/>
    <p:text>Indicate here the value of the parameter monitored at the beginning of the project and the corresponding unit.
If another parameter monitored in the project addresses the same aspect, add a second value in a different colour.</p:text>
    <p:extLst>
      <p:ext uri="{C676402C-5697-4E1C-873F-D02D1690AC5C}">
        <p15:threadingInfo xmlns:p15="http://schemas.microsoft.com/office/powerpoint/2012/main" timeZoneBias="-120"/>
      </p:ext>
    </p:extLst>
  </p:cm>
  <p:cm authorId="1" dt="2018-08-17T10:50:36.256" idx="7">
    <p:pos x="14010" y="2305"/>
    <p:text>Indicate the project target value for this parameter and the corresponding unit.
If another parameter monitored in the project addresses the same aspect, add a second value in a different colour.</p:text>
    <p:extLst>
      <p:ext uri="{C676402C-5697-4E1C-873F-D02D1690AC5C}">
        <p15:threadingInfo xmlns:p15="http://schemas.microsoft.com/office/powerpoint/2012/main" timeZoneBias="-120"/>
      </p:ext>
    </p:extLst>
  </p:cm>
  <p:cm authorId="1" dt="2018-08-17T10:55:55.432" idx="8">
    <p:pos x="13932" y="4456"/>
    <p:text>You are advised to consult the Addendum of the MAWP for the remaining period 2018-2020 (Please see slide 5).</p:text>
    <p:extLst>
      <p:ext uri="{C676402C-5697-4E1C-873F-D02D1690AC5C}">
        <p15:threadingInfo xmlns:p15="http://schemas.microsoft.com/office/powerpoint/2012/main" timeZoneBias="-120"/>
      </p:ext>
    </p:extLst>
  </p:cm>
  <p:cm authorId="1" dt="2018-08-17T10:56:15.641" idx="9">
    <p:pos x="7200" y="5714"/>
    <p:text>An “aspect” is intended as a research aspect addressed within the project.
Within an aspect, several parameters can be monitored to assess progress.
Examples:
Aspect = Durability
Parameter 1 = lifetime (h)
Parameter 2 = degradation rate (V/h)</p:text>
    <p:extLst>
      <p:ext uri="{C676402C-5697-4E1C-873F-D02D1690AC5C}">
        <p15:threadingInfo xmlns:p15="http://schemas.microsoft.com/office/powerpoint/2012/main" timeZoneBias="-120"/>
      </p:ext>
    </p:extLst>
  </p:cm>
  <p:cm authorId="1" dt="2018-08-17T10:56:33.152" idx="10">
    <p:pos x="7336" y="5850"/>
    <p:text>European and non-European SoA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8-17T10:50:36.256" idx="7">
    <p:pos x="14038" y="3940"/>
    <p:text>This is an illustrative example, please do not consider the same numbers or targets.</p:text>
    <p:extLst>
      <p:ext uri="{C676402C-5697-4E1C-873F-D02D1690AC5C}">
        <p15:threadingInfo xmlns:p15="http://schemas.microsoft.com/office/powerpoint/2012/main" timeZoneBias="-120"/>
      </p:ext>
    </p:extLst>
  </p:cm>
  <p:cm authorId="1" dt="2018-08-17T10:55:55.432" idx="8">
    <p:pos x="14164" y="4521"/>
    <p:text>Alternatively, for example for durability, two graphs showing the results of degradation and lifetime against the target could be illustrated</p:text>
    <p:extLst mod="1">
      <p:ext uri="{C676402C-5697-4E1C-873F-D02D1690AC5C}">
        <p15:threadingInfo xmlns:p15="http://schemas.microsoft.com/office/powerpoint/2012/main" timeZoneBias="-1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8-17T10:55:55.432" idx="8">
    <p:pos x="14164" y="4521"/>
    <p:text>This is an illustrative example, please do not consider the same numbers or targets.</p:text>
    <p:extLst mod="1">
      <p:ext uri="{C676402C-5697-4E1C-873F-D02D1690AC5C}">
        <p15:threadingInfo xmlns:p15="http://schemas.microsoft.com/office/powerpoint/2012/main" timeZoneBias="-12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8-22T11:20:54.389" idx="11">
    <p:pos x="14178" y="2593"/>
    <p:text>Indicate the number of conferences/workshops organised by the project and that the project has attended</p:text>
    <p:extLst>
      <p:ext uri="{C676402C-5697-4E1C-873F-D02D1690AC5C}">
        <p15:threadingInfo xmlns:p15="http://schemas.microsoft.com/office/powerpoint/2012/main" timeZoneBias="-120"/>
      </p:ext>
    </p:extLst>
  </p:cm>
  <p:cm authorId="1" dt="2018-08-22T11:21:07.997" idx="12">
    <p:pos x="8306" y="4562"/>
    <p:text>Create a hyperlink to the relevant project page (Youtube, LinkedIn, Facebook, Twitter, Instagram). Delete the icons that are irrelevant if the project is not present on the social media concerned.
To create a hyperlink: right click on the icon, select "hyperlink" and paste the url in the "address" field</p:text>
    <p:extLst mod="1">
      <p:ext uri="{C676402C-5697-4E1C-873F-D02D1690AC5C}">
        <p15:threadingInfo xmlns:p15="http://schemas.microsoft.com/office/powerpoint/2012/main" timeZoneBias="-12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8-22T11:42:52.896" idx="14">
    <p:pos x="2375" y="2596"/>
    <p:text>Please refer to any dissemination/exploitation service offered by the European Commission that you may have used or use in the future.</p:text>
    <p:extLst mod="1">
      <p:ext uri="{C676402C-5697-4E1C-873F-D02D1690AC5C}">
        <p15:threadingInfo xmlns:p15="http://schemas.microsoft.com/office/powerpoint/2012/main" timeZoneBias="-120"/>
      </p:ext>
    </p:extLst>
  </p:cm>
  <p:cm authorId="1" dt="2018-08-22T11:43:09.953" idx="15">
    <p:pos x="7991" y="642"/>
    <p:text>Feel free to enrich the slide  with figures, diagrams etc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8-22T11:35:42.104" idx="13">
    <p:pos x="3571" y="5786"/>
    <p:text>Please put a link to Cordis* webpage if any public deliverables have been already uploaded to the dedicated project webpage *https://cordis.europa.eu/home_en.html</p:text>
    <p:extLst mod="1"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B1E01-3AE2-2A4A-9955-66F7822CA254}" type="datetimeFigureOut">
              <a:rPr lang="fr-FR" smtClean="0"/>
              <a:t>30/07/2019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9CA31-EC58-6049-824D-8AFDD64CA9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8804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65C6E-F727-A04A-B75A-7CD07C0D603D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B86CB-EBFE-E942-9D09-F1B023EE1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4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B86CB-EBFE-E942-9D09-F1B023EE1B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6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EB86CB-EBFE-E942-9D09-F1B023EE1B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676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EB86CB-EBFE-E942-9D09-F1B023EE1B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534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B86CB-EBFE-E942-9D09-F1B023EE1BB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08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EB86CB-EBFE-E942-9D09-F1B023EE1B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551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EB86CB-EBFE-E942-9D09-F1B023EE1B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28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EB86CB-EBFE-E942-9D09-F1B023EE1B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588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EB86CB-EBFE-E942-9D09-F1B023EE1B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521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B86CB-EBFE-E942-9D09-F1B023EE1B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64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EB86CB-EBFE-E942-9D09-F1B023EE1B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251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EB86CB-EBFE-E942-9D09-F1B023EE1B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406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EB86CB-EBFE-E942-9D09-F1B023EE1B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631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6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18" Type="http://schemas.openxmlformats.org/officeDocument/2006/relationships/image" Target="../media/image20.png"/><Relationship Id="rId3" Type="http://schemas.openxmlformats.org/officeDocument/2006/relationships/image" Target="../media/image2.png"/><Relationship Id="rId21" Type="http://schemas.openxmlformats.org/officeDocument/2006/relationships/image" Target="../media/image23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image" Target="../media/image8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4.xml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slide" Target="../slides/slide20.xml"/><Relationship Id="rId14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_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6925"/>
            <a:ext cx="24383999" cy="1133855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7614" r="-81464" b="5747"/>
          <a:stretch/>
        </p:blipFill>
        <p:spPr>
          <a:xfrm>
            <a:off x="0" y="0"/>
            <a:ext cx="24384000" cy="13875500"/>
          </a:xfrm>
          <a:prstGeom prst="rect">
            <a:avLst/>
          </a:prstGeom>
          <a:gradFill>
            <a:gsLst>
              <a:gs pos="0">
                <a:srgbClr val="62C4DD">
                  <a:alpha val="43000"/>
                </a:srgbClr>
              </a:gs>
              <a:gs pos="100000">
                <a:srgbClr val="3DA7AB">
                  <a:alpha val="91000"/>
                </a:srgbClr>
              </a:gs>
            </a:gsLst>
            <a:lin ang="5400000" scaled="1"/>
          </a:gradFill>
        </p:spPr>
      </p:pic>
      <p:sp>
        <p:nvSpPr>
          <p:cNvPr id="12" name="Freeform 11"/>
          <p:cNvSpPr/>
          <p:nvPr userDrawn="1"/>
        </p:nvSpPr>
        <p:spPr bwMode="auto">
          <a:xfrm>
            <a:off x="0" y="-10981"/>
            <a:ext cx="24384000" cy="3892266"/>
          </a:xfrm>
          <a:custGeom>
            <a:avLst/>
            <a:gdLst>
              <a:gd name="connsiteX0" fmla="*/ 0 w 24418548"/>
              <a:gd name="connsiteY0" fmla="*/ 0 h 3892266"/>
              <a:gd name="connsiteX1" fmla="*/ 24418548 w 24418548"/>
              <a:gd name="connsiteY1" fmla="*/ 0 h 3892266"/>
              <a:gd name="connsiteX2" fmla="*/ 24418548 w 24418548"/>
              <a:gd name="connsiteY2" fmla="*/ 3683623 h 3892266"/>
              <a:gd name="connsiteX3" fmla="*/ 24402436 w 24418548"/>
              <a:gd name="connsiteY3" fmla="*/ 3875134 h 3892266"/>
              <a:gd name="connsiteX4" fmla="*/ 24398756 w 24418548"/>
              <a:gd name="connsiteY4" fmla="*/ 3892266 h 3892266"/>
              <a:gd name="connsiteX5" fmla="*/ 24382888 w 24418548"/>
              <a:gd name="connsiteY5" fmla="*/ 3818330 h 3892266"/>
              <a:gd name="connsiteX6" fmla="*/ 23625324 w 24418548"/>
              <a:gd name="connsiteY6" fmla="*/ 3150650 h 3892266"/>
              <a:gd name="connsiteX7" fmla="*/ 793227 w 24418548"/>
              <a:gd name="connsiteY7" fmla="*/ 3150650 h 3892266"/>
              <a:gd name="connsiteX8" fmla="*/ 705272 w 24418548"/>
              <a:gd name="connsiteY8" fmla="*/ 3159284 h 3892266"/>
              <a:gd name="connsiteX9" fmla="*/ 705272 w 24418548"/>
              <a:gd name="connsiteY9" fmla="*/ 3132974 h 3892266"/>
              <a:gd name="connsiteX10" fmla="*/ 580188 w 24418548"/>
              <a:gd name="connsiteY10" fmla="*/ 3109877 h 3892266"/>
              <a:gd name="connsiteX11" fmla="*/ 15965 w 24418548"/>
              <a:gd name="connsiteY11" fmla="*/ 2509488 h 3892266"/>
              <a:gd name="connsiteX12" fmla="*/ 6371 w 24418548"/>
              <a:gd name="connsiteY12" fmla="*/ 2414301 h 3892266"/>
              <a:gd name="connsiteX13" fmla="*/ 0 w 24418548"/>
              <a:gd name="connsiteY13" fmla="*/ 2414301 h 3892266"/>
              <a:gd name="connsiteX0" fmla="*/ 0 w 24418548"/>
              <a:gd name="connsiteY0" fmla="*/ 0 h 3892266"/>
              <a:gd name="connsiteX1" fmla="*/ 24418548 w 24418548"/>
              <a:gd name="connsiteY1" fmla="*/ 0 h 3892266"/>
              <a:gd name="connsiteX2" fmla="*/ 24418548 w 24418548"/>
              <a:gd name="connsiteY2" fmla="*/ 3683623 h 3892266"/>
              <a:gd name="connsiteX3" fmla="*/ 24402436 w 24418548"/>
              <a:gd name="connsiteY3" fmla="*/ 3875134 h 3892266"/>
              <a:gd name="connsiteX4" fmla="*/ 24398756 w 24418548"/>
              <a:gd name="connsiteY4" fmla="*/ 3892266 h 3892266"/>
              <a:gd name="connsiteX5" fmla="*/ 24382888 w 24418548"/>
              <a:gd name="connsiteY5" fmla="*/ 3818330 h 3892266"/>
              <a:gd name="connsiteX6" fmla="*/ 23625324 w 24418548"/>
              <a:gd name="connsiteY6" fmla="*/ 3150650 h 3892266"/>
              <a:gd name="connsiteX7" fmla="*/ 793227 w 24418548"/>
              <a:gd name="connsiteY7" fmla="*/ 3150650 h 3892266"/>
              <a:gd name="connsiteX8" fmla="*/ 705272 w 24418548"/>
              <a:gd name="connsiteY8" fmla="*/ 3159284 h 3892266"/>
              <a:gd name="connsiteX9" fmla="*/ 628381 w 24418548"/>
              <a:gd name="connsiteY9" fmla="*/ 3447081 h 3892266"/>
              <a:gd name="connsiteX10" fmla="*/ 580188 w 24418548"/>
              <a:gd name="connsiteY10" fmla="*/ 3109877 h 3892266"/>
              <a:gd name="connsiteX11" fmla="*/ 15965 w 24418548"/>
              <a:gd name="connsiteY11" fmla="*/ 2509488 h 3892266"/>
              <a:gd name="connsiteX12" fmla="*/ 6371 w 24418548"/>
              <a:gd name="connsiteY12" fmla="*/ 2414301 h 3892266"/>
              <a:gd name="connsiteX13" fmla="*/ 0 w 24418548"/>
              <a:gd name="connsiteY13" fmla="*/ 2414301 h 3892266"/>
              <a:gd name="connsiteX14" fmla="*/ 0 w 24418548"/>
              <a:gd name="connsiteY14" fmla="*/ 0 h 3892266"/>
              <a:gd name="connsiteX0" fmla="*/ 0 w 24418548"/>
              <a:gd name="connsiteY0" fmla="*/ 0 h 3892266"/>
              <a:gd name="connsiteX1" fmla="*/ 24418548 w 24418548"/>
              <a:gd name="connsiteY1" fmla="*/ 0 h 3892266"/>
              <a:gd name="connsiteX2" fmla="*/ 24418548 w 24418548"/>
              <a:gd name="connsiteY2" fmla="*/ 3683623 h 3892266"/>
              <a:gd name="connsiteX3" fmla="*/ 24402436 w 24418548"/>
              <a:gd name="connsiteY3" fmla="*/ 3875134 h 3892266"/>
              <a:gd name="connsiteX4" fmla="*/ 24398756 w 24418548"/>
              <a:gd name="connsiteY4" fmla="*/ 3892266 h 3892266"/>
              <a:gd name="connsiteX5" fmla="*/ 24382888 w 24418548"/>
              <a:gd name="connsiteY5" fmla="*/ 3818330 h 3892266"/>
              <a:gd name="connsiteX6" fmla="*/ 23625324 w 24418548"/>
              <a:gd name="connsiteY6" fmla="*/ 3150650 h 3892266"/>
              <a:gd name="connsiteX7" fmla="*/ 793227 w 24418548"/>
              <a:gd name="connsiteY7" fmla="*/ 3150650 h 3892266"/>
              <a:gd name="connsiteX8" fmla="*/ 705272 w 24418548"/>
              <a:gd name="connsiteY8" fmla="*/ 3159284 h 3892266"/>
              <a:gd name="connsiteX9" fmla="*/ 580188 w 24418548"/>
              <a:gd name="connsiteY9" fmla="*/ 3109877 h 3892266"/>
              <a:gd name="connsiteX10" fmla="*/ 15965 w 24418548"/>
              <a:gd name="connsiteY10" fmla="*/ 2509488 h 3892266"/>
              <a:gd name="connsiteX11" fmla="*/ 6371 w 24418548"/>
              <a:gd name="connsiteY11" fmla="*/ 2414301 h 3892266"/>
              <a:gd name="connsiteX12" fmla="*/ 0 w 24418548"/>
              <a:gd name="connsiteY12" fmla="*/ 2414301 h 3892266"/>
              <a:gd name="connsiteX13" fmla="*/ 0 w 24418548"/>
              <a:gd name="connsiteY13" fmla="*/ 0 h 3892266"/>
              <a:gd name="connsiteX0" fmla="*/ 0 w 24418548"/>
              <a:gd name="connsiteY0" fmla="*/ 0 h 3892266"/>
              <a:gd name="connsiteX1" fmla="*/ 24418548 w 24418548"/>
              <a:gd name="connsiteY1" fmla="*/ 0 h 3892266"/>
              <a:gd name="connsiteX2" fmla="*/ 24418548 w 24418548"/>
              <a:gd name="connsiteY2" fmla="*/ 3683623 h 3892266"/>
              <a:gd name="connsiteX3" fmla="*/ 24402436 w 24418548"/>
              <a:gd name="connsiteY3" fmla="*/ 3875134 h 3892266"/>
              <a:gd name="connsiteX4" fmla="*/ 24398756 w 24418548"/>
              <a:gd name="connsiteY4" fmla="*/ 3892266 h 3892266"/>
              <a:gd name="connsiteX5" fmla="*/ 24382888 w 24418548"/>
              <a:gd name="connsiteY5" fmla="*/ 3818330 h 3892266"/>
              <a:gd name="connsiteX6" fmla="*/ 23625324 w 24418548"/>
              <a:gd name="connsiteY6" fmla="*/ 3150650 h 3892266"/>
              <a:gd name="connsiteX7" fmla="*/ 793227 w 24418548"/>
              <a:gd name="connsiteY7" fmla="*/ 3150650 h 3892266"/>
              <a:gd name="connsiteX8" fmla="*/ 705272 w 24418548"/>
              <a:gd name="connsiteY8" fmla="*/ 3173245 h 3892266"/>
              <a:gd name="connsiteX9" fmla="*/ 580188 w 24418548"/>
              <a:gd name="connsiteY9" fmla="*/ 3109877 h 3892266"/>
              <a:gd name="connsiteX10" fmla="*/ 15965 w 24418548"/>
              <a:gd name="connsiteY10" fmla="*/ 2509488 h 3892266"/>
              <a:gd name="connsiteX11" fmla="*/ 6371 w 24418548"/>
              <a:gd name="connsiteY11" fmla="*/ 2414301 h 3892266"/>
              <a:gd name="connsiteX12" fmla="*/ 0 w 24418548"/>
              <a:gd name="connsiteY12" fmla="*/ 2414301 h 3892266"/>
              <a:gd name="connsiteX13" fmla="*/ 0 w 24418548"/>
              <a:gd name="connsiteY13" fmla="*/ 0 h 3892266"/>
              <a:gd name="connsiteX0" fmla="*/ 0 w 24418548"/>
              <a:gd name="connsiteY0" fmla="*/ 0 h 3892266"/>
              <a:gd name="connsiteX1" fmla="*/ 24418548 w 24418548"/>
              <a:gd name="connsiteY1" fmla="*/ 0 h 3892266"/>
              <a:gd name="connsiteX2" fmla="*/ 24418548 w 24418548"/>
              <a:gd name="connsiteY2" fmla="*/ 3683623 h 3892266"/>
              <a:gd name="connsiteX3" fmla="*/ 24402436 w 24418548"/>
              <a:gd name="connsiteY3" fmla="*/ 3875134 h 3892266"/>
              <a:gd name="connsiteX4" fmla="*/ 24398756 w 24418548"/>
              <a:gd name="connsiteY4" fmla="*/ 3892266 h 3892266"/>
              <a:gd name="connsiteX5" fmla="*/ 24382888 w 24418548"/>
              <a:gd name="connsiteY5" fmla="*/ 3818330 h 3892266"/>
              <a:gd name="connsiteX6" fmla="*/ 23625324 w 24418548"/>
              <a:gd name="connsiteY6" fmla="*/ 3150650 h 3892266"/>
              <a:gd name="connsiteX7" fmla="*/ 793227 w 24418548"/>
              <a:gd name="connsiteY7" fmla="*/ 3150650 h 3892266"/>
              <a:gd name="connsiteX8" fmla="*/ 580188 w 24418548"/>
              <a:gd name="connsiteY8" fmla="*/ 3109877 h 3892266"/>
              <a:gd name="connsiteX9" fmla="*/ 15965 w 24418548"/>
              <a:gd name="connsiteY9" fmla="*/ 2509488 h 3892266"/>
              <a:gd name="connsiteX10" fmla="*/ 6371 w 24418548"/>
              <a:gd name="connsiteY10" fmla="*/ 2414301 h 3892266"/>
              <a:gd name="connsiteX11" fmla="*/ 0 w 24418548"/>
              <a:gd name="connsiteY11" fmla="*/ 2414301 h 3892266"/>
              <a:gd name="connsiteX12" fmla="*/ 0 w 24418548"/>
              <a:gd name="connsiteY12" fmla="*/ 0 h 389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418548" h="3892266">
                <a:moveTo>
                  <a:pt x="0" y="0"/>
                </a:moveTo>
                <a:lnTo>
                  <a:pt x="24418548" y="0"/>
                </a:lnTo>
                <a:lnTo>
                  <a:pt x="24418548" y="3683623"/>
                </a:lnTo>
                <a:cubicBezTo>
                  <a:pt x="24418548" y="3749226"/>
                  <a:pt x="24413000" y="3813274"/>
                  <a:pt x="24402436" y="3875134"/>
                </a:cubicBezTo>
                <a:lnTo>
                  <a:pt x="24398756" y="3892266"/>
                </a:lnTo>
                <a:lnTo>
                  <a:pt x="24382888" y="3818330"/>
                </a:lnTo>
                <a:cubicBezTo>
                  <a:pt x="24282456" y="3431510"/>
                  <a:pt x="23981268" y="3150650"/>
                  <a:pt x="23625324" y="3150650"/>
                </a:cubicBezTo>
                <a:lnTo>
                  <a:pt x="793227" y="3150650"/>
                </a:lnTo>
                <a:lnTo>
                  <a:pt x="580188" y="3109877"/>
                </a:lnTo>
                <a:cubicBezTo>
                  <a:pt x="295899" y="3032945"/>
                  <a:pt x="75517" y="2800509"/>
                  <a:pt x="15965" y="2509488"/>
                </a:cubicBezTo>
                <a:lnTo>
                  <a:pt x="6371" y="2414301"/>
                </a:lnTo>
                <a:lnTo>
                  <a:pt x="0" y="24143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3812" y="233264"/>
            <a:ext cx="10503364" cy="2433279"/>
          </a:xfrm>
          <a:prstGeom prst="rect">
            <a:avLst/>
          </a:prstGeom>
        </p:spPr>
      </p:pic>
      <p:pic>
        <p:nvPicPr>
          <p:cNvPr id="31" name="Image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60" y="809328"/>
            <a:ext cx="2160240" cy="1440770"/>
          </a:xfrm>
          <a:prstGeom prst="rect">
            <a:avLst/>
          </a:prstGeom>
        </p:spPr>
      </p:pic>
      <p:sp>
        <p:nvSpPr>
          <p:cNvPr id="21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3407024" y="10890448"/>
            <a:ext cx="6696744" cy="745084"/>
          </a:xfrm>
          <a:prstGeom prst="rect">
            <a:avLst/>
          </a:prstGeom>
        </p:spPr>
        <p:txBody>
          <a:bodyPr/>
          <a:lstStyle>
            <a:lvl1pPr marL="317500" indent="0" algn="ctr">
              <a:buNone/>
              <a:defRPr sz="32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62000" indent="0">
              <a:buNone/>
              <a:defRPr sz="440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defRPr>
            </a:lvl2pPr>
            <a:lvl3pPr marL="1206500" indent="0">
              <a:buNone/>
              <a:defRPr sz="440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defRPr>
            </a:lvl3pPr>
            <a:lvl4pPr marL="1651000" indent="0">
              <a:buNone/>
              <a:defRPr sz="440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defRPr>
            </a:lvl4pPr>
            <a:lvl5pPr marL="2095500" indent="0">
              <a:buNone/>
              <a:defRPr sz="440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defRPr>
            </a:lvl5pPr>
          </a:lstStyle>
          <a:p>
            <a:pPr lvl="0"/>
            <a:r>
              <a:rPr lang="en-US" dirty="0"/>
              <a:t>Date comes here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3407024" y="4625752"/>
            <a:ext cx="6696744" cy="424847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317500" indent="0" algn="ctr">
              <a:buNone/>
              <a:defRPr sz="6000" b="1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62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2pPr>
            <a:lvl3pPr marL="1206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3pPr>
            <a:lvl4pPr marL="1651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4pPr>
            <a:lvl5pPr marL="2095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quarter" idx="25" hasCustomPrompt="1"/>
          </p:nvPr>
        </p:nvSpPr>
        <p:spPr>
          <a:xfrm>
            <a:off x="3409257" y="8874224"/>
            <a:ext cx="6694512" cy="19031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317500" indent="0" algn="ctr">
              <a:buNone/>
              <a:defRPr sz="5400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62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2pPr>
            <a:lvl3pPr marL="1206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3pPr>
            <a:lvl4pPr marL="1651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4pPr>
            <a:lvl5pPr marL="2095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5pPr>
          </a:lstStyle>
          <a:p>
            <a:pPr lvl="0"/>
            <a:r>
              <a:rPr lang="en-US" dirty="0"/>
              <a:t>Name forename</a:t>
            </a:r>
          </a:p>
          <a:p>
            <a:pPr lvl="0"/>
            <a:r>
              <a:rPr lang="en-US" dirty="0"/>
              <a:t>Job description</a:t>
            </a:r>
          </a:p>
        </p:txBody>
      </p:sp>
    </p:spTree>
    <p:extLst>
      <p:ext uri="{BB962C8B-B14F-4D97-AF65-F5344CB8AC3E}">
        <p14:creationId xmlns:p14="http://schemas.microsoft.com/office/powerpoint/2010/main" val="110974743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E7C23-2AAD-0D45-B01B-5A673730B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1102768" y="589544"/>
            <a:ext cx="20234248" cy="83099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317500" indent="0">
              <a:buNone/>
              <a:defRPr sz="5400" b="1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62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2pPr>
            <a:lvl3pPr marL="1206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3pPr>
            <a:lvl4pPr marL="1651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4pPr>
            <a:lvl5pPr marL="2095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21" hasCustomPrompt="1"/>
          </p:nvPr>
        </p:nvSpPr>
        <p:spPr>
          <a:xfrm>
            <a:off x="1102768" y="1671169"/>
            <a:ext cx="20234248" cy="4924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17500" indent="0">
              <a:buNone/>
              <a:defRPr sz="3200" b="0" baseline="0">
                <a:solidFill>
                  <a:srgbClr val="0081C7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62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2pPr>
            <a:lvl3pPr marL="1206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3pPr>
            <a:lvl4pPr marL="1651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4pPr>
            <a:lvl5pPr marL="2095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</p:spTree>
    <p:extLst>
      <p:ext uri="{BB962C8B-B14F-4D97-AF65-F5344CB8AC3E}">
        <p14:creationId xmlns:p14="http://schemas.microsoft.com/office/powerpoint/2010/main" val="423419343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Boxes_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E7C23-2AAD-0D45-B01B-5A673730B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1102768" y="589544"/>
            <a:ext cx="20234248" cy="83099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317500" indent="0">
              <a:buNone/>
              <a:defRPr sz="5400" b="1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62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2pPr>
            <a:lvl3pPr marL="1206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3pPr>
            <a:lvl4pPr marL="1651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4pPr>
            <a:lvl5pPr marL="2095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21" hasCustomPrompt="1"/>
          </p:nvPr>
        </p:nvSpPr>
        <p:spPr>
          <a:xfrm>
            <a:off x="1102768" y="1671169"/>
            <a:ext cx="20234248" cy="4924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17500" indent="0">
              <a:buNone/>
              <a:defRPr sz="3200" b="0" baseline="0">
                <a:solidFill>
                  <a:srgbClr val="0081C7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62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2pPr>
            <a:lvl3pPr marL="1206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3pPr>
            <a:lvl4pPr marL="1651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4pPr>
            <a:lvl5pPr marL="2095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0599311" y="3368656"/>
            <a:ext cx="2495286" cy="2495286"/>
          </a:xfrm>
          <a:prstGeom prst="ellipse">
            <a:avLst/>
          </a:prstGeom>
          <a:ln w="50800">
            <a:solidFill>
              <a:schemeClr val="bg1"/>
            </a:solidFill>
          </a:ln>
        </p:spPr>
        <p:txBody>
          <a:bodyPr/>
          <a:lstStyle>
            <a:lvl1pPr marL="317500" indent="0">
              <a:buNone/>
              <a:defRPr sz="28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8985746" y="5586850"/>
            <a:ext cx="2495286" cy="2495286"/>
          </a:xfrm>
          <a:prstGeom prst="ellipse">
            <a:avLst/>
          </a:prstGeom>
          <a:ln w="50800">
            <a:solidFill>
              <a:schemeClr val="bg1"/>
            </a:solidFill>
          </a:ln>
        </p:spPr>
        <p:txBody>
          <a:bodyPr/>
          <a:lstStyle>
            <a:lvl1pPr marL="317500" indent="0">
              <a:buNone/>
              <a:defRPr sz="28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17113538" y="7761144"/>
            <a:ext cx="2495286" cy="2495286"/>
          </a:xfrm>
          <a:prstGeom prst="ellipse">
            <a:avLst/>
          </a:prstGeom>
          <a:ln w="50800">
            <a:solidFill>
              <a:schemeClr val="bg1"/>
            </a:solidFill>
          </a:ln>
        </p:spPr>
        <p:txBody>
          <a:bodyPr/>
          <a:lstStyle>
            <a:lvl1pPr marL="317500" indent="0">
              <a:buNone/>
              <a:defRPr sz="28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5499973" y="9979338"/>
            <a:ext cx="2495286" cy="2495286"/>
          </a:xfrm>
          <a:prstGeom prst="ellipse">
            <a:avLst/>
          </a:prstGeom>
          <a:ln w="50800">
            <a:solidFill>
              <a:schemeClr val="bg1"/>
            </a:solidFill>
          </a:ln>
        </p:spPr>
        <p:txBody>
          <a:bodyPr/>
          <a:lstStyle>
            <a:lvl1pPr marL="317500" indent="0">
              <a:buNone/>
              <a:defRPr sz="28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80207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2273120" y="12639557"/>
            <a:ext cx="981584" cy="805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D1E7C23-2AAD-0D45-B01B-5A673730B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1102768" y="589544"/>
            <a:ext cx="20234248" cy="83099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317500" indent="0">
              <a:buNone/>
              <a:defRPr sz="5400" b="1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62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2pPr>
            <a:lvl3pPr marL="1206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3pPr>
            <a:lvl4pPr marL="1651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4pPr>
            <a:lvl5pPr marL="2095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quarter" idx="21" hasCustomPrompt="1"/>
          </p:nvPr>
        </p:nvSpPr>
        <p:spPr>
          <a:xfrm>
            <a:off x="1102768" y="1671169"/>
            <a:ext cx="20234248" cy="4924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17500" indent="0">
              <a:buNone/>
              <a:defRPr sz="3200" b="0" baseline="0">
                <a:solidFill>
                  <a:srgbClr val="0081C7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62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2pPr>
            <a:lvl3pPr marL="1206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3pPr>
            <a:lvl4pPr marL="1651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4pPr>
            <a:lvl5pPr marL="2095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23" hasCustomPrompt="1"/>
          </p:nvPr>
        </p:nvSpPr>
        <p:spPr>
          <a:xfrm>
            <a:off x="1102768" y="3595760"/>
            <a:ext cx="22185320" cy="67710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317500" indent="0">
              <a:buNone/>
              <a:defRPr sz="4400" b="1" baseline="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62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2pPr>
            <a:lvl3pPr marL="1206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3pPr>
            <a:lvl4pPr marL="1651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4pPr>
            <a:lvl5pPr marL="2095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1102768" y="4608711"/>
            <a:ext cx="22185320" cy="282128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774700" indent="-457200">
              <a:spcBef>
                <a:spcPts val="700"/>
              </a:spcBef>
              <a:buFont typeface="Arial" charset="0"/>
              <a:buChar char="•"/>
              <a:defRPr sz="32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spcBef>
                <a:spcPts val="700"/>
              </a:spcBef>
              <a:defRPr sz="32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spcBef>
                <a:spcPts val="700"/>
              </a:spcBef>
              <a:defRPr sz="32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spcBef>
                <a:spcPts val="700"/>
              </a:spcBef>
              <a:defRPr sz="32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552700" indent="-457200">
              <a:spcBef>
                <a:spcPts val="700"/>
              </a:spcBef>
              <a:buFont typeface="Arial" charset="0"/>
              <a:buChar char="•"/>
              <a:defRPr sz="32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86368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1102768" y="589544"/>
            <a:ext cx="20234248" cy="83099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317500" indent="0">
              <a:buNone/>
              <a:defRPr sz="5400" b="1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62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2pPr>
            <a:lvl3pPr marL="1206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3pPr>
            <a:lvl4pPr marL="1651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4pPr>
            <a:lvl5pPr marL="2095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21" hasCustomPrompt="1"/>
          </p:nvPr>
        </p:nvSpPr>
        <p:spPr>
          <a:xfrm>
            <a:off x="1102768" y="1671169"/>
            <a:ext cx="20234248" cy="4924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17500" indent="0">
              <a:buNone/>
              <a:defRPr sz="3200" b="0" baseline="0">
                <a:solidFill>
                  <a:srgbClr val="0081C7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62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2pPr>
            <a:lvl3pPr marL="1206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3pPr>
            <a:lvl4pPr marL="1651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4pPr>
            <a:lvl5pPr marL="2095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7151440" y="12474624"/>
            <a:ext cx="10801200" cy="1008112"/>
          </a:xfrm>
          <a:prstGeom prst="rect">
            <a:avLst/>
          </a:prstGeom>
        </p:spPr>
        <p:txBody>
          <a:bodyPr/>
          <a:lstStyle>
            <a:lvl1pPr marL="317500" indent="0" algn="ctr">
              <a:buNone/>
              <a:defRPr sz="2400" baseline="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62000" indent="0" algn="ctr">
              <a:buNone/>
              <a:defRPr sz="20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06500" indent="0" algn="ctr">
              <a:buNone/>
              <a:defRPr sz="20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51000" indent="0" algn="ctr">
              <a:buNone/>
              <a:defRPr sz="20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95500" indent="0" algn="ctr">
              <a:buNone/>
              <a:defRPr sz="20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Edit </a:t>
            </a:r>
            <a:r>
              <a:rPr lang="en-US"/>
              <a:t>here source or footer</a:t>
            </a:r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2273120" y="12639557"/>
            <a:ext cx="981584" cy="805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D1E7C23-2AAD-0D45-B01B-5A673730B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1102768" y="4121150"/>
            <a:ext cx="22185320" cy="482183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774700" indent="-457200">
              <a:buFont typeface="Arial" charset="0"/>
              <a:buChar char="•"/>
              <a:defRPr sz="28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 sz="28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defRPr sz="28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defRPr sz="28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552700" indent="-457200">
              <a:buFont typeface="Arial" charset="0"/>
              <a:buChar char="•"/>
              <a:defRPr sz="28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552823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1102768" y="589544"/>
            <a:ext cx="20234248" cy="83099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317500" indent="0">
              <a:buNone/>
              <a:defRPr sz="5400" b="1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62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2pPr>
            <a:lvl3pPr marL="1206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3pPr>
            <a:lvl4pPr marL="1651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4pPr>
            <a:lvl5pPr marL="2095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21" hasCustomPrompt="1"/>
          </p:nvPr>
        </p:nvSpPr>
        <p:spPr>
          <a:xfrm>
            <a:off x="1102768" y="1671169"/>
            <a:ext cx="20234248" cy="4924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17500" indent="0">
              <a:buNone/>
              <a:defRPr sz="3200" b="0" baseline="0">
                <a:solidFill>
                  <a:srgbClr val="0081C7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62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2pPr>
            <a:lvl3pPr marL="1206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3pPr>
            <a:lvl4pPr marL="1651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4pPr>
            <a:lvl5pPr marL="2095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7151440" y="12474624"/>
            <a:ext cx="10801200" cy="1008112"/>
          </a:xfrm>
          <a:prstGeom prst="rect">
            <a:avLst/>
          </a:prstGeom>
        </p:spPr>
        <p:txBody>
          <a:bodyPr/>
          <a:lstStyle>
            <a:lvl1pPr marL="317500" indent="0" algn="ctr">
              <a:buNone/>
              <a:defRPr sz="2400" baseline="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62000" indent="0" algn="ctr">
              <a:buNone/>
              <a:defRPr sz="20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06500" indent="0" algn="ctr">
              <a:buNone/>
              <a:defRPr sz="20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51000" indent="0" algn="ctr">
              <a:buNone/>
              <a:defRPr sz="20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95500" indent="0" algn="ctr">
              <a:buNone/>
              <a:defRPr sz="20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Edit </a:t>
            </a:r>
            <a:r>
              <a:rPr lang="en-US"/>
              <a:t>here source or footer</a:t>
            </a:r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2273120" y="12639557"/>
            <a:ext cx="981584" cy="805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D1E7C23-2AAD-0D45-B01B-5A673730B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12696056" y="3833664"/>
            <a:ext cx="10441757" cy="482183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774700" indent="-457200">
              <a:buFont typeface="Arial" charset="0"/>
              <a:buChar char="•"/>
              <a:defRPr sz="28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 sz="28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defRPr sz="28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defRPr sz="28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552700" indent="-457200">
              <a:buFont typeface="Arial" charset="0"/>
              <a:buChar char="•"/>
              <a:defRPr sz="28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5" hasCustomPrompt="1"/>
          </p:nvPr>
        </p:nvSpPr>
        <p:spPr>
          <a:xfrm>
            <a:off x="1390650" y="3833814"/>
            <a:ext cx="10801351" cy="8353424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Screenshot of Google maps</a:t>
            </a:r>
          </a:p>
        </p:txBody>
      </p:sp>
    </p:spTree>
    <p:extLst>
      <p:ext uri="{BB962C8B-B14F-4D97-AF65-F5344CB8AC3E}">
        <p14:creationId xmlns:p14="http://schemas.microsoft.com/office/powerpoint/2010/main" val="188248457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23" hasCustomPrompt="1"/>
          </p:nvPr>
        </p:nvSpPr>
        <p:spPr>
          <a:xfrm>
            <a:off x="1102768" y="3595760"/>
            <a:ext cx="22185320" cy="492443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317500" indent="0">
              <a:buNone/>
              <a:defRPr sz="3200" b="1" baseline="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62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2pPr>
            <a:lvl3pPr marL="1206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3pPr>
            <a:lvl4pPr marL="1651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4pPr>
            <a:lvl5pPr marL="2095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2273120" y="12639557"/>
            <a:ext cx="981584" cy="805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D1E7C23-2AAD-0D45-B01B-5A673730B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1102768" y="4121150"/>
            <a:ext cx="22185320" cy="482183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774700" indent="-457200">
              <a:buFont typeface="Arial" charset="0"/>
              <a:buChar char="•"/>
              <a:defRPr sz="28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 sz="28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defRPr sz="28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defRPr sz="28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552700" indent="-457200">
              <a:buFont typeface="Arial" charset="0"/>
              <a:buChar char="•"/>
              <a:defRPr sz="28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1102768" y="589544"/>
            <a:ext cx="20234248" cy="83099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317500" indent="0">
              <a:buNone/>
              <a:defRPr sz="5400" b="1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62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2pPr>
            <a:lvl3pPr marL="1206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3pPr>
            <a:lvl4pPr marL="1651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4pPr>
            <a:lvl5pPr marL="2095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quarter" idx="21" hasCustomPrompt="1"/>
          </p:nvPr>
        </p:nvSpPr>
        <p:spPr>
          <a:xfrm>
            <a:off x="1102768" y="1671169"/>
            <a:ext cx="20234248" cy="4924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17500" indent="0">
              <a:buNone/>
              <a:defRPr sz="3200" b="0" baseline="0">
                <a:solidFill>
                  <a:srgbClr val="0081C7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62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2pPr>
            <a:lvl3pPr marL="1206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3pPr>
            <a:lvl4pPr marL="1651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4pPr>
            <a:lvl5pPr marL="2095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</p:spTree>
    <p:extLst>
      <p:ext uri="{BB962C8B-B14F-4D97-AF65-F5344CB8AC3E}">
        <p14:creationId xmlns:p14="http://schemas.microsoft.com/office/powerpoint/2010/main" val="189638389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E7C23-2AAD-0D45-B01B-5A673730B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1102768" y="589544"/>
            <a:ext cx="20234248" cy="83099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317500" indent="0">
              <a:buNone/>
              <a:defRPr sz="5400" b="1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62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2pPr>
            <a:lvl3pPr marL="1206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3pPr>
            <a:lvl4pPr marL="1651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4pPr>
            <a:lvl5pPr marL="2095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21" hasCustomPrompt="1"/>
          </p:nvPr>
        </p:nvSpPr>
        <p:spPr>
          <a:xfrm>
            <a:off x="1102768" y="1671169"/>
            <a:ext cx="20234248" cy="4924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17500" indent="0">
              <a:buNone/>
              <a:defRPr sz="3200" b="0" baseline="0">
                <a:solidFill>
                  <a:srgbClr val="0081C7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62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2pPr>
            <a:lvl3pPr marL="1206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3pPr>
            <a:lvl4pPr marL="1651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4pPr>
            <a:lvl5pPr marL="2095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</p:spTree>
    <p:extLst>
      <p:ext uri="{BB962C8B-B14F-4D97-AF65-F5344CB8AC3E}">
        <p14:creationId xmlns:p14="http://schemas.microsoft.com/office/powerpoint/2010/main" val="58444777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65" y="575542"/>
            <a:ext cx="24393263" cy="11391652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 rot="10800000">
            <a:off x="9263" y="2089529"/>
            <a:ext cx="24384000" cy="9886009"/>
          </a:xfrm>
          <a:prstGeom prst="rect">
            <a:avLst/>
          </a:prstGeom>
          <a:gradFill>
            <a:gsLst>
              <a:gs pos="0">
                <a:srgbClr val="004494"/>
              </a:gs>
              <a:gs pos="100000">
                <a:srgbClr val="3DA7AB">
                  <a:alpha val="58431"/>
                </a:srgbClr>
              </a:gs>
            </a:gsLst>
            <a:lin ang="10800000" scaled="1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1" name="Freeform 10"/>
          <p:cNvSpPr/>
          <p:nvPr userDrawn="1"/>
        </p:nvSpPr>
        <p:spPr bwMode="auto">
          <a:xfrm>
            <a:off x="0" y="-10981"/>
            <a:ext cx="24384000" cy="3892266"/>
          </a:xfrm>
          <a:custGeom>
            <a:avLst/>
            <a:gdLst>
              <a:gd name="connsiteX0" fmla="*/ 0 w 24418548"/>
              <a:gd name="connsiteY0" fmla="*/ 0 h 3892266"/>
              <a:gd name="connsiteX1" fmla="*/ 24418548 w 24418548"/>
              <a:gd name="connsiteY1" fmla="*/ 0 h 3892266"/>
              <a:gd name="connsiteX2" fmla="*/ 24418548 w 24418548"/>
              <a:gd name="connsiteY2" fmla="*/ 3683623 h 3892266"/>
              <a:gd name="connsiteX3" fmla="*/ 24402436 w 24418548"/>
              <a:gd name="connsiteY3" fmla="*/ 3875134 h 3892266"/>
              <a:gd name="connsiteX4" fmla="*/ 24398756 w 24418548"/>
              <a:gd name="connsiteY4" fmla="*/ 3892266 h 3892266"/>
              <a:gd name="connsiteX5" fmla="*/ 24382888 w 24418548"/>
              <a:gd name="connsiteY5" fmla="*/ 3818330 h 3892266"/>
              <a:gd name="connsiteX6" fmla="*/ 23625324 w 24418548"/>
              <a:gd name="connsiteY6" fmla="*/ 3150650 h 3892266"/>
              <a:gd name="connsiteX7" fmla="*/ 793227 w 24418548"/>
              <a:gd name="connsiteY7" fmla="*/ 3150650 h 3892266"/>
              <a:gd name="connsiteX8" fmla="*/ 705272 w 24418548"/>
              <a:gd name="connsiteY8" fmla="*/ 3159284 h 3892266"/>
              <a:gd name="connsiteX9" fmla="*/ 705272 w 24418548"/>
              <a:gd name="connsiteY9" fmla="*/ 3132974 h 3892266"/>
              <a:gd name="connsiteX10" fmla="*/ 580188 w 24418548"/>
              <a:gd name="connsiteY10" fmla="*/ 3109877 h 3892266"/>
              <a:gd name="connsiteX11" fmla="*/ 15965 w 24418548"/>
              <a:gd name="connsiteY11" fmla="*/ 2509488 h 3892266"/>
              <a:gd name="connsiteX12" fmla="*/ 6371 w 24418548"/>
              <a:gd name="connsiteY12" fmla="*/ 2414301 h 3892266"/>
              <a:gd name="connsiteX13" fmla="*/ 0 w 24418548"/>
              <a:gd name="connsiteY13" fmla="*/ 2414301 h 3892266"/>
              <a:gd name="connsiteX0" fmla="*/ 0 w 24418548"/>
              <a:gd name="connsiteY0" fmla="*/ 0 h 3892266"/>
              <a:gd name="connsiteX1" fmla="*/ 24418548 w 24418548"/>
              <a:gd name="connsiteY1" fmla="*/ 0 h 3892266"/>
              <a:gd name="connsiteX2" fmla="*/ 24418548 w 24418548"/>
              <a:gd name="connsiteY2" fmla="*/ 3683623 h 3892266"/>
              <a:gd name="connsiteX3" fmla="*/ 24402436 w 24418548"/>
              <a:gd name="connsiteY3" fmla="*/ 3875134 h 3892266"/>
              <a:gd name="connsiteX4" fmla="*/ 24398756 w 24418548"/>
              <a:gd name="connsiteY4" fmla="*/ 3892266 h 3892266"/>
              <a:gd name="connsiteX5" fmla="*/ 24382888 w 24418548"/>
              <a:gd name="connsiteY5" fmla="*/ 3818330 h 3892266"/>
              <a:gd name="connsiteX6" fmla="*/ 23625324 w 24418548"/>
              <a:gd name="connsiteY6" fmla="*/ 3150650 h 3892266"/>
              <a:gd name="connsiteX7" fmla="*/ 793227 w 24418548"/>
              <a:gd name="connsiteY7" fmla="*/ 3150650 h 3892266"/>
              <a:gd name="connsiteX8" fmla="*/ 705272 w 24418548"/>
              <a:gd name="connsiteY8" fmla="*/ 3159284 h 3892266"/>
              <a:gd name="connsiteX9" fmla="*/ 628381 w 24418548"/>
              <a:gd name="connsiteY9" fmla="*/ 3447081 h 3892266"/>
              <a:gd name="connsiteX10" fmla="*/ 580188 w 24418548"/>
              <a:gd name="connsiteY10" fmla="*/ 3109877 h 3892266"/>
              <a:gd name="connsiteX11" fmla="*/ 15965 w 24418548"/>
              <a:gd name="connsiteY11" fmla="*/ 2509488 h 3892266"/>
              <a:gd name="connsiteX12" fmla="*/ 6371 w 24418548"/>
              <a:gd name="connsiteY12" fmla="*/ 2414301 h 3892266"/>
              <a:gd name="connsiteX13" fmla="*/ 0 w 24418548"/>
              <a:gd name="connsiteY13" fmla="*/ 2414301 h 3892266"/>
              <a:gd name="connsiteX14" fmla="*/ 0 w 24418548"/>
              <a:gd name="connsiteY14" fmla="*/ 0 h 3892266"/>
              <a:gd name="connsiteX0" fmla="*/ 0 w 24418548"/>
              <a:gd name="connsiteY0" fmla="*/ 0 h 3892266"/>
              <a:gd name="connsiteX1" fmla="*/ 24418548 w 24418548"/>
              <a:gd name="connsiteY1" fmla="*/ 0 h 3892266"/>
              <a:gd name="connsiteX2" fmla="*/ 24418548 w 24418548"/>
              <a:gd name="connsiteY2" fmla="*/ 3683623 h 3892266"/>
              <a:gd name="connsiteX3" fmla="*/ 24402436 w 24418548"/>
              <a:gd name="connsiteY3" fmla="*/ 3875134 h 3892266"/>
              <a:gd name="connsiteX4" fmla="*/ 24398756 w 24418548"/>
              <a:gd name="connsiteY4" fmla="*/ 3892266 h 3892266"/>
              <a:gd name="connsiteX5" fmla="*/ 24382888 w 24418548"/>
              <a:gd name="connsiteY5" fmla="*/ 3818330 h 3892266"/>
              <a:gd name="connsiteX6" fmla="*/ 23625324 w 24418548"/>
              <a:gd name="connsiteY6" fmla="*/ 3150650 h 3892266"/>
              <a:gd name="connsiteX7" fmla="*/ 793227 w 24418548"/>
              <a:gd name="connsiteY7" fmla="*/ 3150650 h 3892266"/>
              <a:gd name="connsiteX8" fmla="*/ 705272 w 24418548"/>
              <a:gd name="connsiteY8" fmla="*/ 3159284 h 3892266"/>
              <a:gd name="connsiteX9" fmla="*/ 580188 w 24418548"/>
              <a:gd name="connsiteY9" fmla="*/ 3109877 h 3892266"/>
              <a:gd name="connsiteX10" fmla="*/ 15965 w 24418548"/>
              <a:gd name="connsiteY10" fmla="*/ 2509488 h 3892266"/>
              <a:gd name="connsiteX11" fmla="*/ 6371 w 24418548"/>
              <a:gd name="connsiteY11" fmla="*/ 2414301 h 3892266"/>
              <a:gd name="connsiteX12" fmla="*/ 0 w 24418548"/>
              <a:gd name="connsiteY12" fmla="*/ 2414301 h 3892266"/>
              <a:gd name="connsiteX13" fmla="*/ 0 w 24418548"/>
              <a:gd name="connsiteY13" fmla="*/ 0 h 3892266"/>
              <a:gd name="connsiteX0" fmla="*/ 0 w 24418548"/>
              <a:gd name="connsiteY0" fmla="*/ 0 h 3892266"/>
              <a:gd name="connsiteX1" fmla="*/ 24418548 w 24418548"/>
              <a:gd name="connsiteY1" fmla="*/ 0 h 3892266"/>
              <a:gd name="connsiteX2" fmla="*/ 24418548 w 24418548"/>
              <a:gd name="connsiteY2" fmla="*/ 3683623 h 3892266"/>
              <a:gd name="connsiteX3" fmla="*/ 24402436 w 24418548"/>
              <a:gd name="connsiteY3" fmla="*/ 3875134 h 3892266"/>
              <a:gd name="connsiteX4" fmla="*/ 24398756 w 24418548"/>
              <a:gd name="connsiteY4" fmla="*/ 3892266 h 3892266"/>
              <a:gd name="connsiteX5" fmla="*/ 24382888 w 24418548"/>
              <a:gd name="connsiteY5" fmla="*/ 3818330 h 3892266"/>
              <a:gd name="connsiteX6" fmla="*/ 23625324 w 24418548"/>
              <a:gd name="connsiteY6" fmla="*/ 3150650 h 3892266"/>
              <a:gd name="connsiteX7" fmla="*/ 793227 w 24418548"/>
              <a:gd name="connsiteY7" fmla="*/ 3150650 h 3892266"/>
              <a:gd name="connsiteX8" fmla="*/ 705272 w 24418548"/>
              <a:gd name="connsiteY8" fmla="*/ 3173245 h 3892266"/>
              <a:gd name="connsiteX9" fmla="*/ 580188 w 24418548"/>
              <a:gd name="connsiteY9" fmla="*/ 3109877 h 3892266"/>
              <a:gd name="connsiteX10" fmla="*/ 15965 w 24418548"/>
              <a:gd name="connsiteY10" fmla="*/ 2509488 h 3892266"/>
              <a:gd name="connsiteX11" fmla="*/ 6371 w 24418548"/>
              <a:gd name="connsiteY11" fmla="*/ 2414301 h 3892266"/>
              <a:gd name="connsiteX12" fmla="*/ 0 w 24418548"/>
              <a:gd name="connsiteY12" fmla="*/ 2414301 h 3892266"/>
              <a:gd name="connsiteX13" fmla="*/ 0 w 24418548"/>
              <a:gd name="connsiteY13" fmla="*/ 0 h 3892266"/>
              <a:gd name="connsiteX0" fmla="*/ 0 w 24418548"/>
              <a:gd name="connsiteY0" fmla="*/ 0 h 3892266"/>
              <a:gd name="connsiteX1" fmla="*/ 24418548 w 24418548"/>
              <a:gd name="connsiteY1" fmla="*/ 0 h 3892266"/>
              <a:gd name="connsiteX2" fmla="*/ 24418548 w 24418548"/>
              <a:gd name="connsiteY2" fmla="*/ 3683623 h 3892266"/>
              <a:gd name="connsiteX3" fmla="*/ 24402436 w 24418548"/>
              <a:gd name="connsiteY3" fmla="*/ 3875134 h 3892266"/>
              <a:gd name="connsiteX4" fmla="*/ 24398756 w 24418548"/>
              <a:gd name="connsiteY4" fmla="*/ 3892266 h 3892266"/>
              <a:gd name="connsiteX5" fmla="*/ 24382888 w 24418548"/>
              <a:gd name="connsiteY5" fmla="*/ 3818330 h 3892266"/>
              <a:gd name="connsiteX6" fmla="*/ 23625324 w 24418548"/>
              <a:gd name="connsiteY6" fmla="*/ 3150650 h 3892266"/>
              <a:gd name="connsiteX7" fmla="*/ 793227 w 24418548"/>
              <a:gd name="connsiteY7" fmla="*/ 3150650 h 3892266"/>
              <a:gd name="connsiteX8" fmla="*/ 580188 w 24418548"/>
              <a:gd name="connsiteY8" fmla="*/ 3109877 h 3892266"/>
              <a:gd name="connsiteX9" fmla="*/ 15965 w 24418548"/>
              <a:gd name="connsiteY9" fmla="*/ 2509488 h 3892266"/>
              <a:gd name="connsiteX10" fmla="*/ 6371 w 24418548"/>
              <a:gd name="connsiteY10" fmla="*/ 2414301 h 3892266"/>
              <a:gd name="connsiteX11" fmla="*/ 0 w 24418548"/>
              <a:gd name="connsiteY11" fmla="*/ 2414301 h 3892266"/>
              <a:gd name="connsiteX12" fmla="*/ 0 w 24418548"/>
              <a:gd name="connsiteY12" fmla="*/ 0 h 389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418548" h="3892266">
                <a:moveTo>
                  <a:pt x="0" y="0"/>
                </a:moveTo>
                <a:lnTo>
                  <a:pt x="24418548" y="0"/>
                </a:lnTo>
                <a:lnTo>
                  <a:pt x="24418548" y="3683623"/>
                </a:lnTo>
                <a:cubicBezTo>
                  <a:pt x="24418548" y="3749226"/>
                  <a:pt x="24413000" y="3813274"/>
                  <a:pt x="24402436" y="3875134"/>
                </a:cubicBezTo>
                <a:lnTo>
                  <a:pt x="24398756" y="3892266"/>
                </a:lnTo>
                <a:lnTo>
                  <a:pt x="24382888" y="3818330"/>
                </a:lnTo>
                <a:cubicBezTo>
                  <a:pt x="24282456" y="3431510"/>
                  <a:pt x="23981268" y="3150650"/>
                  <a:pt x="23625324" y="3150650"/>
                </a:cubicBezTo>
                <a:lnTo>
                  <a:pt x="793227" y="3150650"/>
                </a:lnTo>
                <a:lnTo>
                  <a:pt x="580188" y="3109877"/>
                </a:lnTo>
                <a:cubicBezTo>
                  <a:pt x="295899" y="3032945"/>
                  <a:pt x="75517" y="2800509"/>
                  <a:pt x="15965" y="2509488"/>
                </a:cubicBezTo>
                <a:lnTo>
                  <a:pt x="6371" y="2414301"/>
                </a:lnTo>
                <a:lnTo>
                  <a:pt x="0" y="24143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E7C23-2AAD-0D45-B01B-5A673730B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1102768" y="589544"/>
            <a:ext cx="20234248" cy="83099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317500" indent="0">
              <a:buNone/>
              <a:defRPr sz="5400" b="1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62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2pPr>
            <a:lvl3pPr marL="1206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3pPr>
            <a:lvl4pPr marL="1651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4pPr>
            <a:lvl5pPr marL="2095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21" hasCustomPrompt="1"/>
          </p:nvPr>
        </p:nvSpPr>
        <p:spPr>
          <a:xfrm>
            <a:off x="1102768" y="1671169"/>
            <a:ext cx="20234248" cy="4924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17500" indent="0">
              <a:buNone/>
              <a:defRPr sz="3200" b="0" baseline="0">
                <a:solidFill>
                  <a:srgbClr val="0081C7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62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2pPr>
            <a:lvl3pPr marL="1206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3pPr>
            <a:lvl4pPr marL="1651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4pPr>
            <a:lvl5pPr marL="2095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0484" y="449288"/>
            <a:ext cx="1830748" cy="183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14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45163"/>
            <a:ext cx="24384001" cy="9290304"/>
          </a:xfrm>
          <a:prstGeom prst="rect">
            <a:avLst/>
          </a:prstGeom>
        </p:spPr>
      </p:pic>
      <p:sp>
        <p:nvSpPr>
          <p:cNvPr id="12" name="Freeform 11"/>
          <p:cNvSpPr/>
          <p:nvPr userDrawn="1"/>
        </p:nvSpPr>
        <p:spPr bwMode="auto">
          <a:xfrm>
            <a:off x="0" y="-10981"/>
            <a:ext cx="24384000" cy="3892266"/>
          </a:xfrm>
          <a:custGeom>
            <a:avLst/>
            <a:gdLst>
              <a:gd name="connsiteX0" fmla="*/ 0 w 24418548"/>
              <a:gd name="connsiteY0" fmla="*/ 0 h 3892266"/>
              <a:gd name="connsiteX1" fmla="*/ 24418548 w 24418548"/>
              <a:gd name="connsiteY1" fmla="*/ 0 h 3892266"/>
              <a:gd name="connsiteX2" fmla="*/ 24418548 w 24418548"/>
              <a:gd name="connsiteY2" fmla="*/ 3683623 h 3892266"/>
              <a:gd name="connsiteX3" fmla="*/ 24402436 w 24418548"/>
              <a:gd name="connsiteY3" fmla="*/ 3875134 h 3892266"/>
              <a:gd name="connsiteX4" fmla="*/ 24398756 w 24418548"/>
              <a:gd name="connsiteY4" fmla="*/ 3892266 h 3892266"/>
              <a:gd name="connsiteX5" fmla="*/ 24382888 w 24418548"/>
              <a:gd name="connsiteY5" fmla="*/ 3818330 h 3892266"/>
              <a:gd name="connsiteX6" fmla="*/ 23625324 w 24418548"/>
              <a:gd name="connsiteY6" fmla="*/ 3150650 h 3892266"/>
              <a:gd name="connsiteX7" fmla="*/ 793227 w 24418548"/>
              <a:gd name="connsiteY7" fmla="*/ 3150650 h 3892266"/>
              <a:gd name="connsiteX8" fmla="*/ 705272 w 24418548"/>
              <a:gd name="connsiteY8" fmla="*/ 3159284 h 3892266"/>
              <a:gd name="connsiteX9" fmla="*/ 705272 w 24418548"/>
              <a:gd name="connsiteY9" fmla="*/ 3132974 h 3892266"/>
              <a:gd name="connsiteX10" fmla="*/ 580188 w 24418548"/>
              <a:gd name="connsiteY10" fmla="*/ 3109877 h 3892266"/>
              <a:gd name="connsiteX11" fmla="*/ 15965 w 24418548"/>
              <a:gd name="connsiteY11" fmla="*/ 2509488 h 3892266"/>
              <a:gd name="connsiteX12" fmla="*/ 6371 w 24418548"/>
              <a:gd name="connsiteY12" fmla="*/ 2414301 h 3892266"/>
              <a:gd name="connsiteX13" fmla="*/ 0 w 24418548"/>
              <a:gd name="connsiteY13" fmla="*/ 2414301 h 3892266"/>
              <a:gd name="connsiteX0" fmla="*/ 0 w 24418548"/>
              <a:gd name="connsiteY0" fmla="*/ 0 h 3892266"/>
              <a:gd name="connsiteX1" fmla="*/ 24418548 w 24418548"/>
              <a:gd name="connsiteY1" fmla="*/ 0 h 3892266"/>
              <a:gd name="connsiteX2" fmla="*/ 24418548 w 24418548"/>
              <a:gd name="connsiteY2" fmla="*/ 3683623 h 3892266"/>
              <a:gd name="connsiteX3" fmla="*/ 24402436 w 24418548"/>
              <a:gd name="connsiteY3" fmla="*/ 3875134 h 3892266"/>
              <a:gd name="connsiteX4" fmla="*/ 24398756 w 24418548"/>
              <a:gd name="connsiteY4" fmla="*/ 3892266 h 3892266"/>
              <a:gd name="connsiteX5" fmla="*/ 24382888 w 24418548"/>
              <a:gd name="connsiteY5" fmla="*/ 3818330 h 3892266"/>
              <a:gd name="connsiteX6" fmla="*/ 23625324 w 24418548"/>
              <a:gd name="connsiteY6" fmla="*/ 3150650 h 3892266"/>
              <a:gd name="connsiteX7" fmla="*/ 793227 w 24418548"/>
              <a:gd name="connsiteY7" fmla="*/ 3150650 h 3892266"/>
              <a:gd name="connsiteX8" fmla="*/ 705272 w 24418548"/>
              <a:gd name="connsiteY8" fmla="*/ 3159284 h 3892266"/>
              <a:gd name="connsiteX9" fmla="*/ 628381 w 24418548"/>
              <a:gd name="connsiteY9" fmla="*/ 3447081 h 3892266"/>
              <a:gd name="connsiteX10" fmla="*/ 580188 w 24418548"/>
              <a:gd name="connsiteY10" fmla="*/ 3109877 h 3892266"/>
              <a:gd name="connsiteX11" fmla="*/ 15965 w 24418548"/>
              <a:gd name="connsiteY11" fmla="*/ 2509488 h 3892266"/>
              <a:gd name="connsiteX12" fmla="*/ 6371 w 24418548"/>
              <a:gd name="connsiteY12" fmla="*/ 2414301 h 3892266"/>
              <a:gd name="connsiteX13" fmla="*/ 0 w 24418548"/>
              <a:gd name="connsiteY13" fmla="*/ 2414301 h 3892266"/>
              <a:gd name="connsiteX14" fmla="*/ 0 w 24418548"/>
              <a:gd name="connsiteY14" fmla="*/ 0 h 3892266"/>
              <a:gd name="connsiteX0" fmla="*/ 0 w 24418548"/>
              <a:gd name="connsiteY0" fmla="*/ 0 h 3892266"/>
              <a:gd name="connsiteX1" fmla="*/ 24418548 w 24418548"/>
              <a:gd name="connsiteY1" fmla="*/ 0 h 3892266"/>
              <a:gd name="connsiteX2" fmla="*/ 24418548 w 24418548"/>
              <a:gd name="connsiteY2" fmla="*/ 3683623 h 3892266"/>
              <a:gd name="connsiteX3" fmla="*/ 24402436 w 24418548"/>
              <a:gd name="connsiteY3" fmla="*/ 3875134 h 3892266"/>
              <a:gd name="connsiteX4" fmla="*/ 24398756 w 24418548"/>
              <a:gd name="connsiteY4" fmla="*/ 3892266 h 3892266"/>
              <a:gd name="connsiteX5" fmla="*/ 24382888 w 24418548"/>
              <a:gd name="connsiteY5" fmla="*/ 3818330 h 3892266"/>
              <a:gd name="connsiteX6" fmla="*/ 23625324 w 24418548"/>
              <a:gd name="connsiteY6" fmla="*/ 3150650 h 3892266"/>
              <a:gd name="connsiteX7" fmla="*/ 793227 w 24418548"/>
              <a:gd name="connsiteY7" fmla="*/ 3150650 h 3892266"/>
              <a:gd name="connsiteX8" fmla="*/ 705272 w 24418548"/>
              <a:gd name="connsiteY8" fmla="*/ 3159284 h 3892266"/>
              <a:gd name="connsiteX9" fmla="*/ 580188 w 24418548"/>
              <a:gd name="connsiteY9" fmla="*/ 3109877 h 3892266"/>
              <a:gd name="connsiteX10" fmla="*/ 15965 w 24418548"/>
              <a:gd name="connsiteY10" fmla="*/ 2509488 h 3892266"/>
              <a:gd name="connsiteX11" fmla="*/ 6371 w 24418548"/>
              <a:gd name="connsiteY11" fmla="*/ 2414301 h 3892266"/>
              <a:gd name="connsiteX12" fmla="*/ 0 w 24418548"/>
              <a:gd name="connsiteY12" fmla="*/ 2414301 h 3892266"/>
              <a:gd name="connsiteX13" fmla="*/ 0 w 24418548"/>
              <a:gd name="connsiteY13" fmla="*/ 0 h 3892266"/>
              <a:gd name="connsiteX0" fmla="*/ 0 w 24418548"/>
              <a:gd name="connsiteY0" fmla="*/ 0 h 3892266"/>
              <a:gd name="connsiteX1" fmla="*/ 24418548 w 24418548"/>
              <a:gd name="connsiteY1" fmla="*/ 0 h 3892266"/>
              <a:gd name="connsiteX2" fmla="*/ 24418548 w 24418548"/>
              <a:gd name="connsiteY2" fmla="*/ 3683623 h 3892266"/>
              <a:gd name="connsiteX3" fmla="*/ 24402436 w 24418548"/>
              <a:gd name="connsiteY3" fmla="*/ 3875134 h 3892266"/>
              <a:gd name="connsiteX4" fmla="*/ 24398756 w 24418548"/>
              <a:gd name="connsiteY4" fmla="*/ 3892266 h 3892266"/>
              <a:gd name="connsiteX5" fmla="*/ 24382888 w 24418548"/>
              <a:gd name="connsiteY5" fmla="*/ 3818330 h 3892266"/>
              <a:gd name="connsiteX6" fmla="*/ 23625324 w 24418548"/>
              <a:gd name="connsiteY6" fmla="*/ 3150650 h 3892266"/>
              <a:gd name="connsiteX7" fmla="*/ 793227 w 24418548"/>
              <a:gd name="connsiteY7" fmla="*/ 3150650 h 3892266"/>
              <a:gd name="connsiteX8" fmla="*/ 705272 w 24418548"/>
              <a:gd name="connsiteY8" fmla="*/ 3173245 h 3892266"/>
              <a:gd name="connsiteX9" fmla="*/ 580188 w 24418548"/>
              <a:gd name="connsiteY9" fmla="*/ 3109877 h 3892266"/>
              <a:gd name="connsiteX10" fmla="*/ 15965 w 24418548"/>
              <a:gd name="connsiteY10" fmla="*/ 2509488 h 3892266"/>
              <a:gd name="connsiteX11" fmla="*/ 6371 w 24418548"/>
              <a:gd name="connsiteY11" fmla="*/ 2414301 h 3892266"/>
              <a:gd name="connsiteX12" fmla="*/ 0 w 24418548"/>
              <a:gd name="connsiteY12" fmla="*/ 2414301 h 3892266"/>
              <a:gd name="connsiteX13" fmla="*/ 0 w 24418548"/>
              <a:gd name="connsiteY13" fmla="*/ 0 h 3892266"/>
              <a:gd name="connsiteX0" fmla="*/ 0 w 24418548"/>
              <a:gd name="connsiteY0" fmla="*/ 0 h 3892266"/>
              <a:gd name="connsiteX1" fmla="*/ 24418548 w 24418548"/>
              <a:gd name="connsiteY1" fmla="*/ 0 h 3892266"/>
              <a:gd name="connsiteX2" fmla="*/ 24418548 w 24418548"/>
              <a:gd name="connsiteY2" fmla="*/ 3683623 h 3892266"/>
              <a:gd name="connsiteX3" fmla="*/ 24402436 w 24418548"/>
              <a:gd name="connsiteY3" fmla="*/ 3875134 h 3892266"/>
              <a:gd name="connsiteX4" fmla="*/ 24398756 w 24418548"/>
              <a:gd name="connsiteY4" fmla="*/ 3892266 h 3892266"/>
              <a:gd name="connsiteX5" fmla="*/ 24382888 w 24418548"/>
              <a:gd name="connsiteY5" fmla="*/ 3818330 h 3892266"/>
              <a:gd name="connsiteX6" fmla="*/ 23625324 w 24418548"/>
              <a:gd name="connsiteY6" fmla="*/ 3150650 h 3892266"/>
              <a:gd name="connsiteX7" fmla="*/ 793227 w 24418548"/>
              <a:gd name="connsiteY7" fmla="*/ 3150650 h 3892266"/>
              <a:gd name="connsiteX8" fmla="*/ 580188 w 24418548"/>
              <a:gd name="connsiteY8" fmla="*/ 3109877 h 3892266"/>
              <a:gd name="connsiteX9" fmla="*/ 15965 w 24418548"/>
              <a:gd name="connsiteY9" fmla="*/ 2509488 h 3892266"/>
              <a:gd name="connsiteX10" fmla="*/ 6371 w 24418548"/>
              <a:gd name="connsiteY10" fmla="*/ 2414301 h 3892266"/>
              <a:gd name="connsiteX11" fmla="*/ 0 w 24418548"/>
              <a:gd name="connsiteY11" fmla="*/ 2414301 h 3892266"/>
              <a:gd name="connsiteX12" fmla="*/ 0 w 24418548"/>
              <a:gd name="connsiteY12" fmla="*/ 0 h 389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418548" h="3892266">
                <a:moveTo>
                  <a:pt x="0" y="0"/>
                </a:moveTo>
                <a:lnTo>
                  <a:pt x="24418548" y="0"/>
                </a:lnTo>
                <a:lnTo>
                  <a:pt x="24418548" y="3683623"/>
                </a:lnTo>
                <a:cubicBezTo>
                  <a:pt x="24418548" y="3749226"/>
                  <a:pt x="24413000" y="3813274"/>
                  <a:pt x="24402436" y="3875134"/>
                </a:cubicBezTo>
                <a:lnTo>
                  <a:pt x="24398756" y="3892266"/>
                </a:lnTo>
                <a:lnTo>
                  <a:pt x="24382888" y="3818330"/>
                </a:lnTo>
                <a:cubicBezTo>
                  <a:pt x="24282456" y="3431510"/>
                  <a:pt x="23981268" y="3150650"/>
                  <a:pt x="23625324" y="3150650"/>
                </a:cubicBezTo>
                <a:lnTo>
                  <a:pt x="793227" y="3150650"/>
                </a:lnTo>
                <a:lnTo>
                  <a:pt x="580188" y="3109877"/>
                </a:lnTo>
                <a:cubicBezTo>
                  <a:pt x="295899" y="3032945"/>
                  <a:pt x="75517" y="2800509"/>
                  <a:pt x="15965" y="2509488"/>
                </a:cubicBezTo>
                <a:lnTo>
                  <a:pt x="6371" y="2414301"/>
                </a:lnTo>
                <a:lnTo>
                  <a:pt x="0" y="24143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3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7151440" y="12474624"/>
            <a:ext cx="10801200" cy="1008112"/>
          </a:xfrm>
          <a:prstGeom prst="rect">
            <a:avLst/>
          </a:prstGeom>
        </p:spPr>
        <p:txBody>
          <a:bodyPr/>
          <a:lstStyle>
            <a:lvl1pPr marL="317500" indent="0" algn="ctr">
              <a:buNone/>
              <a:defRPr sz="2400" baseline="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62000" indent="0" algn="ctr">
              <a:buNone/>
              <a:defRPr sz="20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06500" indent="0" algn="ctr">
              <a:buNone/>
              <a:defRPr sz="20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51000" indent="0" algn="ctr">
              <a:buNone/>
              <a:defRPr sz="20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95500" indent="0" algn="ctr">
              <a:buNone/>
              <a:defRPr sz="20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Edit </a:t>
            </a:r>
            <a:r>
              <a:rPr lang="en-US"/>
              <a:t>here source or footer</a:t>
            </a:r>
            <a:endParaRPr lang="en-US" dirty="0"/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2273120" y="12639557"/>
            <a:ext cx="981584" cy="805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D1E7C23-2AAD-0D45-B01B-5A673730B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1102768" y="589544"/>
            <a:ext cx="20234248" cy="83099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317500" indent="0">
              <a:buNone/>
              <a:defRPr sz="5400" b="1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62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2pPr>
            <a:lvl3pPr marL="1206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3pPr>
            <a:lvl4pPr marL="1651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4pPr>
            <a:lvl5pPr marL="2095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21" hasCustomPrompt="1"/>
          </p:nvPr>
        </p:nvSpPr>
        <p:spPr>
          <a:xfrm>
            <a:off x="1102768" y="1671169"/>
            <a:ext cx="20234248" cy="4924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17500" indent="0">
              <a:buNone/>
              <a:defRPr sz="3200" b="0" baseline="0">
                <a:solidFill>
                  <a:srgbClr val="0081C7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62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2pPr>
            <a:lvl3pPr marL="1206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3pPr>
            <a:lvl4pPr marL="1651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4pPr>
            <a:lvl5pPr marL="2095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0484" y="449288"/>
            <a:ext cx="1830748" cy="183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63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45163"/>
            <a:ext cx="24384001" cy="9290304"/>
          </a:xfrm>
          <a:prstGeom prst="rect">
            <a:avLst/>
          </a:prstGeom>
        </p:spPr>
      </p:pic>
      <p:sp>
        <p:nvSpPr>
          <p:cNvPr id="66" name="Freeform 65"/>
          <p:cNvSpPr/>
          <p:nvPr userDrawn="1"/>
        </p:nvSpPr>
        <p:spPr bwMode="auto">
          <a:xfrm>
            <a:off x="0" y="-10981"/>
            <a:ext cx="24384000" cy="3892266"/>
          </a:xfrm>
          <a:custGeom>
            <a:avLst/>
            <a:gdLst>
              <a:gd name="connsiteX0" fmla="*/ 0 w 24418548"/>
              <a:gd name="connsiteY0" fmla="*/ 0 h 3892266"/>
              <a:gd name="connsiteX1" fmla="*/ 24418548 w 24418548"/>
              <a:gd name="connsiteY1" fmla="*/ 0 h 3892266"/>
              <a:gd name="connsiteX2" fmla="*/ 24418548 w 24418548"/>
              <a:gd name="connsiteY2" fmla="*/ 3683623 h 3892266"/>
              <a:gd name="connsiteX3" fmla="*/ 24402436 w 24418548"/>
              <a:gd name="connsiteY3" fmla="*/ 3875134 h 3892266"/>
              <a:gd name="connsiteX4" fmla="*/ 24398756 w 24418548"/>
              <a:gd name="connsiteY4" fmla="*/ 3892266 h 3892266"/>
              <a:gd name="connsiteX5" fmla="*/ 24382888 w 24418548"/>
              <a:gd name="connsiteY5" fmla="*/ 3818330 h 3892266"/>
              <a:gd name="connsiteX6" fmla="*/ 23625324 w 24418548"/>
              <a:gd name="connsiteY6" fmla="*/ 3150650 h 3892266"/>
              <a:gd name="connsiteX7" fmla="*/ 793227 w 24418548"/>
              <a:gd name="connsiteY7" fmla="*/ 3150650 h 3892266"/>
              <a:gd name="connsiteX8" fmla="*/ 705272 w 24418548"/>
              <a:gd name="connsiteY8" fmla="*/ 3159284 h 3892266"/>
              <a:gd name="connsiteX9" fmla="*/ 705272 w 24418548"/>
              <a:gd name="connsiteY9" fmla="*/ 3132974 h 3892266"/>
              <a:gd name="connsiteX10" fmla="*/ 580188 w 24418548"/>
              <a:gd name="connsiteY10" fmla="*/ 3109877 h 3892266"/>
              <a:gd name="connsiteX11" fmla="*/ 15965 w 24418548"/>
              <a:gd name="connsiteY11" fmla="*/ 2509488 h 3892266"/>
              <a:gd name="connsiteX12" fmla="*/ 6371 w 24418548"/>
              <a:gd name="connsiteY12" fmla="*/ 2414301 h 3892266"/>
              <a:gd name="connsiteX13" fmla="*/ 0 w 24418548"/>
              <a:gd name="connsiteY13" fmla="*/ 2414301 h 3892266"/>
              <a:gd name="connsiteX0" fmla="*/ 0 w 24418548"/>
              <a:gd name="connsiteY0" fmla="*/ 0 h 3892266"/>
              <a:gd name="connsiteX1" fmla="*/ 24418548 w 24418548"/>
              <a:gd name="connsiteY1" fmla="*/ 0 h 3892266"/>
              <a:gd name="connsiteX2" fmla="*/ 24418548 w 24418548"/>
              <a:gd name="connsiteY2" fmla="*/ 3683623 h 3892266"/>
              <a:gd name="connsiteX3" fmla="*/ 24402436 w 24418548"/>
              <a:gd name="connsiteY3" fmla="*/ 3875134 h 3892266"/>
              <a:gd name="connsiteX4" fmla="*/ 24398756 w 24418548"/>
              <a:gd name="connsiteY4" fmla="*/ 3892266 h 3892266"/>
              <a:gd name="connsiteX5" fmla="*/ 24382888 w 24418548"/>
              <a:gd name="connsiteY5" fmla="*/ 3818330 h 3892266"/>
              <a:gd name="connsiteX6" fmla="*/ 23625324 w 24418548"/>
              <a:gd name="connsiteY6" fmla="*/ 3150650 h 3892266"/>
              <a:gd name="connsiteX7" fmla="*/ 793227 w 24418548"/>
              <a:gd name="connsiteY7" fmla="*/ 3150650 h 3892266"/>
              <a:gd name="connsiteX8" fmla="*/ 705272 w 24418548"/>
              <a:gd name="connsiteY8" fmla="*/ 3159284 h 3892266"/>
              <a:gd name="connsiteX9" fmla="*/ 628381 w 24418548"/>
              <a:gd name="connsiteY9" fmla="*/ 3447081 h 3892266"/>
              <a:gd name="connsiteX10" fmla="*/ 580188 w 24418548"/>
              <a:gd name="connsiteY10" fmla="*/ 3109877 h 3892266"/>
              <a:gd name="connsiteX11" fmla="*/ 15965 w 24418548"/>
              <a:gd name="connsiteY11" fmla="*/ 2509488 h 3892266"/>
              <a:gd name="connsiteX12" fmla="*/ 6371 w 24418548"/>
              <a:gd name="connsiteY12" fmla="*/ 2414301 h 3892266"/>
              <a:gd name="connsiteX13" fmla="*/ 0 w 24418548"/>
              <a:gd name="connsiteY13" fmla="*/ 2414301 h 3892266"/>
              <a:gd name="connsiteX14" fmla="*/ 0 w 24418548"/>
              <a:gd name="connsiteY14" fmla="*/ 0 h 3892266"/>
              <a:gd name="connsiteX0" fmla="*/ 0 w 24418548"/>
              <a:gd name="connsiteY0" fmla="*/ 0 h 3892266"/>
              <a:gd name="connsiteX1" fmla="*/ 24418548 w 24418548"/>
              <a:gd name="connsiteY1" fmla="*/ 0 h 3892266"/>
              <a:gd name="connsiteX2" fmla="*/ 24418548 w 24418548"/>
              <a:gd name="connsiteY2" fmla="*/ 3683623 h 3892266"/>
              <a:gd name="connsiteX3" fmla="*/ 24402436 w 24418548"/>
              <a:gd name="connsiteY3" fmla="*/ 3875134 h 3892266"/>
              <a:gd name="connsiteX4" fmla="*/ 24398756 w 24418548"/>
              <a:gd name="connsiteY4" fmla="*/ 3892266 h 3892266"/>
              <a:gd name="connsiteX5" fmla="*/ 24382888 w 24418548"/>
              <a:gd name="connsiteY5" fmla="*/ 3818330 h 3892266"/>
              <a:gd name="connsiteX6" fmla="*/ 23625324 w 24418548"/>
              <a:gd name="connsiteY6" fmla="*/ 3150650 h 3892266"/>
              <a:gd name="connsiteX7" fmla="*/ 793227 w 24418548"/>
              <a:gd name="connsiteY7" fmla="*/ 3150650 h 3892266"/>
              <a:gd name="connsiteX8" fmla="*/ 705272 w 24418548"/>
              <a:gd name="connsiteY8" fmla="*/ 3159284 h 3892266"/>
              <a:gd name="connsiteX9" fmla="*/ 580188 w 24418548"/>
              <a:gd name="connsiteY9" fmla="*/ 3109877 h 3892266"/>
              <a:gd name="connsiteX10" fmla="*/ 15965 w 24418548"/>
              <a:gd name="connsiteY10" fmla="*/ 2509488 h 3892266"/>
              <a:gd name="connsiteX11" fmla="*/ 6371 w 24418548"/>
              <a:gd name="connsiteY11" fmla="*/ 2414301 h 3892266"/>
              <a:gd name="connsiteX12" fmla="*/ 0 w 24418548"/>
              <a:gd name="connsiteY12" fmla="*/ 2414301 h 3892266"/>
              <a:gd name="connsiteX13" fmla="*/ 0 w 24418548"/>
              <a:gd name="connsiteY13" fmla="*/ 0 h 3892266"/>
              <a:gd name="connsiteX0" fmla="*/ 0 w 24418548"/>
              <a:gd name="connsiteY0" fmla="*/ 0 h 3892266"/>
              <a:gd name="connsiteX1" fmla="*/ 24418548 w 24418548"/>
              <a:gd name="connsiteY1" fmla="*/ 0 h 3892266"/>
              <a:gd name="connsiteX2" fmla="*/ 24418548 w 24418548"/>
              <a:gd name="connsiteY2" fmla="*/ 3683623 h 3892266"/>
              <a:gd name="connsiteX3" fmla="*/ 24402436 w 24418548"/>
              <a:gd name="connsiteY3" fmla="*/ 3875134 h 3892266"/>
              <a:gd name="connsiteX4" fmla="*/ 24398756 w 24418548"/>
              <a:gd name="connsiteY4" fmla="*/ 3892266 h 3892266"/>
              <a:gd name="connsiteX5" fmla="*/ 24382888 w 24418548"/>
              <a:gd name="connsiteY5" fmla="*/ 3818330 h 3892266"/>
              <a:gd name="connsiteX6" fmla="*/ 23625324 w 24418548"/>
              <a:gd name="connsiteY6" fmla="*/ 3150650 h 3892266"/>
              <a:gd name="connsiteX7" fmla="*/ 793227 w 24418548"/>
              <a:gd name="connsiteY7" fmla="*/ 3150650 h 3892266"/>
              <a:gd name="connsiteX8" fmla="*/ 705272 w 24418548"/>
              <a:gd name="connsiteY8" fmla="*/ 3173245 h 3892266"/>
              <a:gd name="connsiteX9" fmla="*/ 580188 w 24418548"/>
              <a:gd name="connsiteY9" fmla="*/ 3109877 h 3892266"/>
              <a:gd name="connsiteX10" fmla="*/ 15965 w 24418548"/>
              <a:gd name="connsiteY10" fmla="*/ 2509488 h 3892266"/>
              <a:gd name="connsiteX11" fmla="*/ 6371 w 24418548"/>
              <a:gd name="connsiteY11" fmla="*/ 2414301 h 3892266"/>
              <a:gd name="connsiteX12" fmla="*/ 0 w 24418548"/>
              <a:gd name="connsiteY12" fmla="*/ 2414301 h 3892266"/>
              <a:gd name="connsiteX13" fmla="*/ 0 w 24418548"/>
              <a:gd name="connsiteY13" fmla="*/ 0 h 3892266"/>
              <a:gd name="connsiteX0" fmla="*/ 0 w 24418548"/>
              <a:gd name="connsiteY0" fmla="*/ 0 h 3892266"/>
              <a:gd name="connsiteX1" fmla="*/ 24418548 w 24418548"/>
              <a:gd name="connsiteY1" fmla="*/ 0 h 3892266"/>
              <a:gd name="connsiteX2" fmla="*/ 24418548 w 24418548"/>
              <a:gd name="connsiteY2" fmla="*/ 3683623 h 3892266"/>
              <a:gd name="connsiteX3" fmla="*/ 24402436 w 24418548"/>
              <a:gd name="connsiteY3" fmla="*/ 3875134 h 3892266"/>
              <a:gd name="connsiteX4" fmla="*/ 24398756 w 24418548"/>
              <a:gd name="connsiteY4" fmla="*/ 3892266 h 3892266"/>
              <a:gd name="connsiteX5" fmla="*/ 24382888 w 24418548"/>
              <a:gd name="connsiteY5" fmla="*/ 3818330 h 3892266"/>
              <a:gd name="connsiteX6" fmla="*/ 23625324 w 24418548"/>
              <a:gd name="connsiteY6" fmla="*/ 3150650 h 3892266"/>
              <a:gd name="connsiteX7" fmla="*/ 793227 w 24418548"/>
              <a:gd name="connsiteY7" fmla="*/ 3150650 h 3892266"/>
              <a:gd name="connsiteX8" fmla="*/ 580188 w 24418548"/>
              <a:gd name="connsiteY8" fmla="*/ 3109877 h 3892266"/>
              <a:gd name="connsiteX9" fmla="*/ 15965 w 24418548"/>
              <a:gd name="connsiteY9" fmla="*/ 2509488 h 3892266"/>
              <a:gd name="connsiteX10" fmla="*/ 6371 w 24418548"/>
              <a:gd name="connsiteY10" fmla="*/ 2414301 h 3892266"/>
              <a:gd name="connsiteX11" fmla="*/ 0 w 24418548"/>
              <a:gd name="connsiteY11" fmla="*/ 2414301 h 3892266"/>
              <a:gd name="connsiteX12" fmla="*/ 0 w 24418548"/>
              <a:gd name="connsiteY12" fmla="*/ 0 h 389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418548" h="3892266">
                <a:moveTo>
                  <a:pt x="0" y="0"/>
                </a:moveTo>
                <a:lnTo>
                  <a:pt x="24418548" y="0"/>
                </a:lnTo>
                <a:lnTo>
                  <a:pt x="24418548" y="3683623"/>
                </a:lnTo>
                <a:cubicBezTo>
                  <a:pt x="24418548" y="3749226"/>
                  <a:pt x="24413000" y="3813274"/>
                  <a:pt x="24402436" y="3875134"/>
                </a:cubicBezTo>
                <a:lnTo>
                  <a:pt x="24398756" y="3892266"/>
                </a:lnTo>
                <a:lnTo>
                  <a:pt x="24382888" y="3818330"/>
                </a:lnTo>
                <a:cubicBezTo>
                  <a:pt x="24282456" y="3431510"/>
                  <a:pt x="23981268" y="3150650"/>
                  <a:pt x="23625324" y="3150650"/>
                </a:cubicBezTo>
                <a:lnTo>
                  <a:pt x="793227" y="3150650"/>
                </a:lnTo>
                <a:lnTo>
                  <a:pt x="580188" y="3109877"/>
                </a:lnTo>
                <a:cubicBezTo>
                  <a:pt x="295899" y="3032945"/>
                  <a:pt x="75517" y="2800509"/>
                  <a:pt x="15965" y="2509488"/>
                </a:cubicBezTo>
                <a:lnTo>
                  <a:pt x="6371" y="2414301"/>
                </a:lnTo>
                <a:lnTo>
                  <a:pt x="0" y="24143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35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7151440" y="12474624"/>
            <a:ext cx="10801200" cy="1008112"/>
          </a:xfrm>
          <a:prstGeom prst="rect">
            <a:avLst/>
          </a:prstGeom>
        </p:spPr>
        <p:txBody>
          <a:bodyPr/>
          <a:lstStyle>
            <a:lvl1pPr marL="317500" indent="0" algn="ctr">
              <a:buNone/>
              <a:defRPr sz="2400" baseline="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62000" indent="0" algn="ctr">
              <a:buNone/>
              <a:defRPr sz="20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06500" indent="0" algn="ctr">
              <a:buNone/>
              <a:defRPr sz="20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51000" indent="0" algn="ctr">
              <a:buNone/>
              <a:defRPr sz="20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95500" indent="0" algn="ctr">
              <a:buNone/>
              <a:defRPr sz="20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Edit </a:t>
            </a:r>
            <a:r>
              <a:rPr lang="en-US"/>
              <a:t>here source or footer</a:t>
            </a:r>
            <a:endParaRPr lang="en-US" dirty="0"/>
          </a:p>
        </p:txBody>
      </p:sp>
      <p:sp>
        <p:nvSpPr>
          <p:cNvPr id="3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2273120" y="12639557"/>
            <a:ext cx="981584" cy="805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D1E7C23-2AAD-0D45-B01B-5A673730B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7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1102768" y="589544"/>
            <a:ext cx="20234248" cy="83099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317500" indent="0">
              <a:buNone/>
              <a:defRPr sz="5400" b="1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62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2pPr>
            <a:lvl3pPr marL="1206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3pPr>
            <a:lvl4pPr marL="1651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4pPr>
            <a:lvl5pPr marL="2095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sz="quarter" idx="21" hasCustomPrompt="1"/>
          </p:nvPr>
        </p:nvSpPr>
        <p:spPr>
          <a:xfrm>
            <a:off x="1102768" y="1671169"/>
            <a:ext cx="20234248" cy="4924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17500" indent="0">
              <a:buNone/>
              <a:defRPr sz="3200" b="0" baseline="0">
                <a:solidFill>
                  <a:srgbClr val="0081C7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62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2pPr>
            <a:lvl3pPr marL="1206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3pPr>
            <a:lvl4pPr marL="16510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4pPr>
            <a:lvl5pPr marL="2095500" indent="0">
              <a:buNone/>
              <a:defRPr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0484" y="449288"/>
            <a:ext cx="1830748" cy="1839364"/>
          </a:xfrm>
          <a:prstGeom prst="rect">
            <a:avLst/>
          </a:prstGeom>
        </p:spPr>
      </p:pic>
      <p:pic>
        <p:nvPicPr>
          <p:cNvPr id="39" name="Espace réservé du contenu 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9768" y="10856358"/>
            <a:ext cx="5242052" cy="581263"/>
          </a:xfrm>
          <a:prstGeom prst="rect">
            <a:avLst/>
          </a:prstGeom>
        </p:spPr>
      </p:pic>
      <p:pic>
        <p:nvPicPr>
          <p:cNvPr id="40" name="Content Placeholder 5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"/>
          <a:stretch/>
        </p:blipFill>
        <p:spPr>
          <a:xfrm>
            <a:off x="3694" y="8577611"/>
            <a:ext cx="5731854" cy="2266859"/>
          </a:xfrm>
          <a:prstGeom prst="rect">
            <a:avLst/>
          </a:prstGeom>
        </p:spPr>
      </p:pic>
      <p:pic>
        <p:nvPicPr>
          <p:cNvPr id="41" name="Picture 40">
            <a:hlinkClick r:id="rId6" action="ppaction://hlinksldjump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724" y="6724364"/>
            <a:ext cx="2767619" cy="186873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663" y="7011435"/>
            <a:ext cx="1610303" cy="1377564"/>
          </a:xfrm>
          <a:prstGeom prst="rect">
            <a:avLst/>
          </a:prstGeom>
        </p:spPr>
      </p:pic>
      <p:pic>
        <p:nvPicPr>
          <p:cNvPr id="43" name="Picture 42">
            <a:hlinkClick r:id="rId9" action="ppaction://hlinksldjump"/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148" y="9038060"/>
            <a:ext cx="2706565" cy="107839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730" y="9135198"/>
            <a:ext cx="849428" cy="61855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3124" y="8500014"/>
            <a:ext cx="4035009" cy="145433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7083" y="7584412"/>
            <a:ext cx="2838824" cy="1030633"/>
          </a:xfrm>
          <a:prstGeom prst="rect">
            <a:avLst/>
          </a:prstGeom>
        </p:spPr>
      </p:pic>
      <p:cxnSp>
        <p:nvCxnSpPr>
          <p:cNvPr id="48" name="Elbow Connector 47"/>
          <p:cNvCxnSpPr/>
          <p:nvPr userDrawn="1"/>
        </p:nvCxnSpPr>
        <p:spPr bwMode="auto">
          <a:xfrm rot="10800000" flipV="1">
            <a:off x="4006891" y="10035297"/>
            <a:ext cx="4962366" cy="1111691"/>
          </a:xfrm>
          <a:prstGeom prst="bentConnector3">
            <a:avLst>
              <a:gd name="adj1" fmla="val 50000"/>
            </a:avLst>
          </a:prstGeom>
          <a:blipFill dpi="0" rotWithShape="0">
            <a:blip r:embed="rId14"/>
            <a:srcRect/>
            <a:tile tx="0" ty="0" sx="100000" sy="100000" flip="none" algn="tl"/>
          </a:blipFill>
          <a:ln w="76200" cap="flat" cmpd="sng" algn="ctr">
            <a:solidFill>
              <a:srgbClr val="0081C7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Elbow Connector 48"/>
          <p:cNvCxnSpPr/>
          <p:nvPr userDrawn="1"/>
        </p:nvCxnSpPr>
        <p:spPr bwMode="auto">
          <a:xfrm flipV="1">
            <a:off x="8663608" y="11357840"/>
            <a:ext cx="2839740" cy="172747"/>
          </a:xfrm>
          <a:prstGeom prst="bentConnector3">
            <a:avLst>
              <a:gd name="adj1" fmla="val 50000"/>
            </a:avLst>
          </a:prstGeom>
          <a:blipFill dpi="0" rotWithShape="0">
            <a:blip r:embed="rId14"/>
            <a:srcRect/>
            <a:tile tx="0" ty="0" sx="100000" sy="100000" flip="none" algn="tl"/>
          </a:blipFill>
          <a:ln w="76200" cap="flat" cmpd="sng" algn="ctr">
            <a:solidFill>
              <a:srgbClr val="AF4035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/>
          <p:nvPr userDrawn="1"/>
        </p:nvCxnSpPr>
        <p:spPr bwMode="auto">
          <a:xfrm flipV="1">
            <a:off x="12650017" y="7783342"/>
            <a:ext cx="1486199" cy="2415349"/>
          </a:xfrm>
          <a:prstGeom prst="straightConnector1">
            <a:avLst/>
          </a:prstGeom>
          <a:blipFill dpi="0" rotWithShape="0">
            <a:blip r:embed="rId14"/>
            <a:srcRect/>
            <a:tile tx="0" ty="0" sx="100000" sy="100000" flip="none" algn="tl"/>
          </a:blipFill>
          <a:ln w="76200" cap="flat" cmpd="sng" algn="ctr">
            <a:solidFill>
              <a:srgbClr val="0081C7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/>
          <p:nvPr userDrawn="1"/>
        </p:nvCxnSpPr>
        <p:spPr bwMode="auto">
          <a:xfrm flipV="1">
            <a:off x="13848184" y="8259087"/>
            <a:ext cx="3713877" cy="1"/>
          </a:xfrm>
          <a:prstGeom prst="straightConnector1">
            <a:avLst/>
          </a:prstGeom>
          <a:blipFill dpi="0" rotWithShape="0">
            <a:blip r:embed="rId14"/>
            <a:srcRect/>
            <a:tile tx="0" ty="0" sx="100000" sy="100000" flip="none" algn="tl"/>
          </a:blipFill>
          <a:ln w="76200" cap="flat" cmpd="sng" algn="ctr">
            <a:solidFill>
              <a:srgbClr val="0081C7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/>
          <p:nvPr userDrawn="1"/>
        </p:nvCxnSpPr>
        <p:spPr bwMode="auto">
          <a:xfrm>
            <a:off x="12650017" y="10195270"/>
            <a:ext cx="5589428" cy="26678"/>
          </a:xfrm>
          <a:prstGeom prst="straightConnector1">
            <a:avLst/>
          </a:prstGeom>
          <a:blipFill dpi="0" rotWithShape="0">
            <a:blip r:embed="rId14"/>
            <a:srcRect/>
            <a:tile tx="0" ty="0" sx="100000" sy="100000" flip="none" algn="tl"/>
          </a:blipFill>
          <a:ln w="76200" cap="flat" cmpd="sng" algn="ctr">
            <a:solidFill>
              <a:srgbClr val="0081C7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/>
          <p:nvPr userDrawn="1"/>
        </p:nvCxnSpPr>
        <p:spPr bwMode="auto">
          <a:xfrm>
            <a:off x="4729444" y="8259087"/>
            <a:ext cx="4274162" cy="1172502"/>
          </a:xfrm>
          <a:prstGeom prst="straightConnector1">
            <a:avLst/>
          </a:prstGeom>
          <a:blipFill dpi="0" rotWithShape="0">
            <a:blip r:embed="rId14"/>
            <a:srcRect/>
            <a:tile tx="0" ty="0" sx="100000" sy="100000" flip="none" algn="tl"/>
          </a:blipFill>
          <a:ln w="76200" cap="flat" cmpd="sng" algn="ctr">
            <a:solidFill>
              <a:srgbClr val="FFD61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182" y="8259087"/>
            <a:ext cx="1610303" cy="137756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1617" y="6711271"/>
            <a:ext cx="4309070" cy="12841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403" y="10076676"/>
            <a:ext cx="2460444" cy="171524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180" y="6785413"/>
            <a:ext cx="3684892" cy="163195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215" y="7779964"/>
            <a:ext cx="1425152" cy="144735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323" y="10168306"/>
            <a:ext cx="2384377" cy="178127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506" y="10197333"/>
            <a:ext cx="2202806" cy="1721375"/>
          </a:xfrm>
          <a:prstGeom prst="rect">
            <a:avLst/>
          </a:prstGeom>
        </p:spPr>
      </p:pic>
      <p:cxnSp>
        <p:nvCxnSpPr>
          <p:cNvPr id="62" name="Straight Arrow Connector 61"/>
          <p:cNvCxnSpPr/>
          <p:nvPr userDrawn="1"/>
        </p:nvCxnSpPr>
        <p:spPr bwMode="auto">
          <a:xfrm flipV="1">
            <a:off x="5912706" y="9711041"/>
            <a:ext cx="3090900" cy="37434"/>
          </a:xfrm>
          <a:prstGeom prst="straightConnector1">
            <a:avLst/>
          </a:prstGeom>
          <a:blipFill dpi="0" rotWithShape="0">
            <a:blip r:embed="rId14"/>
            <a:srcRect/>
            <a:tile tx="0" ty="0" sx="100000" sy="100000" flip="none" algn="tl"/>
          </a:blipFill>
          <a:ln w="76200" cap="flat" cmpd="sng" algn="ctr">
            <a:solidFill>
              <a:srgbClr val="FFD61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Arrow Connector 83"/>
          <p:cNvCxnSpPr/>
          <p:nvPr userDrawn="1"/>
        </p:nvCxnSpPr>
        <p:spPr bwMode="auto">
          <a:xfrm flipH="1">
            <a:off x="10316270" y="10226799"/>
            <a:ext cx="3009" cy="1138176"/>
          </a:xfrm>
          <a:prstGeom prst="straightConnector1">
            <a:avLst/>
          </a:prstGeom>
          <a:blipFill dpi="0" rotWithShape="0">
            <a:blip r:embed="rId14"/>
            <a:srcRect/>
            <a:tile tx="0" ty="0" sx="100000" sy="100000" flip="none" algn="tl"/>
          </a:blipFill>
          <a:ln w="76200" cap="flat" cmpd="sng" algn="ctr">
            <a:solidFill>
              <a:srgbClr val="0081C7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Arrow Connector 88"/>
          <p:cNvCxnSpPr/>
          <p:nvPr userDrawn="1"/>
        </p:nvCxnSpPr>
        <p:spPr bwMode="auto">
          <a:xfrm flipV="1">
            <a:off x="9530514" y="10168306"/>
            <a:ext cx="0" cy="1362281"/>
          </a:xfrm>
          <a:prstGeom prst="straightConnector1">
            <a:avLst/>
          </a:prstGeom>
          <a:blipFill dpi="0" rotWithShape="0">
            <a:blip r:embed="rId14"/>
            <a:srcRect/>
            <a:tile tx="0" ty="0" sx="100000" sy="100000" flip="none" algn="tl"/>
          </a:blipFill>
          <a:ln w="76200" cap="flat" cmpd="sng" algn="ctr">
            <a:solidFill>
              <a:srgbClr val="AF4035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Arrow Connector 89"/>
          <p:cNvCxnSpPr/>
          <p:nvPr userDrawn="1"/>
        </p:nvCxnSpPr>
        <p:spPr bwMode="auto">
          <a:xfrm>
            <a:off x="11100146" y="10226799"/>
            <a:ext cx="957368" cy="375617"/>
          </a:xfrm>
          <a:prstGeom prst="straightConnector1">
            <a:avLst/>
          </a:prstGeom>
          <a:blipFill dpi="0" rotWithShape="0">
            <a:blip r:embed="rId14"/>
            <a:srcRect/>
            <a:tile tx="0" ty="0" sx="100000" sy="100000" flip="none" algn="tl"/>
          </a:blipFill>
          <a:ln w="76200" cap="flat" cmpd="sng" algn="ctr">
            <a:solidFill>
              <a:srgbClr val="0081C7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Straight Arrow Connector 90"/>
          <p:cNvCxnSpPr/>
          <p:nvPr userDrawn="1"/>
        </p:nvCxnSpPr>
        <p:spPr bwMode="auto">
          <a:xfrm>
            <a:off x="11487364" y="9529840"/>
            <a:ext cx="1496724" cy="69792"/>
          </a:xfrm>
          <a:prstGeom prst="straightConnector1">
            <a:avLst/>
          </a:prstGeom>
          <a:blipFill dpi="0" rotWithShape="0">
            <a:blip r:embed="rId14"/>
            <a:srcRect/>
            <a:tile tx="0" ty="0" sx="100000" sy="100000" flip="none" algn="tl"/>
          </a:blipFill>
          <a:ln w="76200" cap="flat" cmpd="sng" algn="ctr">
            <a:solidFill>
              <a:srgbClr val="0081C7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Arrow Connector 91"/>
          <p:cNvCxnSpPr/>
          <p:nvPr userDrawn="1"/>
        </p:nvCxnSpPr>
        <p:spPr bwMode="auto">
          <a:xfrm>
            <a:off x="13280500" y="9209731"/>
            <a:ext cx="1217152" cy="34896"/>
          </a:xfrm>
          <a:prstGeom prst="straightConnector1">
            <a:avLst/>
          </a:prstGeom>
          <a:blipFill dpi="0" rotWithShape="0">
            <a:blip r:embed="rId14"/>
            <a:srcRect/>
            <a:tile tx="0" ty="0" sx="100000" sy="100000" flip="none" algn="tl"/>
          </a:blipFill>
          <a:ln w="76200" cap="flat" cmpd="sng" algn="ctr">
            <a:solidFill>
              <a:srgbClr val="0081C7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9" name="Picture 58"/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98" b="60451"/>
          <a:stretch/>
        </p:blipFill>
        <p:spPr>
          <a:xfrm>
            <a:off x="18404917" y="9810328"/>
            <a:ext cx="2883430" cy="693199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98" b="60451"/>
          <a:stretch/>
        </p:blipFill>
        <p:spPr>
          <a:xfrm flipH="1">
            <a:off x="18359963" y="10565783"/>
            <a:ext cx="2977053" cy="70466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5" t="43102"/>
          <a:stretch/>
        </p:blipFill>
        <p:spPr>
          <a:xfrm>
            <a:off x="21054378" y="10653383"/>
            <a:ext cx="832455" cy="7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775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7614" r="-81464" b="5747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gradFill>
            <a:gsLst>
              <a:gs pos="0">
                <a:srgbClr val="62C4DD">
                  <a:alpha val="43000"/>
                </a:srgbClr>
              </a:gs>
              <a:gs pos="100000">
                <a:srgbClr val="3DA7AB">
                  <a:alpha val="91000"/>
                </a:srgbClr>
              </a:gs>
            </a:gsLst>
            <a:lin ang="5400000" scaled="1"/>
          </a:gradFill>
        </p:spPr>
      </p:pic>
      <p:sp>
        <p:nvSpPr>
          <p:cNvPr id="9" name="Freeform 8"/>
          <p:cNvSpPr/>
          <p:nvPr userDrawn="1"/>
        </p:nvSpPr>
        <p:spPr bwMode="auto">
          <a:xfrm>
            <a:off x="0" y="-10981"/>
            <a:ext cx="24384000" cy="3892266"/>
          </a:xfrm>
          <a:custGeom>
            <a:avLst/>
            <a:gdLst>
              <a:gd name="connsiteX0" fmla="*/ 0 w 24418548"/>
              <a:gd name="connsiteY0" fmla="*/ 0 h 3892266"/>
              <a:gd name="connsiteX1" fmla="*/ 24418548 w 24418548"/>
              <a:gd name="connsiteY1" fmla="*/ 0 h 3892266"/>
              <a:gd name="connsiteX2" fmla="*/ 24418548 w 24418548"/>
              <a:gd name="connsiteY2" fmla="*/ 3683623 h 3892266"/>
              <a:gd name="connsiteX3" fmla="*/ 24402436 w 24418548"/>
              <a:gd name="connsiteY3" fmla="*/ 3875134 h 3892266"/>
              <a:gd name="connsiteX4" fmla="*/ 24398756 w 24418548"/>
              <a:gd name="connsiteY4" fmla="*/ 3892266 h 3892266"/>
              <a:gd name="connsiteX5" fmla="*/ 24382888 w 24418548"/>
              <a:gd name="connsiteY5" fmla="*/ 3818330 h 3892266"/>
              <a:gd name="connsiteX6" fmla="*/ 23625324 w 24418548"/>
              <a:gd name="connsiteY6" fmla="*/ 3150650 h 3892266"/>
              <a:gd name="connsiteX7" fmla="*/ 793227 w 24418548"/>
              <a:gd name="connsiteY7" fmla="*/ 3150650 h 3892266"/>
              <a:gd name="connsiteX8" fmla="*/ 705272 w 24418548"/>
              <a:gd name="connsiteY8" fmla="*/ 3159284 h 3892266"/>
              <a:gd name="connsiteX9" fmla="*/ 705272 w 24418548"/>
              <a:gd name="connsiteY9" fmla="*/ 3132974 h 3892266"/>
              <a:gd name="connsiteX10" fmla="*/ 580188 w 24418548"/>
              <a:gd name="connsiteY10" fmla="*/ 3109877 h 3892266"/>
              <a:gd name="connsiteX11" fmla="*/ 15965 w 24418548"/>
              <a:gd name="connsiteY11" fmla="*/ 2509488 h 3892266"/>
              <a:gd name="connsiteX12" fmla="*/ 6371 w 24418548"/>
              <a:gd name="connsiteY12" fmla="*/ 2414301 h 3892266"/>
              <a:gd name="connsiteX13" fmla="*/ 0 w 24418548"/>
              <a:gd name="connsiteY13" fmla="*/ 2414301 h 3892266"/>
              <a:gd name="connsiteX0" fmla="*/ 0 w 24418548"/>
              <a:gd name="connsiteY0" fmla="*/ 0 h 3892266"/>
              <a:gd name="connsiteX1" fmla="*/ 24418548 w 24418548"/>
              <a:gd name="connsiteY1" fmla="*/ 0 h 3892266"/>
              <a:gd name="connsiteX2" fmla="*/ 24418548 w 24418548"/>
              <a:gd name="connsiteY2" fmla="*/ 3683623 h 3892266"/>
              <a:gd name="connsiteX3" fmla="*/ 24402436 w 24418548"/>
              <a:gd name="connsiteY3" fmla="*/ 3875134 h 3892266"/>
              <a:gd name="connsiteX4" fmla="*/ 24398756 w 24418548"/>
              <a:gd name="connsiteY4" fmla="*/ 3892266 h 3892266"/>
              <a:gd name="connsiteX5" fmla="*/ 24382888 w 24418548"/>
              <a:gd name="connsiteY5" fmla="*/ 3818330 h 3892266"/>
              <a:gd name="connsiteX6" fmla="*/ 23625324 w 24418548"/>
              <a:gd name="connsiteY6" fmla="*/ 3150650 h 3892266"/>
              <a:gd name="connsiteX7" fmla="*/ 793227 w 24418548"/>
              <a:gd name="connsiteY7" fmla="*/ 3150650 h 3892266"/>
              <a:gd name="connsiteX8" fmla="*/ 705272 w 24418548"/>
              <a:gd name="connsiteY8" fmla="*/ 3159284 h 3892266"/>
              <a:gd name="connsiteX9" fmla="*/ 628381 w 24418548"/>
              <a:gd name="connsiteY9" fmla="*/ 3447081 h 3892266"/>
              <a:gd name="connsiteX10" fmla="*/ 580188 w 24418548"/>
              <a:gd name="connsiteY10" fmla="*/ 3109877 h 3892266"/>
              <a:gd name="connsiteX11" fmla="*/ 15965 w 24418548"/>
              <a:gd name="connsiteY11" fmla="*/ 2509488 h 3892266"/>
              <a:gd name="connsiteX12" fmla="*/ 6371 w 24418548"/>
              <a:gd name="connsiteY12" fmla="*/ 2414301 h 3892266"/>
              <a:gd name="connsiteX13" fmla="*/ 0 w 24418548"/>
              <a:gd name="connsiteY13" fmla="*/ 2414301 h 3892266"/>
              <a:gd name="connsiteX14" fmla="*/ 0 w 24418548"/>
              <a:gd name="connsiteY14" fmla="*/ 0 h 3892266"/>
              <a:gd name="connsiteX0" fmla="*/ 0 w 24418548"/>
              <a:gd name="connsiteY0" fmla="*/ 0 h 3892266"/>
              <a:gd name="connsiteX1" fmla="*/ 24418548 w 24418548"/>
              <a:gd name="connsiteY1" fmla="*/ 0 h 3892266"/>
              <a:gd name="connsiteX2" fmla="*/ 24418548 w 24418548"/>
              <a:gd name="connsiteY2" fmla="*/ 3683623 h 3892266"/>
              <a:gd name="connsiteX3" fmla="*/ 24402436 w 24418548"/>
              <a:gd name="connsiteY3" fmla="*/ 3875134 h 3892266"/>
              <a:gd name="connsiteX4" fmla="*/ 24398756 w 24418548"/>
              <a:gd name="connsiteY4" fmla="*/ 3892266 h 3892266"/>
              <a:gd name="connsiteX5" fmla="*/ 24382888 w 24418548"/>
              <a:gd name="connsiteY5" fmla="*/ 3818330 h 3892266"/>
              <a:gd name="connsiteX6" fmla="*/ 23625324 w 24418548"/>
              <a:gd name="connsiteY6" fmla="*/ 3150650 h 3892266"/>
              <a:gd name="connsiteX7" fmla="*/ 793227 w 24418548"/>
              <a:gd name="connsiteY7" fmla="*/ 3150650 h 3892266"/>
              <a:gd name="connsiteX8" fmla="*/ 705272 w 24418548"/>
              <a:gd name="connsiteY8" fmla="*/ 3159284 h 3892266"/>
              <a:gd name="connsiteX9" fmla="*/ 580188 w 24418548"/>
              <a:gd name="connsiteY9" fmla="*/ 3109877 h 3892266"/>
              <a:gd name="connsiteX10" fmla="*/ 15965 w 24418548"/>
              <a:gd name="connsiteY10" fmla="*/ 2509488 h 3892266"/>
              <a:gd name="connsiteX11" fmla="*/ 6371 w 24418548"/>
              <a:gd name="connsiteY11" fmla="*/ 2414301 h 3892266"/>
              <a:gd name="connsiteX12" fmla="*/ 0 w 24418548"/>
              <a:gd name="connsiteY12" fmla="*/ 2414301 h 3892266"/>
              <a:gd name="connsiteX13" fmla="*/ 0 w 24418548"/>
              <a:gd name="connsiteY13" fmla="*/ 0 h 3892266"/>
              <a:gd name="connsiteX0" fmla="*/ 0 w 24418548"/>
              <a:gd name="connsiteY0" fmla="*/ 0 h 3892266"/>
              <a:gd name="connsiteX1" fmla="*/ 24418548 w 24418548"/>
              <a:gd name="connsiteY1" fmla="*/ 0 h 3892266"/>
              <a:gd name="connsiteX2" fmla="*/ 24418548 w 24418548"/>
              <a:gd name="connsiteY2" fmla="*/ 3683623 h 3892266"/>
              <a:gd name="connsiteX3" fmla="*/ 24402436 w 24418548"/>
              <a:gd name="connsiteY3" fmla="*/ 3875134 h 3892266"/>
              <a:gd name="connsiteX4" fmla="*/ 24398756 w 24418548"/>
              <a:gd name="connsiteY4" fmla="*/ 3892266 h 3892266"/>
              <a:gd name="connsiteX5" fmla="*/ 24382888 w 24418548"/>
              <a:gd name="connsiteY5" fmla="*/ 3818330 h 3892266"/>
              <a:gd name="connsiteX6" fmla="*/ 23625324 w 24418548"/>
              <a:gd name="connsiteY6" fmla="*/ 3150650 h 3892266"/>
              <a:gd name="connsiteX7" fmla="*/ 793227 w 24418548"/>
              <a:gd name="connsiteY7" fmla="*/ 3150650 h 3892266"/>
              <a:gd name="connsiteX8" fmla="*/ 705272 w 24418548"/>
              <a:gd name="connsiteY8" fmla="*/ 3173245 h 3892266"/>
              <a:gd name="connsiteX9" fmla="*/ 580188 w 24418548"/>
              <a:gd name="connsiteY9" fmla="*/ 3109877 h 3892266"/>
              <a:gd name="connsiteX10" fmla="*/ 15965 w 24418548"/>
              <a:gd name="connsiteY10" fmla="*/ 2509488 h 3892266"/>
              <a:gd name="connsiteX11" fmla="*/ 6371 w 24418548"/>
              <a:gd name="connsiteY11" fmla="*/ 2414301 h 3892266"/>
              <a:gd name="connsiteX12" fmla="*/ 0 w 24418548"/>
              <a:gd name="connsiteY12" fmla="*/ 2414301 h 3892266"/>
              <a:gd name="connsiteX13" fmla="*/ 0 w 24418548"/>
              <a:gd name="connsiteY13" fmla="*/ 0 h 3892266"/>
              <a:gd name="connsiteX0" fmla="*/ 0 w 24418548"/>
              <a:gd name="connsiteY0" fmla="*/ 0 h 3892266"/>
              <a:gd name="connsiteX1" fmla="*/ 24418548 w 24418548"/>
              <a:gd name="connsiteY1" fmla="*/ 0 h 3892266"/>
              <a:gd name="connsiteX2" fmla="*/ 24418548 w 24418548"/>
              <a:gd name="connsiteY2" fmla="*/ 3683623 h 3892266"/>
              <a:gd name="connsiteX3" fmla="*/ 24402436 w 24418548"/>
              <a:gd name="connsiteY3" fmla="*/ 3875134 h 3892266"/>
              <a:gd name="connsiteX4" fmla="*/ 24398756 w 24418548"/>
              <a:gd name="connsiteY4" fmla="*/ 3892266 h 3892266"/>
              <a:gd name="connsiteX5" fmla="*/ 24382888 w 24418548"/>
              <a:gd name="connsiteY5" fmla="*/ 3818330 h 3892266"/>
              <a:gd name="connsiteX6" fmla="*/ 23625324 w 24418548"/>
              <a:gd name="connsiteY6" fmla="*/ 3150650 h 3892266"/>
              <a:gd name="connsiteX7" fmla="*/ 793227 w 24418548"/>
              <a:gd name="connsiteY7" fmla="*/ 3150650 h 3892266"/>
              <a:gd name="connsiteX8" fmla="*/ 580188 w 24418548"/>
              <a:gd name="connsiteY8" fmla="*/ 3109877 h 3892266"/>
              <a:gd name="connsiteX9" fmla="*/ 15965 w 24418548"/>
              <a:gd name="connsiteY9" fmla="*/ 2509488 h 3892266"/>
              <a:gd name="connsiteX10" fmla="*/ 6371 w 24418548"/>
              <a:gd name="connsiteY10" fmla="*/ 2414301 h 3892266"/>
              <a:gd name="connsiteX11" fmla="*/ 0 w 24418548"/>
              <a:gd name="connsiteY11" fmla="*/ 2414301 h 3892266"/>
              <a:gd name="connsiteX12" fmla="*/ 0 w 24418548"/>
              <a:gd name="connsiteY12" fmla="*/ 0 h 389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418548" h="3892266">
                <a:moveTo>
                  <a:pt x="0" y="0"/>
                </a:moveTo>
                <a:lnTo>
                  <a:pt x="24418548" y="0"/>
                </a:lnTo>
                <a:lnTo>
                  <a:pt x="24418548" y="3683623"/>
                </a:lnTo>
                <a:cubicBezTo>
                  <a:pt x="24418548" y="3749226"/>
                  <a:pt x="24413000" y="3813274"/>
                  <a:pt x="24402436" y="3875134"/>
                </a:cubicBezTo>
                <a:lnTo>
                  <a:pt x="24398756" y="3892266"/>
                </a:lnTo>
                <a:lnTo>
                  <a:pt x="24382888" y="3818330"/>
                </a:lnTo>
                <a:cubicBezTo>
                  <a:pt x="24282456" y="3431510"/>
                  <a:pt x="23981268" y="3150650"/>
                  <a:pt x="23625324" y="3150650"/>
                </a:cubicBezTo>
                <a:lnTo>
                  <a:pt x="793227" y="3150650"/>
                </a:lnTo>
                <a:lnTo>
                  <a:pt x="580188" y="3109877"/>
                </a:lnTo>
                <a:cubicBezTo>
                  <a:pt x="295899" y="3032945"/>
                  <a:pt x="75517" y="2800509"/>
                  <a:pt x="15965" y="2509488"/>
                </a:cubicBezTo>
                <a:lnTo>
                  <a:pt x="6371" y="2414301"/>
                </a:lnTo>
                <a:lnTo>
                  <a:pt x="0" y="24143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3812" y="233264"/>
            <a:ext cx="10503364" cy="2433279"/>
          </a:xfrm>
          <a:prstGeom prst="rect">
            <a:avLst/>
          </a:prstGeom>
        </p:spPr>
      </p:pic>
      <p:pic>
        <p:nvPicPr>
          <p:cNvPr id="23" name="Imag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68" y="1070690"/>
            <a:ext cx="1296144" cy="864462"/>
          </a:xfrm>
          <a:prstGeom prst="rect">
            <a:avLst/>
          </a:prstGeom>
        </p:spPr>
      </p:pic>
      <p:pic>
        <p:nvPicPr>
          <p:cNvPr id="7" name="Imag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60" y="809328"/>
            <a:ext cx="2160240" cy="144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134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 userDrawn="1"/>
        </p:nvSpPr>
        <p:spPr bwMode="auto">
          <a:xfrm>
            <a:off x="0" y="1488"/>
            <a:ext cx="24384000" cy="13714512"/>
          </a:xfrm>
          <a:prstGeom prst="rect">
            <a:avLst/>
          </a:prstGeom>
          <a:solidFill>
            <a:srgbClr val="ECEBE8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9" name="Freeform 8"/>
          <p:cNvSpPr/>
          <p:nvPr userDrawn="1"/>
        </p:nvSpPr>
        <p:spPr bwMode="auto">
          <a:xfrm>
            <a:off x="0" y="-10981"/>
            <a:ext cx="24384000" cy="3892266"/>
          </a:xfrm>
          <a:custGeom>
            <a:avLst/>
            <a:gdLst>
              <a:gd name="connsiteX0" fmla="*/ 0 w 24418548"/>
              <a:gd name="connsiteY0" fmla="*/ 0 h 3892266"/>
              <a:gd name="connsiteX1" fmla="*/ 24418548 w 24418548"/>
              <a:gd name="connsiteY1" fmla="*/ 0 h 3892266"/>
              <a:gd name="connsiteX2" fmla="*/ 24418548 w 24418548"/>
              <a:gd name="connsiteY2" fmla="*/ 3683623 h 3892266"/>
              <a:gd name="connsiteX3" fmla="*/ 24402436 w 24418548"/>
              <a:gd name="connsiteY3" fmla="*/ 3875134 h 3892266"/>
              <a:gd name="connsiteX4" fmla="*/ 24398756 w 24418548"/>
              <a:gd name="connsiteY4" fmla="*/ 3892266 h 3892266"/>
              <a:gd name="connsiteX5" fmla="*/ 24382888 w 24418548"/>
              <a:gd name="connsiteY5" fmla="*/ 3818330 h 3892266"/>
              <a:gd name="connsiteX6" fmla="*/ 23625324 w 24418548"/>
              <a:gd name="connsiteY6" fmla="*/ 3150650 h 3892266"/>
              <a:gd name="connsiteX7" fmla="*/ 793227 w 24418548"/>
              <a:gd name="connsiteY7" fmla="*/ 3150650 h 3892266"/>
              <a:gd name="connsiteX8" fmla="*/ 705272 w 24418548"/>
              <a:gd name="connsiteY8" fmla="*/ 3159284 h 3892266"/>
              <a:gd name="connsiteX9" fmla="*/ 705272 w 24418548"/>
              <a:gd name="connsiteY9" fmla="*/ 3132974 h 3892266"/>
              <a:gd name="connsiteX10" fmla="*/ 580188 w 24418548"/>
              <a:gd name="connsiteY10" fmla="*/ 3109877 h 3892266"/>
              <a:gd name="connsiteX11" fmla="*/ 15965 w 24418548"/>
              <a:gd name="connsiteY11" fmla="*/ 2509488 h 3892266"/>
              <a:gd name="connsiteX12" fmla="*/ 6371 w 24418548"/>
              <a:gd name="connsiteY12" fmla="*/ 2414301 h 3892266"/>
              <a:gd name="connsiteX13" fmla="*/ 0 w 24418548"/>
              <a:gd name="connsiteY13" fmla="*/ 2414301 h 3892266"/>
              <a:gd name="connsiteX0" fmla="*/ 0 w 24418548"/>
              <a:gd name="connsiteY0" fmla="*/ 0 h 3892266"/>
              <a:gd name="connsiteX1" fmla="*/ 24418548 w 24418548"/>
              <a:gd name="connsiteY1" fmla="*/ 0 h 3892266"/>
              <a:gd name="connsiteX2" fmla="*/ 24418548 w 24418548"/>
              <a:gd name="connsiteY2" fmla="*/ 3683623 h 3892266"/>
              <a:gd name="connsiteX3" fmla="*/ 24402436 w 24418548"/>
              <a:gd name="connsiteY3" fmla="*/ 3875134 h 3892266"/>
              <a:gd name="connsiteX4" fmla="*/ 24398756 w 24418548"/>
              <a:gd name="connsiteY4" fmla="*/ 3892266 h 3892266"/>
              <a:gd name="connsiteX5" fmla="*/ 24382888 w 24418548"/>
              <a:gd name="connsiteY5" fmla="*/ 3818330 h 3892266"/>
              <a:gd name="connsiteX6" fmla="*/ 23625324 w 24418548"/>
              <a:gd name="connsiteY6" fmla="*/ 3150650 h 3892266"/>
              <a:gd name="connsiteX7" fmla="*/ 793227 w 24418548"/>
              <a:gd name="connsiteY7" fmla="*/ 3150650 h 3892266"/>
              <a:gd name="connsiteX8" fmla="*/ 705272 w 24418548"/>
              <a:gd name="connsiteY8" fmla="*/ 3159284 h 3892266"/>
              <a:gd name="connsiteX9" fmla="*/ 628381 w 24418548"/>
              <a:gd name="connsiteY9" fmla="*/ 3447081 h 3892266"/>
              <a:gd name="connsiteX10" fmla="*/ 580188 w 24418548"/>
              <a:gd name="connsiteY10" fmla="*/ 3109877 h 3892266"/>
              <a:gd name="connsiteX11" fmla="*/ 15965 w 24418548"/>
              <a:gd name="connsiteY11" fmla="*/ 2509488 h 3892266"/>
              <a:gd name="connsiteX12" fmla="*/ 6371 w 24418548"/>
              <a:gd name="connsiteY12" fmla="*/ 2414301 h 3892266"/>
              <a:gd name="connsiteX13" fmla="*/ 0 w 24418548"/>
              <a:gd name="connsiteY13" fmla="*/ 2414301 h 3892266"/>
              <a:gd name="connsiteX14" fmla="*/ 0 w 24418548"/>
              <a:gd name="connsiteY14" fmla="*/ 0 h 3892266"/>
              <a:gd name="connsiteX0" fmla="*/ 0 w 24418548"/>
              <a:gd name="connsiteY0" fmla="*/ 0 h 3892266"/>
              <a:gd name="connsiteX1" fmla="*/ 24418548 w 24418548"/>
              <a:gd name="connsiteY1" fmla="*/ 0 h 3892266"/>
              <a:gd name="connsiteX2" fmla="*/ 24418548 w 24418548"/>
              <a:gd name="connsiteY2" fmla="*/ 3683623 h 3892266"/>
              <a:gd name="connsiteX3" fmla="*/ 24402436 w 24418548"/>
              <a:gd name="connsiteY3" fmla="*/ 3875134 h 3892266"/>
              <a:gd name="connsiteX4" fmla="*/ 24398756 w 24418548"/>
              <a:gd name="connsiteY4" fmla="*/ 3892266 h 3892266"/>
              <a:gd name="connsiteX5" fmla="*/ 24382888 w 24418548"/>
              <a:gd name="connsiteY5" fmla="*/ 3818330 h 3892266"/>
              <a:gd name="connsiteX6" fmla="*/ 23625324 w 24418548"/>
              <a:gd name="connsiteY6" fmla="*/ 3150650 h 3892266"/>
              <a:gd name="connsiteX7" fmla="*/ 793227 w 24418548"/>
              <a:gd name="connsiteY7" fmla="*/ 3150650 h 3892266"/>
              <a:gd name="connsiteX8" fmla="*/ 705272 w 24418548"/>
              <a:gd name="connsiteY8" fmla="*/ 3159284 h 3892266"/>
              <a:gd name="connsiteX9" fmla="*/ 580188 w 24418548"/>
              <a:gd name="connsiteY9" fmla="*/ 3109877 h 3892266"/>
              <a:gd name="connsiteX10" fmla="*/ 15965 w 24418548"/>
              <a:gd name="connsiteY10" fmla="*/ 2509488 h 3892266"/>
              <a:gd name="connsiteX11" fmla="*/ 6371 w 24418548"/>
              <a:gd name="connsiteY11" fmla="*/ 2414301 h 3892266"/>
              <a:gd name="connsiteX12" fmla="*/ 0 w 24418548"/>
              <a:gd name="connsiteY12" fmla="*/ 2414301 h 3892266"/>
              <a:gd name="connsiteX13" fmla="*/ 0 w 24418548"/>
              <a:gd name="connsiteY13" fmla="*/ 0 h 3892266"/>
              <a:gd name="connsiteX0" fmla="*/ 0 w 24418548"/>
              <a:gd name="connsiteY0" fmla="*/ 0 h 3892266"/>
              <a:gd name="connsiteX1" fmla="*/ 24418548 w 24418548"/>
              <a:gd name="connsiteY1" fmla="*/ 0 h 3892266"/>
              <a:gd name="connsiteX2" fmla="*/ 24418548 w 24418548"/>
              <a:gd name="connsiteY2" fmla="*/ 3683623 h 3892266"/>
              <a:gd name="connsiteX3" fmla="*/ 24402436 w 24418548"/>
              <a:gd name="connsiteY3" fmla="*/ 3875134 h 3892266"/>
              <a:gd name="connsiteX4" fmla="*/ 24398756 w 24418548"/>
              <a:gd name="connsiteY4" fmla="*/ 3892266 h 3892266"/>
              <a:gd name="connsiteX5" fmla="*/ 24382888 w 24418548"/>
              <a:gd name="connsiteY5" fmla="*/ 3818330 h 3892266"/>
              <a:gd name="connsiteX6" fmla="*/ 23625324 w 24418548"/>
              <a:gd name="connsiteY6" fmla="*/ 3150650 h 3892266"/>
              <a:gd name="connsiteX7" fmla="*/ 793227 w 24418548"/>
              <a:gd name="connsiteY7" fmla="*/ 3150650 h 3892266"/>
              <a:gd name="connsiteX8" fmla="*/ 705272 w 24418548"/>
              <a:gd name="connsiteY8" fmla="*/ 3173245 h 3892266"/>
              <a:gd name="connsiteX9" fmla="*/ 580188 w 24418548"/>
              <a:gd name="connsiteY9" fmla="*/ 3109877 h 3892266"/>
              <a:gd name="connsiteX10" fmla="*/ 15965 w 24418548"/>
              <a:gd name="connsiteY10" fmla="*/ 2509488 h 3892266"/>
              <a:gd name="connsiteX11" fmla="*/ 6371 w 24418548"/>
              <a:gd name="connsiteY11" fmla="*/ 2414301 h 3892266"/>
              <a:gd name="connsiteX12" fmla="*/ 0 w 24418548"/>
              <a:gd name="connsiteY12" fmla="*/ 2414301 h 3892266"/>
              <a:gd name="connsiteX13" fmla="*/ 0 w 24418548"/>
              <a:gd name="connsiteY13" fmla="*/ 0 h 3892266"/>
              <a:gd name="connsiteX0" fmla="*/ 0 w 24418548"/>
              <a:gd name="connsiteY0" fmla="*/ 0 h 3892266"/>
              <a:gd name="connsiteX1" fmla="*/ 24418548 w 24418548"/>
              <a:gd name="connsiteY1" fmla="*/ 0 h 3892266"/>
              <a:gd name="connsiteX2" fmla="*/ 24418548 w 24418548"/>
              <a:gd name="connsiteY2" fmla="*/ 3683623 h 3892266"/>
              <a:gd name="connsiteX3" fmla="*/ 24402436 w 24418548"/>
              <a:gd name="connsiteY3" fmla="*/ 3875134 h 3892266"/>
              <a:gd name="connsiteX4" fmla="*/ 24398756 w 24418548"/>
              <a:gd name="connsiteY4" fmla="*/ 3892266 h 3892266"/>
              <a:gd name="connsiteX5" fmla="*/ 24382888 w 24418548"/>
              <a:gd name="connsiteY5" fmla="*/ 3818330 h 3892266"/>
              <a:gd name="connsiteX6" fmla="*/ 23625324 w 24418548"/>
              <a:gd name="connsiteY6" fmla="*/ 3150650 h 3892266"/>
              <a:gd name="connsiteX7" fmla="*/ 793227 w 24418548"/>
              <a:gd name="connsiteY7" fmla="*/ 3150650 h 3892266"/>
              <a:gd name="connsiteX8" fmla="*/ 580188 w 24418548"/>
              <a:gd name="connsiteY8" fmla="*/ 3109877 h 3892266"/>
              <a:gd name="connsiteX9" fmla="*/ 15965 w 24418548"/>
              <a:gd name="connsiteY9" fmla="*/ 2509488 h 3892266"/>
              <a:gd name="connsiteX10" fmla="*/ 6371 w 24418548"/>
              <a:gd name="connsiteY10" fmla="*/ 2414301 h 3892266"/>
              <a:gd name="connsiteX11" fmla="*/ 0 w 24418548"/>
              <a:gd name="connsiteY11" fmla="*/ 2414301 h 3892266"/>
              <a:gd name="connsiteX12" fmla="*/ 0 w 24418548"/>
              <a:gd name="connsiteY12" fmla="*/ 0 h 389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418548" h="3892266">
                <a:moveTo>
                  <a:pt x="0" y="0"/>
                </a:moveTo>
                <a:lnTo>
                  <a:pt x="24418548" y="0"/>
                </a:lnTo>
                <a:lnTo>
                  <a:pt x="24418548" y="3683623"/>
                </a:lnTo>
                <a:cubicBezTo>
                  <a:pt x="24418548" y="3749226"/>
                  <a:pt x="24413000" y="3813274"/>
                  <a:pt x="24402436" y="3875134"/>
                </a:cubicBezTo>
                <a:lnTo>
                  <a:pt x="24398756" y="3892266"/>
                </a:lnTo>
                <a:lnTo>
                  <a:pt x="24382888" y="3818330"/>
                </a:lnTo>
                <a:cubicBezTo>
                  <a:pt x="24282456" y="3431510"/>
                  <a:pt x="23981268" y="3150650"/>
                  <a:pt x="23625324" y="3150650"/>
                </a:cubicBezTo>
                <a:lnTo>
                  <a:pt x="793227" y="3150650"/>
                </a:lnTo>
                <a:lnTo>
                  <a:pt x="580188" y="3109877"/>
                </a:lnTo>
                <a:cubicBezTo>
                  <a:pt x="295899" y="3032945"/>
                  <a:pt x="75517" y="2800509"/>
                  <a:pt x="15965" y="2509488"/>
                </a:cubicBezTo>
                <a:lnTo>
                  <a:pt x="6371" y="2414301"/>
                </a:lnTo>
                <a:lnTo>
                  <a:pt x="0" y="24143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0484" y="449288"/>
            <a:ext cx="1830748" cy="1839364"/>
          </a:xfrm>
          <a:prstGeom prst="rect">
            <a:avLst/>
          </a:prstGeom>
        </p:spPr>
      </p:pic>
      <p:sp>
        <p:nvSpPr>
          <p:cNvPr id="1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2273120" y="12639557"/>
            <a:ext cx="981584" cy="805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D1E7C23-2AAD-0D45-B01B-5A673730BB0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Image 2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68" y="12466974"/>
            <a:ext cx="1296144" cy="8644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680" r:id="rId2"/>
    <p:sldLayoutId id="2147483713" r:id="rId3"/>
    <p:sldLayoutId id="2147483704" r:id="rId4"/>
    <p:sldLayoutId id="2147483712" r:id="rId5"/>
    <p:sldLayoutId id="2147483819" r:id="rId6"/>
    <p:sldLayoutId id="2147483708" r:id="rId7"/>
    <p:sldLayoutId id="2147483709" r:id="rId8"/>
    <p:sldLayoutId id="2147483827" r:id="rId9"/>
    <p:sldLayoutId id="2147483828" r:id="rId10"/>
    <p:sldLayoutId id="2147483830" r:id="rId11"/>
    <p:sldLayoutId id="2147483831" r:id="rId12"/>
  </p:sldLayoutIdLst>
  <p:transition/>
  <p:hf hdr="0" dt="0"/>
  <p:txStyles>
    <p:titleStyle>
      <a:lvl1pPr algn="ctr" rtl="0" fontAlgn="base">
        <a:spcBef>
          <a:spcPct val="0"/>
        </a:spcBef>
        <a:spcAft>
          <a:spcPct val="0"/>
        </a:spcAft>
        <a:defRPr sz="116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11176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1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6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11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6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6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comments" Target="../comments/comment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.do/" TargetMode="External"/><Relationship Id="rId2" Type="http://schemas.openxmlformats.org/officeDocument/2006/relationships/hyperlink" Target="http://www.slid.do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9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ch.europa.eu/node/84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ch.europa.eu/page/multi-annual-work-plan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emf"/><Relationship Id="rId18" Type="http://schemas.openxmlformats.org/officeDocument/2006/relationships/image" Target="../media/image50.png"/><Relationship Id="rId26" Type="http://schemas.openxmlformats.org/officeDocument/2006/relationships/image" Target="../media/image58.png"/><Relationship Id="rId39" Type="http://schemas.openxmlformats.org/officeDocument/2006/relationships/image" Target="../media/image71.png"/><Relationship Id="rId21" Type="http://schemas.openxmlformats.org/officeDocument/2006/relationships/image" Target="../media/image53.png"/><Relationship Id="rId34" Type="http://schemas.openxmlformats.org/officeDocument/2006/relationships/image" Target="../media/image66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6" Type="http://schemas.openxmlformats.org/officeDocument/2006/relationships/image" Target="../media/image48.emf"/><Relationship Id="rId20" Type="http://schemas.openxmlformats.org/officeDocument/2006/relationships/image" Target="../media/image52.png"/><Relationship Id="rId29" Type="http://schemas.openxmlformats.org/officeDocument/2006/relationships/image" Target="../media/image61.png"/><Relationship Id="rId41" Type="http://schemas.openxmlformats.org/officeDocument/2006/relationships/image" Target="../media/image7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24" Type="http://schemas.openxmlformats.org/officeDocument/2006/relationships/image" Target="../media/image56.png"/><Relationship Id="rId32" Type="http://schemas.openxmlformats.org/officeDocument/2006/relationships/image" Target="../media/image64.png"/><Relationship Id="rId37" Type="http://schemas.openxmlformats.org/officeDocument/2006/relationships/image" Target="../media/image69.png"/><Relationship Id="rId40" Type="http://schemas.openxmlformats.org/officeDocument/2006/relationships/image" Target="../media/image72.png"/><Relationship Id="rId5" Type="http://schemas.openxmlformats.org/officeDocument/2006/relationships/image" Target="../media/image37.png"/><Relationship Id="rId15" Type="http://schemas.openxmlformats.org/officeDocument/2006/relationships/image" Target="../media/image47.emf"/><Relationship Id="rId23" Type="http://schemas.openxmlformats.org/officeDocument/2006/relationships/image" Target="../media/image55.png"/><Relationship Id="rId28" Type="http://schemas.openxmlformats.org/officeDocument/2006/relationships/image" Target="../media/image60.png"/><Relationship Id="rId36" Type="http://schemas.openxmlformats.org/officeDocument/2006/relationships/image" Target="../media/image68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31" Type="http://schemas.openxmlformats.org/officeDocument/2006/relationships/image" Target="../media/image63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emf"/><Relationship Id="rId22" Type="http://schemas.openxmlformats.org/officeDocument/2006/relationships/image" Target="../media/image54.png"/><Relationship Id="rId27" Type="http://schemas.openxmlformats.org/officeDocument/2006/relationships/image" Target="../media/image59.png"/><Relationship Id="rId30" Type="http://schemas.openxmlformats.org/officeDocument/2006/relationships/image" Target="../media/image62.png"/><Relationship Id="rId35" Type="http://schemas.openxmlformats.org/officeDocument/2006/relationships/image" Target="../media/image67.png"/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12" Type="http://schemas.openxmlformats.org/officeDocument/2006/relationships/image" Target="../media/image44.emf"/><Relationship Id="rId17" Type="http://schemas.openxmlformats.org/officeDocument/2006/relationships/image" Target="../media/image49.png"/><Relationship Id="rId25" Type="http://schemas.openxmlformats.org/officeDocument/2006/relationships/image" Target="../media/image57.png"/><Relationship Id="rId33" Type="http://schemas.openxmlformats.org/officeDocument/2006/relationships/image" Target="../media/image65.png"/><Relationship Id="rId38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png"/><Relationship Id="rId18" Type="http://schemas.openxmlformats.org/officeDocument/2006/relationships/image" Target="../media/image89.png"/><Relationship Id="rId26" Type="http://schemas.openxmlformats.org/officeDocument/2006/relationships/image" Target="../media/image97.png"/><Relationship Id="rId39" Type="http://schemas.openxmlformats.org/officeDocument/2006/relationships/image" Target="../media/image110.png"/><Relationship Id="rId21" Type="http://schemas.openxmlformats.org/officeDocument/2006/relationships/image" Target="../media/image92.png"/><Relationship Id="rId34" Type="http://schemas.openxmlformats.org/officeDocument/2006/relationships/image" Target="../media/image105.png"/><Relationship Id="rId42" Type="http://schemas.openxmlformats.org/officeDocument/2006/relationships/image" Target="../media/image113.png"/><Relationship Id="rId7" Type="http://schemas.openxmlformats.org/officeDocument/2006/relationships/image" Target="../media/image78.png"/><Relationship Id="rId2" Type="http://schemas.openxmlformats.org/officeDocument/2006/relationships/image" Target="../media/image74.png"/><Relationship Id="rId16" Type="http://schemas.openxmlformats.org/officeDocument/2006/relationships/image" Target="../media/image87.png"/><Relationship Id="rId29" Type="http://schemas.openxmlformats.org/officeDocument/2006/relationships/image" Target="../media/image10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8.png"/><Relationship Id="rId11" Type="http://schemas.openxmlformats.org/officeDocument/2006/relationships/image" Target="../media/image82.png"/><Relationship Id="rId24" Type="http://schemas.openxmlformats.org/officeDocument/2006/relationships/image" Target="../media/image95.png"/><Relationship Id="rId32" Type="http://schemas.openxmlformats.org/officeDocument/2006/relationships/image" Target="../media/image103.png"/><Relationship Id="rId37" Type="http://schemas.openxmlformats.org/officeDocument/2006/relationships/image" Target="../media/image108.png"/><Relationship Id="rId40" Type="http://schemas.openxmlformats.org/officeDocument/2006/relationships/image" Target="../media/image111.png"/><Relationship Id="rId45" Type="http://schemas.openxmlformats.org/officeDocument/2006/relationships/image" Target="../media/image116.png"/><Relationship Id="rId5" Type="http://schemas.openxmlformats.org/officeDocument/2006/relationships/image" Target="../media/image77.png"/><Relationship Id="rId15" Type="http://schemas.openxmlformats.org/officeDocument/2006/relationships/image" Target="../media/image86.png"/><Relationship Id="rId23" Type="http://schemas.openxmlformats.org/officeDocument/2006/relationships/image" Target="../media/image94.png"/><Relationship Id="rId28" Type="http://schemas.openxmlformats.org/officeDocument/2006/relationships/image" Target="../media/image99.png"/><Relationship Id="rId36" Type="http://schemas.openxmlformats.org/officeDocument/2006/relationships/image" Target="../media/image107.png"/><Relationship Id="rId10" Type="http://schemas.openxmlformats.org/officeDocument/2006/relationships/image" Target="../media/image81.png"/><Relationship Id="rId19" Type="http://schemas.openxmlformats.org/officeDocument/2006/relationships/image" Target="../media/image90.png"/><Relationship Id="rId31" Type="http://schemas.openxmlformats.org/officeDocument/2006/relationships/image" Target="../media/image102.png"/><Relationship Id="rId44" Type="http://schemas.openxmlformats.org/officeDocument/2006/relationships/image" Target="../media/image115.png"/><Relationship Id="rId4" Type="http://schemas.openxmlformats.org/officeDocument/2006/relationships/image" Target="../media/image76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Relationship Id="rId22" Type="http://schemas.openxmlformats.org/officeDocument/2006/relationships/image" Target="../media/image93.png"/><Relationship Id="rId27" Type="http://schemas.openxmlformats.org/officeDocument/2006/relationships/image" Target="../media/image98.png"/><Relationship Id="rId30" Type="http://schemas.openxmlformats.org/officeDocument/2006/relationships/image" Target="../media/image101.png"/><Relationship Id="rId35" Type="http://schemas.openxmlformats.org/officeDocument/2006/relationships/image" Target="../media/image106.png"/><Relationship Id="rId43" Type="http://schemas.openxmlformats.org/officeDocument/2006/relationships/image" Target="../media/image114.png"/><Relationship Id="rId8" Type="http://schemas.openxmlformats.org/officeDocument/2006/relationships/image" Target="../media/image79.png"/><Relationship Id="rId3" Type="http://schemas.openxmlformats.org/officeDocument/2006/relationships/image" Target="../media/image75.pn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5" Type="http://schemas.openxmlformats.org/officeDocument/2006/relationships/image" Target="../media/image96.png"/><Relationship Id="rId33" Type="http://schemas.openxmlformats.org/officeDocument/2006/relationships/image" Target="../media/image104.png"/><Relationship Id="rId38" Type="http://schemas.openxmlformats.org/officeDocument/2006/relationships/image" Target="../media/image109.png"/><Relationship Id="rId46" Type="http://schemas.openxmlformats.org/officeDocument/2006/relationships/image" Target="../media/image117.png"/><Relationship Id="rId20" Type="http://schemas.openxmlformats.org/officeDocument/2006/relationships/image" Target="../media/image91.png"/><Relationship Id="rId41" Type="http://schemas.openxmlformats.org/officeDocument/2006/relationships/image" Target="../media/image112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9.png"/><Relationship Id="rId18" Type="http://schemas.openxmlformats.org/officeDocument/2006/relationships/image" Target="../media/image133.png"/><Relationship Id="rId26" Type="http://schemas.openxmlformats.org/officeDocument/2006/relationships/image" Target="../media/image141.png"/><Relationship Id="rId39" Type="http://schemas.openxmlformats.org/officeDocument/2006/relationships/image" Target="../media/image153.png"/><Relationship Id="rId21" Type="http://schemas.openxmlformats.org/officeDocument/2006/relationships/image" Target="../media/image136.png"/><Relationship Id="rId34" Type="http://schemas.openxmlformats.org/officeDocument/2006/relationships/image" Target="../media/image149.png"/><Relationship Id="rId42" Type="http://schemas.openxmlformats.org/officeDocument/2006/relationships/image" Target="../media/image156.png"/><Relationship Id="rId47" Type="http://schemas.openxmlformats.org/officeDocument/2006/relationships/image" Target="../media/image52.png"/><Relationship Id="rId50" Type="http://schemas.openxmlformats.org/officeDocument/2006/relationships/image" Target="../media/image163.png"/><Relationship Id="rId7" Type="http://schemas.openxmlformats.org/officeDocument/2006/relationships/image" Target="../media/image123.png"/><Relationship Id="rId2" Type="http://schemas.openxmlformats.org/officeDocument/2006/relationships/image" Target="../media/image118.png"/><Relationship Id="rId16" Type="http://schemas.openxmlformats.org/officeDocument/2006/relationships/image" Target="../media/image131.png"/><Relationship Id="rId29" Type="http://schemas.openxmlformats.org/officeDocument/2006/relationships/image" Target="../media/image144.png"/><Relationship Id="rId11" Type="http://schemas.openxmlformats.org/officeDocument/2006/relationships/image" Target="../media/image127.png"/><Relationship Id="rId24" Type="http://schemas.openxmlformats.org/officeDocument/2006/relationships/image" Target="../media/image139.png"/><Relationship Id="rId32" Type="http://schemas.openxmlformats.org/officeDocument/2006/relationships/image" Target="../media/image147.png"/><Relationship Id="rId37" Type="http://schemas.openxmlformats.org/officeDocument/2006/relationships/image" Target="../media/image35.png"/><Relationship Id="rId40" Type="http://schemas.openxmlformats.org/officeDocument/2006/relationships/image" Target="../media/image154.png"/><Relationship Id="rId45" Type="http://schemas.openxmlformats.org/officeDocument/2006/relationships/image" Target="../media/image159.png"/><Relationship Id="rId5" Type="http://schemas.openxmlformats.org/officeDocument/2006/relationships/image" Target="../media/image121.png"/><Relationship Id="rId15" Type="http://schemas.openxmlformats.org/officeDocument/2006/relationships/image" Target="../media/image90.png"/><Relationship Id="rId23" Type="http://schemas.openxmlformats.org/officeDocument/2006/relationships/image" Target="../media/image138.png"/><Relationship Id="rId28" Type="http://schemas.openxmlformats.org/officeDocument/2006/relationships/image" Target="../media/image143.png"/><Relationship Id="rId36" Type="http://schemas.openxmlformats.org/officeDocument/2006/relationships/image" Target="../media/image151.png"/><Relationship Id="rId49" Type="http://schemas.openxmlformats.org/officeDocument/2006/relationships/image" Target="../media/image162.png"/><Relationship Id="rId10" Type="http://schemas.openxmlformats.org/officeDocument/2006/relationships/image" Target="../media/image126.png"/><Relationship Id="rId19" Type="http://schemas.openxmlformats.org/officeDocument/2006/relationships/image" Target="../media/image134.png"/><Relationship Id="rId31" Type="http://schemas.openxmlformats.org/officeDocument/2006/relationships/image" Target="../media/image146.png"/><Relationship Id="rId44" Type="http://schemas.openxmlformats.org/officeDocument/2006/relationships/image" Target="../media/image158.png"/><Relationship Id="rId52" Type="http://schemas.openxmlformats.org/officeDocument/2006/relationships/image" Target="../media/image165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Relationship Id="rId14" Type="http://schemas.openxmlformats.org/officeDocument/2006/relationships/image" Target="../media/image130.png"/><Relationship Id="rId22" Type="http://schemas.openxmlformats.org/officeDocument/2006/relationships/image" Target="../media/image137.png"/><Relationship Id="rId27" Type="http://schemas.openxmlformats.org/officeDocument/2006/relationships/image" Target="../media/image142.png"/><Relationship Id="rId30" Type="http://schemas.openxmlformats.org/officeDocument/2006/relationships/image" Target="../media/image145.png"/><Relationship Id="rId35" Type="http://schemas.openxmlformats.org/officeDocument/2006/relationships/image" Target="../media/image150.png"/><Relationship Id="rId43" Type="http://schemas.openxmlformats.org/officeDocument/2006/relationships/image" Target="../media/image157.png"/><Relationship Id="rId48" Type="http://schemas.openxmlformats.org/officeDocument/2006/relationships/image" Target="../media/image161.png"/><Relationship Id="rId8" Type="http://schemas.openxmlformats.org/officeDocument/2006/relationships/image" Target="../media/image124.png"/><Relationship Id="rId51" Type="http://schemas.openxmlformats.org/officeDocument/2006/relationships/image" Target="../media/image164.png"/><Relationship Id="rId3" Type="http://schemas.openxmlformats.org/officeDocument/2006/relationships/image" Target="../media/image119.png"/><Relationship Id="rId12" Type="http://schemas.openxmlformats.org/officeDocument/2006/relationships/image" Target="../media/image128.png"/><Relationship Id="rId17" Type="http://schemas.openxmlformats.org/officeDocument/2006/relationships/image" Target="../media/image132.png"/><Relationship Id="rId25" Type="http://schemas.openxmlformats.org/officeDocument/2006/relationships/image" Target="../media/image140.png"/><Relationship Id="rId33" Type="http://schemas.openxmlformats.org/officeDocument/2006/relationships/image" Target="../media/image148.png"/><Relationship Id="rId38" Type="http://schemas.openxmlformats.org/officeDocument/2006/relationships/image" Target="../media/image152.png"/><Relationship Id="rId46" Type="http://schemas.openxmlformats.org/officeDocument/2006/relationships/image" Target="../media/image160.png"/><Relationship Id="rId20" Type="http://schemas.openxmlformats.org/officeDocument/2006/relationships/image" Target="../media/image135.png"/><Relationship Id="rId41" Type="http://schemas.openxmlformats.org/officeDocument/2006/relationships/image" Target="../media/image15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ch.europa.eu/page/programme-review-2017" TargetMode="External"/><Relationship Id="rId3" Type="http://schemas.openxmlformats.org/officeDocument/2006/relationships/hyperlink" Target="http://www.fch.europa.eu/" TargetMode="External"/><Relationship Id="rId7" Type="http://schemas.openxmlformats.org/officeDocument/2006/relationships/hyperlink" Target="http://www.fch.europa.eu/node/84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ch.europa.eu/page/previous-calls-and-reference-documents" TargetMode="External"/><Relationship Id="rId11" Type="http://schemas.openxmlformats.org/officeDocument/2006/relationships/hyperlink" Target="https://www.nerghy.eu/" TargetMode="External"/><Relationship Id="rId5" Type="http://schemas.openxmlformats.org/officeDocument/2006/relationships/hyperlink" Target="https://www.fch.europa.eu/sites/default/files/MAWP%20final%20version_endorsed%20GB%2015062018%20(ID%203712421).pdf" TargetMode="External"/><Relationship Id="rId10" Type="http://schemas.openxmlformats.org/officeDocument/2006/relationships/hyperlink" Target="http://www.hydrogeneurope.eu/" TargetMode="External"/><Relationship Id="rId4" Type="http://schemas.openxmlformats.org/officeDocument/2006/relationships/hyperlink" Target="http://www.fch.europa.eu/page/multi-annual-work-plan" TargetMode="External"/><Relationship Id="rId9" Type="http://schemas.openxmlformats.org/officeDocument/2006/relationships/hyperlink" Target="http://ec.europa.eu/research/energy/eu/index_en.cf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1786844" y="6281936"/>
            <a:ext cx="9505056" cy="5148572"/>
          </a:xfrm>
        </p:spPr>
        <p:txBody>
          <a:bodyPr/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PRD 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</a:t>
            </a:r>
            <a:endParaRPr lang="en-US" sz="6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GUIDELINES &amp; TEMPLATE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2304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1E7C23-2AAD-0D45-B01B-5A673730BB06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alibri" charset="0"/>
                <a:cs typeface="Calibri" charset="0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Calibri" charset="0"/>
              <a:cs typeface="Calibri" charset="0"/>
              <a:sym typeface="Gill Sans" charset="0"/>
            </a:endParaRPr>
          </a:p>
        </p:txBody>
      </p:sp>
      <p:sp>
        <p:nvSpPr>
          <p:cNvPr id="50" name="Content Placeholder 1"/>
          <p:cNvSpPr>
            <a:spLocks noGrp="1"/>
          </p:cNvSpPr>
          <p:nvPr>
            <p:ph sz="quarter" idx="20"/>
          </p:nvPr>
        </p:nvSpPr>
        <p:spPr>
          <a:xfrm>
            <a:off x="526704" y="963783"/>
            <a:ext cx="20234248" cy="830997"/>
          </a:xfrm>
        </p:spPr>
        <p:txBody>
          <a:bodyPr/>
          <a:lstStyle/>
          <a:p>
            <a:r>
              <a:rPr lang="en-US" dirty="0" smtClean="0"/>
              <a:t>Example and explanation of PROJECT PROGRESS/ACTIONS - Durability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 bwMode="auto">
          <a:xfrm>
            <a:off x="925934" y="4265712"/>
            <a:ext cx="5433418" cy="1296144"/>
          </a:xfrm>
          <a:prstGeom prst="roundRect">
            <a:avLst/>
          </a:prstGeom>
          <a:gradFill>
            <a:gsLst>
              <a:gs pos="99000">
                <a:srgbClr val="004494"/>
              </a:gs>
              <a:gs pos="0">
                <a:srgbClr val="007FBA"/>
              </a:gs>
            </a:gsLst>
            <a:lin ang="5400000" scaled="1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4000" b="1" dirty="0" smtClean="0">
                <a:solidFill>
                  <a:schemeClr val="bg1"/>
                </a:solidFill>
                <a:latin typeface="+mn-lt"/>
              </a:rPr>
              <a:t>Achievement to-date</a:t>
            </a:r>
            <a:endParaRPr lang="en-GB" sz="40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744150" y="4481736"/>
            <a:ext cx="10801200" cy="1672733"/>
            <a:chOff x="9625170" y="4290945"/>
            <a:chExt cx="10801200" cy="1672733"/>
          </a:xfrm>
        </p:grpSpPr>
        <p:sp>
          <p:nvSpPr>
            <p:cNvPr id="4" name="Right Arrow 3"/>
            <p:cNvSpPr/>
            <p:nvPr/>
          </p:nvSpPr>
          <p:spPr bwMode="auto">
            <a:xfrm>
              <a:off x="9625170" y="4290945"/>
              <a:ext cx="10801200" cy="812935"/>
            </a:xfrm>
            <a:prstGeom prst="rightArrow">
              <a:avLst>
                <a:gd name="adj1" fmla="val 100000"/>
                <a:gd name="adj2" fmla="val 50000"/>
              </a:avLst>
            </a:prstGeom>
            <a:gradFill>
              <a:gsLst>
                <a:gs pos="99000">
                  <a:srgbClr val="004494"/>
                </a:gs>
                <a:gs pos="0">
                  <a:srgbClr val="007FBA"/>
                </a:gs>
              </a:gsLst>
              <a:lin ang="5400000" scaled="1"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GB" sz="40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665730" y="5194237"/>
              <a:ext cx="1159292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just"/>
              <a:r>
                <a:rPr lang="en-GB" sz="4400" dirty="0" smtClean="0">
                  <a:solidFill>
                    <a:srgbClr val="004494"/>
                  </a:solidFill>
                  <a:latin typeface="+mn-lt"/>
                </a:rPr>
                <a:t>50%</a:t>
              </a:r>
              <a:endParaRPr lang="nl-BE" sz="4400" dirty="0">
                <a:solidFill>
                  <a:srgbClr val="004494"/>
                </a:solidFill>
                <a:latin typeface="+mn-lt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7330026" y="5194237"/>
              <a:ext cx="1159292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just"/>
              <a:r>
                <a:rPr lang="en-GB" sz="4400" dirty="0" smtClean="0">
                  <a:solidFill>
                    <a:srgbClr val="004494"/>
                  </a:solidFill>
                  <a:latin typeface="+mn-lt"/>
                </a:rPr>
                <a:t>75%</a:t>
              </a:r>
              <a:endParaRPr lang="nl-BE" sz="4400" dirty="0">
                <a:solidFill>
                  <a:srgbClr val="004494"/>
                </a:solidFill>
                <a:latin typeface="+mn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641394" y="5194237"/>
              <a:ext cx="1159292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just"/>
              <a:r>
                <a:rPr lang="en-GB" sz="4400" dirty="0">
                  <a:solidFill>
                    <a:srgbClr val="004494"/>
                  </a:solidFill>
                  <a:latin typeface="+mn-lt"/>
                </a:rPr>
                <a:t>2</a:t>
              </a:r>
              <a:r>
                <a:rPr lang="en-GB" sz="4400" dirty="0" smtClean="0">
                  <a:solidFill>
                    <a:srgbClr val="004494"/>
                  </a:solidFill>
                  <a:latin typeface="+mn-lt"/>
                </a:rPr>
                <a:t>5%</a:t>
              </a:r>
              <a:endParaRPr lang="nl-BE" sz="4400" dirty="0">
                <a:solidFill>
                  <a:srgbClr val="004494"/>
                </a:solidFill>
                <a:latin typeface="+mn-lt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569039" y="4422235"/>
            <a:ext cx="31751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srgbClr val="FFD616"/>
                </a:solidFill>
                <a:latin typeface="+mn-lt"/>
              </a:rPr>
              <a:t>2000h</a:t>
            </a:r>
            <a:r>
              <a:rPr lang="en-GB" sz="36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n-GB" sz="3600" dirty="0" smtClean="0">
                <a:solidFill>
                  <a:srgbClr val="FF0000"/>
                </a:solidFill>
                <a:latin typeface="+mn-lt"/>
              </a:rPr>
            </a:br>
            <a:r>
              <a:rPr lang="en-GB" sz="3600" dirty="0" smtClean="0">
                <a:solidFill>
                  <a:srgbClr val="00B050"/>
                </a:solidFill>
                <a:latin typeface="+mn-lt"/>
              </a:rPr>
              <a:t>12 V/h</a:t>
            </a:r>
            <a:endParaRPr lang="nl-BE" sz="3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318255" y="4533929"/>
            <a:ext cx="598367" cy="757098"/>
          </a:xfrm>
          <a:prstGeom prst="chevron">
            <a:avLst/>
          </a:prstGeom>
          <a:solidFill>
            <a:srgbClr val="F6AA34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solidFill>
                <a:schemeClr val="accent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0" y="4533929"/>
            <a:ext cx="598367" cy="757098"/>
          </a:xfrm>
          <a:prstGeom prst="chevron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solidFill>
                <a:schemeClr val="accent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12040836" y="4511232"/>
            <a:ext cx="598367" cy="757098"/>
          </a:xfrm>
          <a:prstGeom prst="chevron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solidFill>
                <a:schemeClr val="accent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15940895" y="4509654"/>
            <a:ext cx="598367" cy="757098"/>
          </a:xfrm>
          <a:prstGeom prst="chevron">
            <a:avLst/>
          </a:prstGeom>
          <a:solidFill>
            <a:srgbClr val="F6AA34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solidFill>
                <a:schemeClr val="accent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760952" y="4212169"/>
            <a:ext cx="31751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srgbClr val="FFD616"/>
                </a:solidFill>
                <a:latin typeface="+mn-lt"/>
              </a:rPr>
              <a:t>6000h</a:t>
            </a:r>
            <a:r>
              <a:rPr lang="en-GB" sz="36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n-GB" sz="3600" dirty="0" smtClean="0">
                <a:solidFill>
                  <a:srgbClr val="FF0000"/>
                </a:solidFill>
                <a:latin typeface="+mn-lt"/>
              </a:rPr>
            </a:br>
            <a:r>
              <a:rPr lang="en-GB" sz="3600" dirty="0" smtClean="0">
                <a:solidFill>
                  <a:srgbClr val="00B050"/>
                </a:solidFill>
                <a:latin typeface="+mn-lt"/>
              </a:rPr>
              <a:t>1 V/h</a:t>
            </a:r>
            <a:endParaRPr lang="nl-BE" sz="3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41756" y="6154469"/>
            <a:ext cx="93965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i="1" dirty="0" smtClean="0">
                <a:solidFill>
                  <a:srgbClr val="A0AE21"/>
                </a:solidFill>
                <a:latin typeface="+mj-lt"/>
              </a:rPr>
              <a:t>Status at month 17 of a 36 months project at date </a:t>
            </a:r>
            <a:r>
              <a:rPr lang="en-GB" sz="2800" i="1" dirty="0" smtClean="0">
                <a:solidFill>
                  <a:srgbClr val="A0AE21"/>
                </a:solidFill>
                <a:latin typeface="+mj-lt"/>
              </a:rPr>
              <a:t>01/11/2019</a:t>
            </a:r>
            <a:endParaRPr lang="nl-BE" sz="2800" dirty="0">
              <a:latin typeface="+mj-lt"/>
            </a:endParaRPr>
          </a:p>
        </p:txBody>
      </p:sp>
      <p:sp>
        <p:nvSpPr>
          <p:cNvPr id="25" name="Content Placeholder 3"/>
          <p:cNvSpPr txBox="1">
            <a:spLocks/>
          </p:cNvSpPr>
          <p:nvPr/>
        </p:nvSpPr>
        <p:spPr bwMode="auto">
          <a:xfrm>
            <a:off x="7641756" y="12639557"/>
            <a:ext cx="10176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  <a:buSzTx/>
              <a:buFont typeface="Arial"/>
              <a:buChar char="•"/>
              <a:tabLst/>
              <a:defRPr sz="3200" kern="1200">
                <a:solidFill>
                  <a:srgbClr val="194C84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008000"/>
              </a:buClr>
              <a:buFont typeface="Arial" charset="0"/>
              <a:buChar char="–"/>
              <a:defRPr sz="2800" kern="1200">
                <a:solidFill>
                  <a:srgbClr val="008000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4C84"/>
                </a:solidFill>
                <a:effectLst/>
                <a:uLnTx/>
                <a:uFillTx/>
                <a:latin typeface="+mn-lt"/>
                <a:ea typeface="ヒラギノ角ゴ Pro W3" charset="-128"/>
                <a:cs typeface="Arial"/>
              </a:rPr>
              <a:t>% stage of implementation is the % of project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94C84"/>
                </a:solidFill>
                <a:effectLst/>
                <a:uLnTx/>
                <a:uFillTx/>
                <a:latin typeface="+mn-lt"/>
                <a:ea typeface="ヒラギノ角ゴ Pro W3" charset="-128"/>
                <a:cs typeface="Arial"/>
              </a:rPr>
              <a:t>duration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4C84"/>
                </a:solidFill>
                <a:effectLst/>
                <a:uLnTx/>
                <a:uFillTx/>
                <a:latin typeface="+mn-lt"/>
                <a:ea typeface="ヒラギノ角ゴ Pro W3" charset="-128"/>
                <a:cs typeface="Arial"/>
              </a:rPr>
              <a:t> (months) elapsed on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4C84"/>
                </a:solidFill>
                <a:effectLst/>
                <a:uLnTx/>
                <a:uFillTx/>
                <a:latin typeface="+mn-lt"/>
                <a:ea typeface="ヒラギノ角ゴ Pro W3" charset="-128"/>
                <a:cs typeface="Arial"/>
              </a:rPr>
              <a:t>01/11/2019</a:t>
            </a:r>
            <a:endParaRPr kumimoji="0" lang="nl-BE" sz="2000" b="1" i="0" u="none" strike="noStrike" kern="1200" cap="none" spc="0" normalizeH="0" baseline="0" noProof="0" dirty="0">
              <a:ln>
                <a:noFill/>
              </a:ln>
              <a:solidFill>
                <a:srgbClr val="194C84"/>
              </a:solidFill>
              <a:effectLst/>
              <a:uLnTx/>
              <a:uFillTx/>
              <a:latin typeface="+mn-lt"/>
              <a:ea typeface="ヒラギノ角ゴ Pro W3" charset="-128"/>
              <a:cs typeface="Arial"/>
            </a:endParaRPr>
          </a:p>
        </p:txBody>
      </p:sp>
      <p:graphicFrame>
        <p:nvGraphicFramePr>
          <p:cNvPr id="26" name="Chart 25"/>
          <p:cNvGraphicFramePr/>
          <p:nvPr>
            <p:extLst>
              <p:ext uri="{D42A27DB-BD31-4B8C-83A1-F6EECF244321}">
                <p14:modId xmlns:p14="http://schemas.microsoft.com/office/powerpoint/2010/main" val="1836312741"/>
              </p:ext>
            </p:extLst>
          </p:nvPr>
        </p:nvGraphicFramePr>
        <p:xfrm>
          <a:off x="6579379" y="6840774"/>
          <a:ext cx="13389485" cy="5770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26"/>
          <p:cNvSpPr txBox="1"/>
          <p:nvPr/>
        </p:nvSpPr>
        <p:spPr>
          <a:xfrm rot="19874909">
            <a:off x="3072" y="8178333"/>
            <a:ext cx="7279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Example slide</a:t>
            </a:r>
            <a:endParaRPr lang="nl-BE" sz="8000" b="1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2762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1E7C23-2AAD-0D45-B01B-5A673730BB06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alibri" charset="0"/>
                <a:cs typeface="Calibri" charset="0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Calibri" charset="0"/>
              <a:cs typeface="Calibri" charset="0"/>
              <a:sym typeface="Gill Sans" charset="0"/>
            </a:endParaRPr>
          </a:p>
        </p:txBody>
      </p:sp>
      <p:sp>
        <p:nvSpPr>
          <p:cNvPr id="50" name="Content Placeholder 1"/>
          <p:cNvSpPr>
            <a:spLocks noGrp="1"/>
          </p:cNvSpPr>
          <p:nvPr>
            <p:ph sz="quarter" idx="20"/>
          </p:nvPr>
        </p:nvSpPr>
        <p:spPr>
          <a:xfrm>
            <a:off x="526704" y="698411"/>
            <a:ext cx="20234248" cy="830997"/>
          </a:xfrm>
        </p:spPr>
        <p:txBody>
          <a:bodyPr/>
          <a:lstStyle/>
          <a:p>
            <a:r>
              <a:rPr lang="en-US" dirty="0" smtClean="0"/>
              <a:t>Example and explanation of PROJECT PROGRESS/ACTIONS - Availability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 bwMode="auto">
          <a:xfrm>
            <a:off x="925934" y="4265712"/>
            <a:ext cx="5433418" cy="1296144"/>
          </a:xfrm>
          <a:prstGeom prst="roundRect">
            <a:avLst/>
          </a:prstGeom>
          <a:gradFill>
            <a:gsLst>
              <a:gs pos="99000">
                <a:srgbClr val="004494"/>
              </a:gs>
              <a:gs pos="0">
                <a:srgbClr val="007FBA"/>
              </a:gs>
            </a:gsLst>
            <a:lin ang="5400000" scaled="1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4000" b="1" dirty="0" smtClean="0">
                <a:solidFill>
                  <a:schemeClr val="bg1"/>
                </a:solidFill>
                <a:latin typeface="+mn-lt"/>
              </a:rPr>
              <a:t>Achievement to-date</a:t>
            </a:r>
            <a:endParaRPr lang="en-GB" sz="40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744150" y="4481736"/>
            <a:ext cx="10801200" cy="1672733"/>
            <a:chOff x="9625170" y="4290945"/>
            <a:chExt cx="10801200" cy="1672733"/>
          </a:xfrm>
        </p:grpSpPr>
        <p:sp>
          <p:nvSpPr>
            <p:cNvPr id="4" name="Right Arrow 3"/>
            <p:cNvSpPr/>
            <p:nvPr/>
          </p:nvSpPr>
          <p:spPr bwMode="auto">
            <a:xfrm>
              <a:off x="9625170" y="4290945"/>
              <a:ext cx="10801200" cy="812935"/>
            </a:xfrm>
            <a:prstGeom prst="rightArrow">
              <a:avLst>
                <a:gd name="adj1" fmla="val 100000"/>
                <a:gd name="adj2" fmla="val 50000"/>
              </a:avLst>
            </a:prstGeom>
            <a:gradFill>
              <a:gsLst>
                <a:gs pos="99000">
                  <a:srgbClr val="004494"/>
                </a:gs>
                <a:gs pos="0">
                  <a:srgbClr val="007FBA"/>
                </a:gs>
              </a:gsLst>
              <a:lin ang="5400000" scaled="1"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GB" sz="40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665730" y="5194237"/>
              <a:ext cx="1159292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just"/>
              <a:r>
                <a:rPr lang="en-GB" sz="4400" dirty="0" smtClean="0">
                  <a:solidFill>
                    <a:srgbClr val="004494"/>
                  </a:solidFill>
                  <a:latin typeface="+mn-lt"/>
                </a:rPr>
                <a:t>50%</a:t>
              </a:r>
              <a:endParaRPr lang="nl-BE" sz="4400" dirty="0">
                <a:solidFill>
                  <a:srgbClr val="004494"/>
                </a:solidFill>
                <a:latin typeface="+mn-lt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7330026" y="5194237"/>
              <a:ext cx="1159292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just"/>
              <a:r>
                <a:rPr lang="en-GB" sz="4400" dirty="0" smtClean="0">
                  <a:solidFill>
                    <a:srgbClr val="004494"/>
                  </a:solidFill>
                  <a:latin typeface="+mn-lt"/>
                </a:rPr>
                <a:t>75%</a:t>
              </a:r>
              <a:endParaRPr lang="nl-BE" sz="4400" dirty="0">
                <a:solidFill>
                  <a:srgbClr val="004494"/>
                </a:solidFill>
                <a:latin typeface="+mn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641394" y="5194237"/>
              <a:ext cx="1159292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just"/>
              <a:r>
                <a:rPr lang="en-GB" sz="4400" dirty="0">
                  <a:solidFill>
                    <a:srgbClr val="004494"/>
                  </a:solidFill>
                  <a:latin typeface="+mn-lt"/>
                </a:rPr>
                <a:t>2</a:t>
              </a:r>
              <a:r>
                <a:rPr lang="en-GB" sz="4400" dirty="0" smtClean="0">
                  <a:solidFill>
                    <a:srgbClr val="004494"/>
                  </a:solidFill>
                  <a:latin typeface="+mn-lt"/>
                </a:rPr>
                <a:t>5%</a:t>
              </a:r>
              <a:endParaRPr lang="nl-BE" sz="4400" dirty="0">
                <a:solidFill>
                  <a:srgbClr val="004494"/>
                </a:solidFill>
                <a:latin typeface="+mn-lt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569039" y="4422235"/>
            <a:ext cx="31751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rgbClr val="FFD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88%</a:t>
            </a:r>
            <a:endParaRPr lang="nl-BE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318255" y="4533929"/>
            <a:ext cx="598367" cy="757098"/>
          </a:xfrm>
          <a:prstGeom prst="chevron">
            <a:avLst/>
          </a:prstGeom>
          <a:solidFill>
            <a:srgbClr val="F6AA34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solidFill>
                <a:schemeClr val="accent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15940895" y="4509654"/>
            <a:ext cx="598367" cy="757098"/>
          </a:xfrm>
          <a:prstGeom prst="chevron">
            <a:avLst/>
          </a:prstGeom>
          <a:solidFill>
            <a:srgbClr val="F6AA34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solidFill>
                <a:schemeClr val="accent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55077" y="6174585"/>
            <a:ext cx="93965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i="1" dirty="0" smtClean="0">
                <a:solidFill>
                  <a:srgbClr val="A0AE21"/>
                </a:solidFill>
                <a:latin typeface="+mj-lt"/>
              </a:rPr>
              <a:t>Status at month </a:t>
            </a:r>
            <a:r>
              <a:rPr lang="en-GB" sz="2800" i="1" dirty="0" smtClean="0">
                <a:solidFill>
                  <a:srgbClr val="A0AE21"/>
                </a:solidFill>
                <a:latin typeface="+mj-lt"/>
              </a:rPr>
              <a:t>23</a:t>
            </a:r>
            <a:r>
              <a:rPr lang="en-GB" sz="2800" i="1" dirty="0" smtClean="0">
                <a:solidFill>
                  <a:srgbClr val="A0AE21"/>
                </a:solidFill>
                <a:latin typeface="+mj-lt"/>
              </a:rPr>
              <a:t> </a:t>
            </a:r>
            <a:r>
              <a:rPr lang="en-GB" sz="2800" i="1" dirty="0" smtClean="0">
                <a:solidFill>
                  <a:srgbClr val="A0AE21"/>
                </a:solidFill>
                <a:latin typeface="+mj-lt"/>
              </a:rPr>
              <a:t>of a 36 months project at date </a:t>
            </a:r>
            <a:r>
              <a:rPr lang="en-GB" sz="2800" i="1" dirty="0" smtClean="0">
                <a:solidFill>
                  <a:srgbClr val="A0AE21"/>
                </a:solidFill>
                <a:latin typeface="+mj-lt"/>
              </a:rPr>
              <a:t>01/01/2018</a:t>
            </a:r>
            <a:endParaRPr lang="nl-BE" sz="2800" dirty="0">
              <a:latin typeface="+mj-lt"/>
            </a:endParaRPr>
          </a:p>
        </p:txBody>
      </p:sp>
      <p:sp>
        <p:nvSpPr>
          <p:cNvPr id="25" name="Content Placeholder 3"/>
          <p:cNvSpPr txBox="1">
            <a:spLocks/>
          </p:cNvSpPr>
          <p:nvPr/>
        </p:nvSpPr>
        <p:spPr bwMode="auto">
          <a:xfrm>
            <a:off x="7641756" y="12639557"/>
            <a:ext cx="10176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  <a:buSzTx/>
              <a:buFont typeface="Arial"/>
              <a:buChar char="•"/>
              <a:tabLst/>
              <a:defRPr sz="3200" kern="1200">
                <a:solidFill>
                  <a:srgbClr val="194C84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008000"/>
              </a:buClr>
              <a:buFont typeface="Arial" charset="0"/>
              <a:buChar char="–"/>
              <a:defRPr sz="2800" kern="1200">
                <a:solidFill>
                  <a:srgbClr val="008000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4C84"/>
                </a:solidFill>
                <a:effectLst/>
                <a:uLnTx/>
                <a:uFillTx/>
                <a:latin typeface="+mn-lt"/>
                <a:ea typeface="ヒラギノ角ゴ Pro W3" charset="-128"/>
                <a:cs typeface="Arial"/>
              </a:rPr>
              <a:t>% stage of implementation is the % of project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94C84"/>
                </a:solidFill>
                <a:effectLst/>
                <a:uLnTx/>
                <a:uFillTx/>
                <a:latin typeface="+mn-lt"/>
                <a:ea typeface="ヒラギノ角ゴ Pro W3" charset="-128"/>
                <a:cs typeface="Arial"/>
              </a:rPr>
              <a:t>duration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4C84"/>
                </a:solidFill>
                <a:effectLst/>
                <a:uLnTx/>
                <a:uFillTx/>
                <a:latin typeface="+mn-lt"/>
                <a:ea typeface="ヒラギノ角ゴ Pro W3" charset="-128"/>
                <a:cs typeface="Arial"/>
              </a:rPr>
              <a:t> (months) elapsed on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4C84"/>
                </a:solidFill>
                <a:effectLst/>
                <a:uLnTx/>
                <a:uFillTx/>
                <a:latin typeface="+mn-lt"/>
                <a:ea typeface="ヒラギノ角ゴ Pro W3" charset="-128"/>
                <a:cs typeface="Arial"/>
              </a:rPr>
              <a:t>01/11/2019</a:t>
            </a:r>
            <a:endParaRPr kumimoji="0" lang="nl-BE" sz="2000" b="1" i="0" u="none" strike="noStrike" kern="1200" cap="none" spc="0" normalizeH="0" baseline="0" noProof="0" dirty="0">
              <a:ln>
                <a:noFill/>
              </a:ln>
              <a:solidFill>
                <a:srgbClr val="194C84"/>
              </a:solidFill>
              <a:effectLst/>
              <a:uLnTx/>
              <a:uFillTx/>
              <a:latin typeface="+mn-lt"/>
              <a:ea typeface="ヒラギノ角ゴ Pro W3" charset="-128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05508" y="12177892"/>
            <a:ext cx="7279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Example slide</a:t>
            </a:r>
            <a:endParaRPr lang="nl-BE" sz="8000" b="1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353339" y="3370745"/>
            <a:ext cx="31751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rgbClr val="FFD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95%</a:t>
            </a:r>
            <a:endParaRPr lang="nl-BE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0400912" y="4533929"/>
            <a:ext cx="31751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rgbClr val="FFD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97%</a:t>
            </a:r>
            <a:endParaRPr lang="nl-BE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29" name="Chart 28"/>
          <p:cNvGraphicFramePr/>
          <p:nvPr>
            <p:extLst>
              <p:ext uri="{D42A27DB-BD31-4B8C-83A1-F6EECF244321}">
                <p14:modId xmlns:p14="http://schemas.microsoft.com/office/powerpoint/2010/main" val="205737871"/>
              </p:ext>
            </p:extLst>
          </p:nvPr>
        </p:nvGraphicFramePr>
        <p:xfrm>
          <a:off x="1100948" y="6966282"/>
          <a:ext cx="9362860" cy="5211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Chart 29"/>
          <p:cNvGraphicFramePr/>
          <p:nvPr>
            <p:extLst>
              <p:ext uri="{D42A27DB-BD31-4B8C-83A1-F6EECF244321}">
                <p14:modId xmlns:p14="http://schemas.microsoft.com/office/powerpoint/2010/main" val="2204363727"/>
              </p:ext>
            </p:extLst>
          </p:nvPr>
        </p:nvGraphicFramePr>
        <p:xfrm>
          <a:off x="12198592" y="6923910"/>
          <a:ext cx="9354447" cy="5388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28074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E7C23-2AAD-0D45-B01B-5A673730BB0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1138251" y="953344"/>
            <a:ext cx="20234248" cy="830997"/>
          </a:xfrm>
        </p:spPr>
        <p:txBody>
          <a:bodyPr/>
          <a:lstStyle/>
          <a:p>
            <a:r>
              <a:rPr lang="en-GB" dirty="0" smtClean="0"/>
              <a:t>Risks and Challenges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894856" y="5705872"/>
            <a:ext cx="2000598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solidFill>
                  <a:srgbClr val="25A14D"/>
                </a:solidFill>
                <a:latin typeface="+mn-lt"/>
              </a:rPr>
              <a:t>Please </a:t>
            </a:r>
            <a:r>
              <a:rPr lang="en-US" sz="4000" dirty="0">
                <a:solidFill>
                  <a:srgbClr val="25A14D"/>
                </a:solidFill>
                <a:latin typeface="+mn-lt"/>
              </a:rPr>
              <a:t>refer to any risks, bottlenecks and challenges encountered in the course of the project as well as measures taken to mitigate the effects and improve performance/activities/results.</a:t>
            </a:r>
          </a:p>
          <a:p>
            <a:pPr algn="just"/>
            <a:r>
              <a:rPr lang="en-US" sz="4000" dirty="0">
                <a:solidFill>
                  <a:srgbClr val="25A14D"/>
                </a:solidFill>
                <a:latin typeface="+mn-lt"/>
              </a:rPr>
              <a:t>Please use text, graphs and digital material (pictures or videos) to explain and support your statements. </a:t>
            </a:r>
          </a:p>
          <a:p>
            <a:pPr algn="just"/>
            <a:endParaRPr lang="en-GB" sz="3200" dirty="0">
              <a:solidFill>
                <a:srgbClr val="25A14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064220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E7C23-2AAD-0D45-B01B-5A673730BB0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1138251" y="953344"/>
            <a:ext cx="20234248" cy="830997"/>
          </a:xfrm>
        </p:spPr>
        <p:txBody>
          <a:bodyPr/>
          <a:lstStyle/>
          <a:p>
            <a:r>
              <a:rPr lang="en-GB" dirty="0" smtClean="0"/>
              <a:t>Communications Activities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750840" y="4121696"/>
            <a:ext cx="2000598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25A14D"/>
                </a:solidFill>
                <a:latin typeface="+mn-lt"/>
              </a:rPr>
              <a:t>Please include information about the project communication strategy, the latest communication activities and communication plans such as events, website, newsletters </a:t>
            </a:r>
            <a:r>
              <a:rPr lang="en-US" sz="3600" dirty="0" err="1">
                <a:solidFill>
                  <a:srgbClr val="25A14D"/>
                </a:solidFill>
                <a:latin typeface="+mn-lt"/>
              </a:rPr>
              <a:t>etc</a:t>
            </a:r>
            <a:endParaRPr lang="en-US" sz="3600" dirty="0">
              <a:solidFill>
                <a:srgbClr val="25A14D"/>
              </a:solidFill>
              <a:latin typeface="+mn-lt"/>
            </a:endParaRPr>
          </a:p>
          <a:p>
            <a:pPr algn="just"/>
            <a:r>
              <a:rPr lang="en-US" sz="3600" dirty="0">
                <a:solidFill>
                  <a:srgbClr val="25A14D"/>
                </a:solidFill>
                <a:latin typeface="+mn-lt"/>
              </a:rPr>
              <a:t>You are highly advised to use </a:t>
            </a:r>
            <a:r>
              <a:rPr lang="en-US" sz="4400" b="1" dirty="0">
                <a:solidFill>
                  <a:srgbClr val="25A14D"/>
                </a:solidFill>
                <a:latin typeface="+mn-lt"/>
              </a:rPr>
              <a:t>pictures and/or videos </a:t>
            </a:r>
            <a:r>
              <a:rPr lang="en-US" sz="3600" dirty="0">
                <a:solidFill>
                  <a:srgbClr val="25A14D"/>
                </a:solidFill>
                <a:latin typeface="+mn-lt"/>
              </a:rPr>
              <a:t>from any communication activity performed.</a:t>
            </a:r>
          </a:p>
          <a:p>
            <a:pPr algn="just"/>
            <a:endParaRPr lang="en-US" sz="3600" dirty="0">
              <a:solidFill>
                <a:srgbClr val="25A14D"/>
              </a:solidFill>
              <a:latin typeface="+mn-lt"/>
            </a:endParaRPr>
          </a:p>
          <a:p>
            <a:pPr algn="just"/>
            <a:r>
              <a:rPr lang="en-US" sz="3600" dirty="0">
                <a:solidFill>
                  <a:srgbClr val="25A14D"/>
                </a:solidFill>
                <a:latin typeface="+mn-lt"/>
              </a:rPr>
              <a:t>Please also refer to the projects social media presence e.g. Facebook, LinkedIn </a:t>
            </a:r>
            <a:r>
              <a:rPr lang="en-US" sz="3600" dirty="0" err="1">
                <a:solidFill>
                  <a:srgbClr val="25A14D"/>
                </a:solidFill>
                <a:latin typeface="+mn-lt"/>
              </a:rPr>
              <a:t>etc</a:t>
            </a:r>
            <a:endParaRPr lang="en-US" sz="3600" dirty="0">
              <a:solidFill>
                <a:srgbClr val="25A14D"/>
              </a:solidFill>
              <a:latin typeface="+mn-lt"/>
            </a:endParaRPr>
          </a:p>
          <a:p>
            <a:pPr algn="just"/>
            <a:endParaRPr lang="en-US" sz="3600" dirty="0">
              <a:solidFill>
                <a:srgbClr val="25A14D"/>
              </a:solidFill>
              <a:latin typeface="+mn-lt"/>
            </a:endParaRPr>
          </a:p>
          <a:p>
            <a:pPr algn="just"/>
            <a:r>
              <a:rPr lang="en-US" sz="3600" dirty="0">
                <a:solidFill>
                  <a:srgbClr val="25A14D"/>
                </a:solidFill>
                <a:latin typeface="+mn-lt"/>
              </a:rPr>
              <a:t>Please use the following icons:</a:t>
            </a:r>
          </a:p>
          <a:p>
            <a:pPr algn="just"/>
            <a:endParaRPr lang="en-GB" sz="3200" dirty="0">
              <a:solidFill>
                <a:srgbClr val="25A14D"/>
              </a:solidFill>
              <a:latin typeface="+mn-lt"/>
            </a:endParaRPr>
          </a:p>
        </p:txBody>
      </p:sp>
      <p:pic>
        <p:nvPicPr>
          <p:cNvPr id="5" name="Picture 3" descr="Z:\FCH DMS\01. STAKEHOLDERS AND COMMUNICATION\PROGRAMME REVIEW DAYS\PROGRAMME REVIEW 2016\Templates\Images\linked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064" y="7491770"/>
            <a:ext cx="724783" cy="72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Z:\FCH DMS\01. STAKEHOLDERS AND COMMUNICATION\PROGRAMME REVIEW DAYS\PROGRAMME REVIEW 2016\Templates\Images\twitter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2" y="7466563"/>
            <a:ext cx="731375" cy="73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Z:\FCH DMS\01. STAKEHOLDERS AND COMMUNICATION\PROGRAMME REVIEW DAYS\PROGRAMME REVIEW 2016\Templates\Images\youtub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8" b="14119"/>
          <a:stretch/>
        </p:blipFill>
        <p:spPr bwMode="auto">
          <a:xfrm>
            <a:off x="7493055" y="7470785"/>
            <a:ext cx="1109644" cy="76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Z:\FCH DMS\01. STAKEHOLDERS AND COMMUNICATION\PROGRAMME REVIEW DAYS\PROGRAMME REVIEW 2016\Templates\Images\f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103" y="7470785"/>
            <a:ext cx="727153" cy="72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instagram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2143" y="7466563"/>
            <a:ext cx="727039" cy="72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80635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E7C23-2AAD-0D45-B01B-5A673730BB0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1138251" y="953344"/>
            <a:ext cx="20234248" cy="830997"/>
          </a:xfrm>
        </p:spPr>
        <p:txBody>
          <a:bodyPr/>
          <a:lstStyle/>
          <a:p>
            <a:r>
              <a:rPr lang="en-GB" dirty="0" smtClean="0"/>
              <a:t>EXPLOITATION PLAN/EXPECTED IMPACT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138251" y="4697413"/>
            <a:ext cx="9360519" cy="8525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u="sng" dirty="0" smtClean="0">
                <a:solidFill>
                  <a:srgbClr val="004494"/>
                </a:solidFill>
                <a:latin typeface="+mn-lt"/>
              </a:rPr>
              <a:t>Exploitation</a:t>
            </a:r>
            <a:endParaRPr lang="en-US" sz="4000" b="1" u="sng" dirty="0">
              <a:solidFill>
                <a:srgbClr val="004494"/>
              </a:solidFill>
              <a:latin typeface="+mn-lt"/>
            </a:endParaRPr>
          </a:p>
          <a:p>
            <a:pPr algn="just"/>
            <a:r>
              <a:rPr lang="en-US" sz="4400" b="1" dirty="0">
                <a:solidFill>
                  <a:srgbClr val="25A14D"/>
                </a:solidFill>
                <a:latin typeface="+mn-lt"/>
              </a:rPr>
              <a:t>Please explain your exploitation strategy, plans and activities</a:t>
            </a:r>
          </a:p>
          <a:p>
            <a:pPr algn="just"/>
            <a:r>
              <a:rPr lang="en-US" sz="3600" dirty="0">
                <a:solidFill>
                  <a:srgbClr val="25A14D"/>
                </a:solidFill>
                <a:latin typeface="+mn-lt"/>
              </a:rPr>
              <a:t> For example: Exploitation of project findings, results and outcomes included in the project Description of Action or Description of Work (</a:t>
            </a:r>
            <a:r>
              <a:rPr lang="en-US" sz="3600" dirty="0" err="1">
                <a:solidFill>
                  <a:srgbClr val="25A14D"/>
                </a:solidFill>
                <a:latin typeface="+mn-lt"/>
              </a:rPr>
              <a:t>DoA</a:t>
            </a:r>
            <a:r>
              <a:rPr lang="en-US" sz="3600" dirty="0">
                <a:solidFill>
                  <a:srgbClr val="25A14D"/>
                </a:solidFill>
                <a:latin typeface="+mn-lt"/>
              </a:rPr>
              <a:t> or </a:t>
            </a:r>
            <a:r>
              <a:rPr lang="en-US" sz="3600" dirty="0" err="1">
                <a:solidFill>
                  <a:srgbClr val="25A14D"/>
                </a:solidFill>
                <a:latin typeface="+mn-lt"/>
              </a:rPr>
              <a:t>DoW</a:t>
            </a:r>
            <a:r>
              <a:rPr lang="en-US" sz="3600" dirty="0">
                <a:solidFill>
                  <a:srgbClr val="25A14D"/>
                </a:solidFill>
                <a:latin typeface="+mn-lt"/>
              </a:rPr>
              <a:t>), how and through which means, this is/will be implemented.</a:t>
            </a:r>
            <a:br>
              <a:rPr lang="en-US" sz="3600" dirty="0">
                <a:solidFill>
                  <a:srgbClr val="25A14D"/>
                </a:solidFill>
                <a:latin typeface="+mn-lt"/>
              </a:rPr>
            </a:br>
            <a:endParaRPr lang="en-US" sz="3600" dirty="0">
              <a:solidFill>
                <a:srgbClr val="25A14D"/>
              </a:solidFill>
              <a:latin typeface="+mn-lt"/>
            </a:endParaRPr>
          </a:p>
          <a:p>
            <a:pPr algn="just"/>
            <a:r>
              <a:rPr lang="en-US" sz="3600" dirty="0">
                <a:solidFill>
                  <a:srgbClr val="25A14D"/>
                </a:solidFill>
                <a:latin typeface="+mn-lt"/>
              </a:rPr>
              <a:t> *For completing this section it is particularly important to include planned exploitation activities by individual industrial and research members of the project consortium.</a:t>
            </a:r>
          </a:p>
          <a:p>
            <a:pPr algn="just"/>
            <a:endParaRPr lang="en-US" sz="3200" dirty="0">
              <a:solidFill>
                <a:srgbClr val="25A14D"/>
              </a:solidFill>
              <a:latin typeface="+mn-lt"/>
            </a:endParaRPr>
          </a:p>
          <a:p>
            <a:pPr algn="just"/>
            <a:endParaRPr lang="en-GB" sz="3200" dirty="0">
              <a:solidFill>
                <a:srgbClr val="25A14D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403393" y="4697413"/>
            <a:ext cx="936051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u="sng" dirty="0">
                <a:solidFill>
                  <a:srgbClr val="004494"/>
                </a:solidFill>
                <a:latin typeface="+mn-lt"/>
              </a:rPr>
              <a:t>Impact</a:t>
            </a:r>
          </a:p>
          <a:p>
            <a:pPr algn="just"/>
            <a:r>
              <a:rPr lang="en-US" sz="4400" b="1" dirty="0">
                <a:solidFill>
                  <a:srgbClr val="25A14D"/>
                </a:solidFill>
                <a:latin typeface="+mn-lt"/>
              </a:rPr>
              <a:t>Please explain the anticipated impact or </a:t>
            </a:r>
            <a:r>
              <a:rPr lang="en-US" sz="4400" b="1" dirty="0" err="1">
                <a:solidFill>
                  <a:srgbClr val="25A14D"/>
                </a:solidFill>
                <a:latin typeface="+mn-lt"/>
              </a:rPr>
              <a:t>realised</a:t>
            </a:r>
            <a:r>
              <a:rPr lang="en-US" sz="4400" b="1" dirty="0">
                <a:solidFill>
                  <a:srgbClr val="25A14D"/>
                </a:solidFill>
                <a:latin typeface="+mn-lt"/>
              </a:rPr>
              <a:t> impact</a:t>
            </a:r>
          </a:p>
          <a:p>
            <a:pPr algn="just"/>
            <a:endParaRPr lang="en-US" sz="3200" dirty="0">
              <a:solidFill>
                <a:srgbClr val="25A14D"/>
              </a:solidFill>
              <a:latin typeface="+mn-lt"/>
            </a:endParaRPr>
          </a:p>
          <a:p>
            <a:pPr algn="just"/>
            <a:endParaRPr lang="en-GB" sz="3200" dirty="0">
              <a:solidFill>
                <a:srgbClr val="25A14D"/>
              </a:solidFill>
              <a:latin typeface="+mn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1831960" y="4049688"/>
            <a:ext cx="83117" cy="9504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85916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E7C23-2AAD-0D45-B01B-5A673730BB0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GB" dirty="0" smtClean="0"/>
              <a:t>Question for the audience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en-GB" dirty="0" smtClean="0"/>
              <a:t>Achievements from </a:t>
            </a:r>
            <a:r>
              <a:rPr lang="en-GB" dirty="0" smtClean="0">
                <a:solidFill>
                  <a:srgbClr val="FF0000"/>
                </a:solidFill>
              </a:rPr>
              <a:t>PROJECT ACRONYM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7644" y="3977680"/>
            <a:ext cx="211754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500" indent="0" algn="just">
              <a:spcBef>
                <a:spcPts val="0"/>
              </a:spcBef>
              <a:buNone/>
            </a:pPr>
            <a:r>
              <a:rPr lang="en-US" dirty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your smartphone; go to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www.sli.do</a:t>
            </a:r>
            <a:r>
              <a:rPr lang="en-US" dirty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insert the code </a:t>
            </a:r>
            <a:r>
              <a:rPr lang="en-US" b="1" dirty="0">
                <a:solidFill>
                  <a:srgbClr val="004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en-US" b="1" dirty="0" smtClean="0">
                <a:solidFill>
                  <a:srgbClr val="004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PRD19</a:t>
            </a:r>
            <a:endParaRPr lang="en-US" b="1" dirty="0">
              <a:solidFill>
                <a:srgbClr val="0044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0800" y="5345832"/>
            <a:ext cx="221784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dirty="0" smtClean="0">
                <a:solidFill>
                  <a:srgbClr val="25A14D"/>
                </a:solidFill>
              </a:rPr>
              <a:t>Please include one multiple choice question for the audience relevant to your project’s achievements/learnings/activities. This question will be inserted in </a:t>
            </a:r>
            <a:r>
              <a:rPr lang="en-GB" sz="2800" dirty="0" smtClean="0">
                <a:solidFill>
                  <a:srgbClr val="25A14D"/>
                </a:solidFill>
                <a:hlinkClick r:id="rId3"/>
              </a:rPr>
              <a:t>sli.do</a:t>
            </a:r>
            <a:r>
              <a:rPr lang="en-GB" sz="2800" dirty="0" smtClean="0">
                <a:solidFill>
                  <a:srgbClr val="25A14D"/>
                </a:solidFill>
              </a:rPr>
              <a:t> in advance of the event and will be answered by the audience during your presentation. Please provide one question with </a:t>
            </a:r>
            <a:r>
              <a:rPr lang="en-GB" sz="2800" b="1" dirty="0" smtClean="0">
                <a:solidFill>
                  <a:srgbClr val="25A14D"/>
                </a:solidFill>
              </a:rPr>
              <a:t>3-4 possible answers</a:t>
            </a:r>
            <a:r>
              <a:rPr lang="en-GB" sz="2800" dirty="0" smtClean="0">
                <a:solidFill>
                  <a:srgbClr val="25A14D"/>
                </a:solidFill>
              </a:rPr>
              <a:t>, </a:t>
            </a:r>
            <a:r>
              <a:rPr lang="en-GB" sz="2800" b="1" u="sng" dirty="0" smtClean="0">
                <a:solidFill>
                  <a:srgbClr val="25A14D"/>
                </a:solidFill>
              </a:rPr>
              <a:t>only one should be the correct</a:t>
            </a:r>
            <a:r>
              <a:rPr lang="en-GB" sz="2800" dirty="0" smtClean="0">
                <a:solidFill>
                  <a:srgbClr val="25A14D"/>
                </a:solidFill>
              </a:rPr>
              <a:t>. Please try to prepare a question that will be comprehensible and interesting for a wider audience. Please look at the following examples: </a:t>
            </a:r>
            <a:endParaRPr lang="en-GB" sz="2800" dirty="0">
              <a:solidFill>
                <a:srgbClr val="25A14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616" y="7398128"/>
            <a:ext cx="9937104" cy="6008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96056" y="7405739"/>
            <a:ext cx="10390521" cy="600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9795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3191000" y="13056182"/>
            <a:ext cx="6696744" cy="745084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Brussels,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19-20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3263008" y="5066093"/>
            <a:ext cx="6696744" cy="2448278"/>
          </a:xfrm>
        </p:spPr>
        <p:txBody>
          <a:bodyPr/>
          <a:lstStyle/>
          <a:p>
            <a:r>
              <a:rPr lang="en-US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ACRONYM </a:t>
            </a:r>
            <a:br>
              <a:rPr lang="en-US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Title</a:t>
            </a:r>
            <a:endParaRPr lang="en-US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5"/>
          </p:nvPr>
        </p:nvSpPr>
        <p:spPr>
          <a:xfrm>
            <a:off x="3193232" y="11153082"/>
            <a:ext cx="6694512" cy="1903100"/>
          </a:xfrm>
        </p:spPr>
        <p:txBody>
          <a:bodyPr anchor="b"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 Review Days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420282" y="6569968"/>
            <a:ext cx="9865096" cy="244827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317500" indent="0" algn="ctr" rtl="0" fontAlgn="base">
              <a:spcBef>
                <a:spcPts val="5200"/>
              </a:spcBef>
              <a:spcAft>
                <a:spcPct val="0"/>
              </a:spcAft>
              <a:buSzPct val="171000"/>
              <a:buFont typeface="Gill Sans" charset="0"/>
              <a:buNone/>
              <a:defRPr sz="6000" b="1" kern="12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  <a:sym typeface="Gill Sans" charset="0"/>
              </a:defRPr>
            </a:lvl1pPr>
            <a:lvl2pPr marL="762000" indent="0" algn="l" rtl="0" fontAlgn="base">
              <a:spcBef>
                <a:spcPts val="5200"/>
              </a:spcBef>
              <a:spcAft>
                <a:spcPct val="0"/>
              </a:spcAft>
              <a:buSzPct val="171000"/>
              <a:buFont typeface="Gill Sans" charset="0"/>
              <a:buNone/>
              <a:defRPr sz="5600" kern="1200"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  <a:sym typeface="Gill Sans" charset="0"/>
              </a:defRPr>
            </a:lvl2pPr>
            <a:lvl3pPr marL="1206500" indent="0" algn="l" rtl="0" fontAlgn="base">
              <a:spcBef>
                <a:spcPts val="5200"/>
              </a:spcBef>
              <a:spcAft>
                <a:spcPct val="0"/>
              </a:spcAft>
              <a:buSzPct val="171000"/>
              <a:buFont typeface="Gill Sans" charset="0"/>
              <a:buNone/>
              <a:defRPr sz="5600" kern="1200"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  <a:sym typeface="Gill Sans" charset="0"/>
              </a:defRPr>
            </a:lvl3pPr>
            <a:lvl4pPr marL="1651000" indent="0" algn="l" rtl="0" fontAlgn="base">
              <a:spcBef>
                <a:spcPts val="5200"/>
              </a:spcBef>
              <a:spcAft>
                <a:spcPct val="0"/>
              </a:spcAft>
              <a:buSzPct val="171000"/>
              <a:buFont typeface="Gill Sans" charset="0"/>
              <a:buNone/>
              <a:defRPr sz="5600" kern="1200"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  <a:sym typeface="Gill Sans" charset="0"/>
              </a:defRPr>
            </a:lvl4pPr>
            <a:lvl5pPr marL="2095500" indent="0" algn="l" rtl="0" fontAlgn="base">
              <a:spcBef>
                <a:spcPts val="5200"/>
              </a:spcBef>
              <a:spcAft>
                <a:spcPct val="0"/>
              </a:spcAft>
              <a:buSzPct val="171000"/>
              <a:buFont typeface="Gill Sans" charset="0"/>
              <a:buNone/>
              <a:defRPr sz="5600" kern="1200"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  <a:sym typeface="Gill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Speaker Name Surname</a:t>
            </a:r>
          </a:p>
          <a:p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Speaker Affiliation</a:t>
            </a:r>
          </a:p>
          <a:p>
            <a:endParaRPr lang="en-US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9905" y="7794107"/>
            <a:ext cx="3202949" cy="26862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Project LOGO</a:t>
            </a:r>
            <a:endParaRPr lang="en-GB" dirty="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5720392" y="10576256"/>
            <a:ext cx="624951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194C84"/>
              </a:buClr>
              <a:buFont typeface="Arial" charset="0"/>
              <a:buChar char="•"/>
              <a:defRPr sz="3200">
                <a:solidFill>
                  <a:srgbClr val="194C84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000"/>
              </a:buClr>
              <a:buFont typeface="Arial" charset="0"/>
              <a:buChar char="–"/>
              <a:defRPr sz="2800">
                <a:solidFill>
                  <a:srgbClr val="008000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smtClean="0">
                <a:solidFill>
                  <a:srgbClr val="FF0000"/>
                </a:solidFill>
              </a:rPr>
              <a:t>Coordinator: </a:t>
            </a:r>
            <a:r>
              <a:rPr lang="fr-FR" altLang="fr-FR" sz="2000" b="1" dirty="0" err="1" smtClean="0">
                <a:solidFill>
                  <a:srgbClr val="FF0000"/>
                </a:solidFill>
              </a:rPr>
              <a:t>coordinator@email.address</a:t>
            </a:r>
            <a:endParaRPr lang="fr-FR" altLang="fr-FR" sz="2000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smtClean="0">
                <a:solidFill>
                  <a:srgbClr val="A0AE21"/>
                </a:solidFill>
              </a:rPr>
              <a:t>If </a:t>
            </a:r>
            <a:r>
              <a:rPr lang="fr-FR" altLang="fr-FR" sz="2000" b="1" dirty="0" err="1" smtClean="0">
                <a:solidFill>
                  <a:srgbClr val="A0AE21"/>
                </a:solidFill>
              </a:rPr>
              <a:t>different</a:t>
            </a:r>
            <a:r>
              <a:rPr lang="fr-FR" altLang="fr-FR" sz="2000" b="1" dirty="0" smtClean="0">
                <a:solidFill>
                  <a:srgbClr val="A0AE21"/>
                </a:solidFill>
              </a:rPr>
              <a:t>: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smtClean="0">
                <a:solidFill>
                  <a:srgbClr val="A0AE21"/>
                </a:solidFill>
              </a:rPr>
              <a:t>Speaker: </a:t>
            </a:r>
            <a:r>
              <a:rPr lang="fr-FR" altLang="fr-FR" sz="2000" b="1" dirty="0" err="1" smtClean="0">
                <a:solidFill>
                  <a:srgbClr val="A0AE21"/>
                </a:solidFill>
              </a:rPr>
              <a:t>speaker@email.address</a:t>
            </a:r>
            <a:endParaRPr lang="en-US" altLang="fr-FR" sz="2000" dirty="0">
              <a:solidFill>
                <a:srgbClr val="A0AE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55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E7C23-2AAD-0D45-B01B-5A673730BB0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1138251" y="953344"/>
            <a:ext cx="20234248" cy="830997"/>
          </a:xfrm>
        </p:spPr>
        <p:txBody>
          <a:bodyPr/>
          <a:lstStyle/>
          <a:p>
            <a:r>
              <a:rPr lang="en-GB" dirty="0" smtClean="0"/>
              <a:t>OPTIONAL SLIDES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894856" y="5705872"/>
            <a:ext cx="200059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800" dirty="0">
                <a:solidFill>
                  <a:srgbClr val="25A14D"/>
                </a:solidFill>
                <a:latin typeface="+mn-lt"/>
              </a:rPr>
              <a:t>You can use any of the following slides and insert them inside the presentation, otherwise </a:t>
            </a:r>
            <a:r>
              <a:rPr lang="en-US" sz="4800" dirty="0" smtClean="0">
                <a:solidFill>
                  <a:srgbClr val="25A14D"/>
                </a:solidFill>
                <a:latin typeface="+mn-lt"/>
              </a:rPr>
              <a:t>please delete them.</a:t>
            </a:r>
            <a:endParaRPr lang="en-US" sz="4800" dirty="0">
              <a:solidFill>
                <a:srgbClr val="25A14D"/>
              </a:solidFill>
              <a:latin typeface="+mn-lt"/>
            </a:endParaRPr>
          </a:p>
          <a:p>
            <a:pPr algn="just"/>
            <a:endParaRPr lang="en-GB" sz="4800" dirty="0">
              <a:solidFill>
                <a:srgbClr val="25A14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538301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E7C23-2AAD-0D45-B01B-5A673730BB0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1138251" y="953344"/>
            <a:ext cx="20234248" cy="830997"/>
          </a:xfrm>
        </p:spPr>
        <p:txBody>
          <a:bodyPr/>
          <a:lstStyle/>
          <a:p>
            <a:r>
              <a:rPr lang="en-GB" dirty="0" smtClean="0"/>
              <a:t>Dissemination Activities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966864" y="4769768"/>
            <a:ext cx="2000598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25A14D"/>
                </a:solidFill>
                <a:latin typeface="+mn-lt"/>
              </a:rPr>
              <a:t>Please include information as well as </a:t>
            </a:r>
            <a:r>
              <a:rPr lang="en-US" sz="4000" b="1" dirty="0">
                <a:solidFill>
                  <a:srgbClr val="25A14D"/>
                </a:solidFill>
                <a:latin typeface="+mn-lt"/>
              </a:rPr>
              <a:t>digital material </a:t>
            </a:r>
            <a:r>
              <a:rPr lang="en-US" sz="4000" dirty="0">
                <a:solidFill>
                  <a:srgbClr val="25A14D"/>
                </a:solidFill>
                <a:latin typeface="+mn-lt"/>
              </a:rPr>
              <a:t>(pictures, videos </a:t>
            </a:r>
            <a:r>
              <a:rPr lang="en-US" sz="4000" dirty="0" err="1">
                <a:solidFill>
                  <a:srgbClr val="25A14D"/>
                </a:solidFill>
                <a:latin typeface="+mn-lt"/>
              </a:rPr>
              <a:t>etc</a:t>
            </a:r>
            <a:r>
              <a:rPr lang="en-US" sz="4000" dirty="0">
                <a:solidFill>
                  <a:srgbClr val="25A14D"/>
                </a:solidFill>
                <a:latin typeface="+mn-lt"/>
              </a:rPr>
              <a:t>) from dissemination activities such as, conferences, technical workshops publications and patents</a:t>
            </a:r>
          </a:p>
          <a:p>
            <a:pPr algn="just"/>
            <a:r>
              <a:rPr lang="en-US" sz="4000" dirty="0" smtClean="0">
                <a:solidFill>
                  <a:srgbClr val="25A14D"/>
                </a:solidFill>
                <a:latin typeface="+mn-lt"/>
              </a:rPr>
              <a:t>In addition </a:t>
            </a:r>
            <a:r>
              <a:rPr lang="en-US" sz="4000" dirty="0" smtClean="0">
                <a:solidFill>
                  <a:srgbClr val="25A14D"/>
                </a:solidFill>
                <a:latin typeface="+mn-lt"/>
              </a:rPr>
              <a:t>:</a:t>
            </a:r>
            <a:endParaRPr lang="en-US" sz="4000" dirty="0">
              <a:solidFill>
                <a:srgbClr val="25A14D"/>
              </a:solidFill>
              <a:latin typeface="+mn-lt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25A14D"/>
                </a:solidFill>
                <a:latin typeface="+mn-lt"/>
              </a:rPr>
              <a:t> Indicate the number of conferences/workshops organized by the project and that the project has </a:t>
            </a:r>
            <a:r>
              <a:rPr lang="en-US" sz="4000" dirty="0" smtClean="0">
                <a:solidFill>
                  <a:srgbClr val="25A14D"/>
                </a:solidFill>
                <a:latin typeface="+mn-lt"/>
              </a:rPr>
              <a:t>attended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4000" dirty="0" smtClean="0">
                <a:solidFill>
                  <a:srgbClr val="25A14D"/>
                </a:solidFill>
                <a:latin typeface="+mn-lt"/>
              </a:rPr>
              <a:t>Specify </a:t>
            </a:r>
            <a:r>
              <a:rPr lang="en-US" sz="4000" dirty="0">
                <a:solidFill>
                  <a:srgbClr val="25A14D"/>
                </a:solidFill>
                <a:latin typeface="+mn-lt"/>
              </a:rPr>
              <a:t>the number of publications and give reference up to 2 most relevant ones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25A14D"/>
                </a:solidFill>
                <a:latin typeface="+mn-lt"/>
              </a:rPr>
              <a:t>Please provide the total number of patents (and patents applications) and give full reference to up to 2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25A14D"/>
                </a:solidFill>
                <a:latin typeface="+mn-lt"/>
              </a:rPr>
              <a:t>In addition, please refer to the public deliverables of the project</a:t>
            </a:r>
          </a:p>
          <a:p>
            <a:pPr algn="just"/>
            <a:endParaRPr lang="en-GB" sz="4000" dirty="0">
              <a:solidFill>
                <a:srgbClr val="25A14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317645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E7C23-2AAD-0D45-B01B-5A673730BB0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1138251" y="953344"/>
            <a:ext cx="20234248" cy="830997"/>
          </a:xfrm>
        </p:spPr>
        <p:txBody>
          <a:bodyPr/>
          <a:lstStyle/>
          <a:p>
            <a:r>
              <a:rPr lang="en-GB" dirty="0" smtClean="0"/>
              <a:t>Horizontal Activities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894856" y="5705872"/>
            <a:ext cx="2000598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solidFill>
                  <a:srgbClr val="25A14D"/>
                </a:solidFill>
                <a:latin typeface="+mn-lt"/>
              </a:rPr>
              <a:t>Free slide illustrating activities on public awareness, training, RCS (Regulations, Codes and Standards), Life Cycle Analysis (LCA), Hydrogen Events and </a:t>
            </a:r>
            <a:r>
              <a:rPr lang="en-US" sz="4400" dirty="0" err="1">
                <a:solidFill>
                  <a:srgbClr val="25A14D"/>
                </a:solidFill>
                <a:latin typeface="+mn-lt"/>
              </a:rPr>
              <a:t>LEssons</a:t>
            </a:r>
            <a:r>
              <a:rPr lang="en-US" sz="4400" dirty="0">
                <a:solidFill>
                  <a:srgbClr val="25A14D"/>
                </a:solidFill>
                <a:latin typeface="+mn-lt"/>
              </a:rPr>
              <a:t> Learned (HELLEN) and contribution to cross-cutting activities or any other activities not mentioned in the previous </a:t>
            </a:r>
            <a:r>
              <a:rPr lang="en-US" sz="4400" dirty="0" smtClean="0">
                <a:solidFill>
                  <a:srgbClr val="25A14D"/>
                </a:solidFill>
                <a:latin typeface="+mn-lt"/>
              </a:rPr>
              <a:t>slides.</a:t>
            </a:r>
            <a:endParaRPr lang="en-US" sz="4400" dirty="0">
              <a:solidFill>
                <a:srgbClr val="25A14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432773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1E7C23-2AAD-0D45-B01B-5A673730BB06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alibri" charset="0"/>
                <a:cs typeface="Calibri" charset="0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Calibri" charset="0"/>
              <a:cs typeface="Calibri" charset="0"/>
              <a:sym typeface="Gill Sans" charset="0"/>
            </a:endParaRPr>
          </a:p>
        </p:txBody>
      </p:sp>
      <p:sp>
        <p:nvSpPr>
          <p:cNvPr id="50" name="Content Placeholder 1"/>
          <p:cNvSpPr>
            <a:spLocks noGrp="1"/>
          </p:cNvSpPr>
          <p:nvPr>
            <p:ph sz="quarter" idx="20"/>
          </p:nvPr>
        </p:nvSpPr>
        <p:spPr>
          <a:xfrm>
            <a:off x="958752" y="723356"/>
            <a:ext cx="20234248" cy="830997"/>
          </a:xfrm>
        </p:spPr>
        <p:txBody>
          <a:bodyPr/>
          <a:lstStyle/>
          <a:p>
            <a:r>
              <a:rPr lang="en-US" dirty="0" smtClean="0"/>
              <a:t>GENERAL GUIDELINES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1"/>
          </p:nvPr>
        </p:nvSpPr>
        <p:spPr>
          <a:xfrm>
            <a:off x="1102768" y="1804981"/>
            <a:ext cx="20234248" cy="553998"/>
          </a:xfrm>
        </p:spPr>
        <p:txBody>
          <a:bodyPr/>
          <a:lstStyle/>
          <a:p>
            <a:r>
              <a:rPr lang="en-US" sz="3600" dirty="0" smtClean="0"/>
              <a:t>Content</a:t>
            </a:r>
            <a:endParaRPr lang="en-US" sz="3600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1319511" y="4697413"/>
            <a:ext cx="22033904" cy="497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C84"/>
              </a:buClr>
              <a:buFont typeface="Arial" charset="0"/>
              <a:buChar char="•"/>
              <a:defRPr sz="3200" kern="1200">
                <a:solidFill>
                  <a:srgbClr val="194C84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–"/>
              <a:defRPr sz="2800" kern="1200">
                <a:solidFill>
                  <a:srgbClr val="008000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sz="4000" b="1" dirty="0" smtClean="0">
                <a:latin typeface="+mn-lt"/>
                <a:cs typeface="Arial" pitchFamily="34" charset="0"/>
              </a:rPr>
              <a:t>The </a:t>
            </a:r>
            <a:r>
              <a:rPr lang="en-US" sz="4000" b="1" dirty="0">
                <a:latin typeface="+mn-lt"/>
                <a:cs typeface="Arial" pitchFamily="34" charset="0"/>
              </a:rPr>
              <a:t>presentation must focus on targets and current state of project achievements in relation to the contractual objectives and overall strategic context of FCH JU and its </a:t>
            </a:r>
            <a:r>
              <a:rPr lang="en-US" sz="4000" b="1" dirty="0">
                <a:latin typeface="+mn-lt"/>
                <a:cs typeface="Arial" pitchFamily="34" charset="0"/>
                <a:hlinkClick r:id="rId3"/>
              </a:rPr>
              <a:t>annual</a:t>
            </a:r>
            <a:r>
              <a:rPr lang="en-US" sz="4000" b="1" dirty="0">
                <a:latin typeface="+mn-lt"/>
                <a:cs typeface="Arial" pitchFamily="34" charset="0"/>
              </a:rPr>
              <a:t> and </a:t>
            </a:r>
            <a:r>
              <a:rPr lang="en-US" sz="4000" b="1" dirty="0">
                <a:latin typeface="+mn-lt"/>
                <a:cs typeface="Arial" pitchFamily="34" charset="0"/>
                <a:hlinkClick r:id="rId4"/>
              </a:rPr>
              <a:t>multi-annual plans</a:t>
            </a:r>
            <a:r>
              <a:rPr lang="en-US" sz="4000" b="1" dirty="0">
                <a:latin typeface="+mn-lt"/>
                <a:cs typeface="Arial" pitchFamily="34" charset="0"/>
              </a:rPr>
              <a:t>.</a:t>
            </a:r>
          </a:p>
          <a:p>
            <a:pPr marL="0" lvl="0" indent="0">
              <a:buNone/>
              <a:defRPr/>
            </a:pPr>
            <a:endParaRPr lang="nl-BE" sz="4000" b="1" dirty="0">
              <a:latin typeface="+mn-lt"/>
              <a:cs typeface="Arial" pitchFamily="34" charset="0"/>
            </a:endParaRPr>
          </a:p>
          <a:p>
            <a:pPr marL="0" lvl="0" indent="0">
              <a:buNone/>
              <a:defRPr/>
            </a:pPr>
            <a:r>
              <a:rPr lang="en-US" sz="4000" dirty="0">
                <a:latin typeface="+mn-lt"/>
                <a:cs typeface="Arial" pitchFamily="34" charset="0"/>
              </a:rPr>
              <a:t>The presentation refers to the information provided in the self-assessment report, including:</a:t>
            </a:r>
          </a:p>
          <a:p>
            <a:pPr lvl="0">
              <a:buFont typeface="Wingdings" pitchFamily="2" charset="2"/>
              <a:buChar char="§"/>
              <a:defRPr/>
            </a:pPr>
            <a:r>
              <a:rPr lang="en-US" sz="4000" dirty="0">
                <a:latin typeface="+mn-lt"/>
                <a:cs typeface="Arial" pitchFamily="34" charset="0"/>
              </a:rPr>
              <a:t>as introduction: an overview and a summary with context, objectives, and position towards international state-of-art (</a:t>
            </a:r>
            <a:r>
              <a:rPr lang="en-US" sz="4000" dirty="0" err="1">
                <a:latin typeface="+mn-lt"/>
                <a:cs typeface="Arial" pitchFamily="34" charset="0"/>
              </a:rPr>
              <a:t>SoA</a:t>
            </a:r>
            <a:r>
              <a:rPr lang="en-US" sz="4000" dirty="0">
                <a:latin typeface="+mn-lt"/>
                <a:cs typeface="Arial" pitchFamily="34" charset="0"/>
              </a:rPr>
              <a:t>)</a:t>
            </a:r>
          </a:p>
          <a:p>
            <a:pPr lvl="0">
              <a:buFont typeface="Wingdings" pitchFamily="2" charset="2"/>
              <a:buChar char="§"/>
              <a:defRPr/>
            </a:pPr>
            <a:r>
              <a:rPr lang="en-US" sz="4000" dirty="0">
                <a:latin typeface="+mn-lt"/>
                <a:cs typeface="Arial" pitchFamily="34" charset="0"/>
              </a:rPr>
              <a:t>a main part with emphasis on advancement towards the objectives focusing on maximum 3 main aspects and actions planned</a:t>
            </a:r>
          </a:p>
          <a:p>
            <a:pPr lvl="0">
              <a:buFont typeface="Wingdings" pitchFamily="2" charset="2"/>
              <a:buChar char="§"/>
              <a:defRPr/>
            </a:pPr>
            <a:r>
              <a:rPr lang="en-US" sz="4000" dirty="0">
                <a:latin typeface="+mn-lt"/>
                <a:cs typeface="Arial" pitchFamily="34" charset="0"/>
              </a:rPr>
              <a:t>some slides about general activities such as main challenges, communication and dissemination </a:t>
            </a:r>
            <a:r>
              <a:rPr lang="en-US" sz="4000" dirty="0" smtClean="0">
                <a:latin typeface="+mn-lt"/>
                <a:cs typeface="Arial" pitchFamily="34" charset="0"/>
              </a:rPr>
              <a:t>activities</a:t>
            </a:r>
            <a:endParaRPr lang="en-US" sz="4000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087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E7C23-2AAD-0D45-B01B-5A673730BB0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1138251" y="953344"/>
            <a:ext cx="20234248" cy="830997"/>
          </a:xfrm>
        </p:spPr>
        <p:txBody>
          <a:bodyPr/>
          <a:lstStyle/>
          <a:p>
            <a:r>
              <a:rPr lang="en-US" dirty="0"/>
              <a:t>SYNERGIES WITH OTHER PROJECTS AND PROGRAMMES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894856" y="4409728"/>
            <a:ext cx="20005980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solidFill>
                  <a:srgbClr val="004494"/>
                </a:solidFill>
                <a:latin typeface="+mn-lt"/>
              </a:rPr>
              <a:t>Interactions with projects funded under EU </a:t>
            </a:r>
            <a:r>
              <a:rPr lang="en-US" sz="4400" dirty="0" err="1">
                <a:solidFill>
                  <a:srgbClr val="004494"/>
                </a:solidFill>
                <a:latin typeface="+mn-lt"/>
              </a:rPr>
              <a:t>programmes</a:t>
            </a:r>
            <a:endParaRPr lang="en-US" sz="4400" dirty="0">
              <a:solidFill>
                <a:srgbClr val="004494"/>
              </a:solidFill>
              <a:latin typeface="+mn-lt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+mn-lt"/>
              </a:rPr>
              <a:t>Project acronym/logo: Description of interactions, synergies and/or joint activities (if any) and relevant benefits obtained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+mn-lt"/>
              </a:rPr>
              <a:t>Project acronym/logo: Description of interactions, synergies and/or joint activities (if any) and relevant benefits obtained </a:t>
            </a:r>
          </a:p>
          <a:p>
            <a:pPr algn="just"/>
            <a:endParaRPr lang="en-US" sz="3600" dirty="0">
              <a:solidFill>
                <a:srgbClr val="25A14D"/>
              </a:solidFill>
              <a:latin typeface="+mn-lt"/>
            </a:endParaRPr>
          </a:p>
          <a:p>
            <a:pPr algn="just"/>
            <a:r>
              <a:rPr lang="en-US" sz="4400" dirty="0">
                <a:solidFill>
                  <a:srgbClr val="004494"/>
                </a:solidFill>
                <a:latin typeface="+mn-lt"/>
              </a:rPr>
              <a:t>Interactions with national and international-level projects and initiatives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+mn-lt"/>
              </a:rPr>
              <a:t>Project acronym/logo: Description of interactions, synergies and/or joint activities (if any) and relevant benefits obtained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+mn-lt"/>
              </a:rPr>
              <a:t>Project acronym/logo: Description of interactions, synergies and/or joint activities (if any) and relevant benefits obtained </a:t>
            </a:r>
          </a:p>
        </p:txBody>
      </p:sp>
    </p:spTree>
    <p:extLst>
      <p:ext uri="{BB962C8B-B14F-4D97-AF65-F5344CB8AC3E}">
        <p14:creationId xmlns:p14="http://schemas.microsoft.com/office/powerpoint/2010/main" val="263551740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E7C23-2AAD-0D45-B01B-5A673730BB0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GB" dirty="0"/>
              <a:t>Icons/Tables and graphic material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462808" y="5561856"/>
            <a:ext cx="20162846" cy="105337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4000" dirty="0" smtClean="0">
                <a:solidFill>
                  <a:srgbClr val="25A14D"/>
                </a:solidFill>
              </a:rPr>
              <a:t>Please feel free to use any of the icons, tables </a:t>
            </a:r>
            <a:r>
              <a:rPr lang="en-GB" sz="4000" dirty="0" err="1" smtClean="0">
                <a:solidFill>
                  <a:srgbClr val="25A14D"/>
                </a:solidFill>
              </a:rPr>
              <a:t>etc</a:t>
            </a:r>
            <a:r>
              <a:rPr lang="en-GB" sz="4000" dirty="0" smtClean="0">
                <a:solidFill>
                  <a:srgbClr val="25A14D"/>
                </a:solidFill>
              </a:rPr>
              <a:t> provided in the following slides to your presentation</a:t>
            </a:r>
            <a:endParaRPr lang="en-GB" sz="4000" dirty="0">
              <a:solidFill>
                <a:srgbClr val="25A1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63786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E7C23-2AAD-0D45-B01B-5A673730BB0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1246784" y="1313384"/>
            <a:ext cx="20234248" cy="830997"/>
          </a:xfrm>
        </p:spPr>
        <p:txBody>
          <a:bodyPr/>
          <a:lstStyle/>
          <a:p>
            <a:r>
              <a:rPr lang="en-GB" dirty="0" smtClean="0"/>
              <a:t>Auxiliary Slides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171220" y="5777880"/>
            <a:ext cx="123853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25A14D"/>
                </a:solidFill>
              </a:rPr>
              <a:t>Please select one or more slides/graphs/icons according to your needs and delete the rest</a:t>
            </a:r>
            <a:endParaRPr lang="en-GB" dirty="0">
              <a:solidFill>
                <a:srgbClr val="25A1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30834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E7C23-2AAD-0D45-B01B-5A673730BB0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Simple Bar chart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en-US" dirty="0"/>
              <a:t>Select graph &gt; Right click &gt; Edit data in Excel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03313" y="3689350"/>
            <a:ext cx="10817583" cy="8281987"/>
            <a:chOff x="1103313" y="3689350"/>
            <a:chExt cx="10817583" cy="8281987"/>
          </a:xfrm>
        </p:grpSpPr>
        <p:sp>
          <p:nvSpPr>
            <p:cNvPr id="7" name="Rounded Rectangle 6"/>
            <p:cNvSpPr/>
            <p:nvPr/>
          </p:nvSpPr>
          <p:spPr>
            <a:xfrm>
              <a:off x="1103313" y="3689350"/>
              <a:ext cx="10817583" cy="8281987"/>
            </a:xfrm>
            <a:prstGeom prst="roundRect">
              <a:avLst>
                <a:gd name="adj" fmla="val 5506"/>
              </a:avLst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934" dirty="0"/>
            </a:p>
          </p:txBody>
        </p:sp>
        <p:graphicFrame>
          <p:nvGraphicFramePr>
            <p:cNvPr id="9" name="Content Placeholder 7"/>
            <p:cNvGraphicFramePr>
              <a:graphicFrameLocks/>
            </p:cNvGraphicFramePr>
            <p:nvPr>
              <p:extLst/>
            </p:nvPr>
          </p:nvGraphicFramePr>
          <p:xfrm>
            <a:off x="3153543" y="5082166"/>
            <a:ext cx="7494465" cy="59542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Content Placeholder 1"/>
            <p:cNvSpPr txBox="1">
              <a:spLocks/>
            </p:cNvSpPr>
            <p:nvPr/>
          </p:nvSpPr>
          <p:spPr>
            <a:xfrm>
              <a:off x="1318792" y="3885978"/>
              <a:ext cx="10225136" cy="667766"/>
            </a:xfrm>
            <a:prstGeom prst="rect">
              <a:avLst/>
            </a:prstGeom>
          </p:spPr>
          <p:txBody>
            <a:bodyPr/>
            <a:lstStyle>
              <a:lvl1pPr marL="1117600" indent="-800100" algn="l" rtl="0" fontAlgn="base">
                <a:spcBef>
                  <a:spcPts val="52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5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1pPr>
              <a:lvl2pPr marL="1562100" indent="-800100" algn="l" rtl="0" fontAlgn="base">
                <a:spcBef>
                  <a:spcPts val="52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5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2pPr>
              <a:lvl3pPr marL="2006600" indent="-800100" algn="l" rtl="0" fontAlgn="base">
                <a:spcBef>
                  <a:spcPts val="52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5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3pPr>
              <a:lvl4pPr marL="2451100" indent="-800100" algn="l" rtl="0" fontAlgn="base">
                <a:spcBef>
                  <a:spcPts val="52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5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4pPr>
              <a:lvl5pPr marL="2895600" indent="-800100" algn="l" rtl="0" fontAlgn="base">
                <a:spcBef>
                  <a:spcPts val="52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5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17500" indent="0" algn="ctr" defTabSz="913526">
                <a:buClr>
                  <a:srgbClr val="0C5EA7"/>
                </a:buClr>
                <a:buNone/>
              </a:pPr>
              <a:r>
                <a:rPr lang="en-US" sz="3200" b="1" dirty="0">
                  <a:solidFill>
                    <a:srgbClr val="174489"/>
                  </a:solidFill>
                  <a:latin typeface="Calibri" charset="0"/>
                  <a:ea typeface="Calibri" charset="0"/>
                  <a:cs typeface="Calibri" charset="0"/>
                </a:rPr>
                <a:t>Title comes here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635185" y="3780321"/>
            <a:ext cx="10817583" cy="8281987"/>
            <a:chOff x="1103313" y="3689350"/>
            <a:chExt cx="10817583" cy="8281987"/>
          </a:xfrm>
        </p:grpSpPr>
        <p:sp>
          <p:nvSpPr>
            <p:cNvPr id="19" name="Rounded Rectangle 18"/>
            <p:cNvSpPr/>
            <p:nvPr/>
          </p:nvSpPr>
          <p:spPr>
            <a:xfrm>
              <a:off x="1103313" y="3689350"/>
              <a:ext cx="10817583" cy="8281987"/>
            </a:xfrm>
            <a:prstGeom prst="roundRect">
              <a:avLst>
                <a:gd name="adj" fmla="val 5506"/>
              </a:avLst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934" dirty="0"/>
            </a:p>
          </p:txBody>
        </p:sp>
        <p:graphicFrame>
          <p:nvGraphicFramePr>
            <p:cNvPr id="21" name="Content Placeholder 5"/>
            <p:cNvGraphicFramePr>
              <a:graphicFrameLocks/>
            </p:cNvGraphicFramePr>
            <p:nvPr>
              <p:extLst/>
            </p:nvPr>
          </p:nvGraphicFramePr>
          <p:xfrm>
            <a:off x="2315709" y="5143722"/>
            <a:ext cx="7768899" cy="527736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2" name="Text Placeholder 3"/>
            <p:cNvSpPr txBox="1">
              <a:spLocks/>
            </p:cNvSpPr>
            <p:nvPr/>
          </p:nvSpPr>
          <p:spPr>
            <a:xfrm>
              <a:off x="7608840" y="6270382"/>
              <a:ext cx="1860298" cy="745550"/>
            </a:xfrm>
            <a:prstGeom prst="rect">
              <a:avLst/>
            </a:prstGeom>
          </p:spPr>
          <p:txBody>
            <a:bodyPr/>
            <a:lstStyle>
              <a:lvl1pPr marL="1117600" indent="-800100" algn="l" rtl="0" fontAlgn="base">
                <a:spcBef>
                  <a:spcPts val="52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 kern="1200">
                  <a:solidFill>
                    <a:srgbClr val="7F7F7F"/>
                  </a:solidFill>
                  <a:latin typeface="Calibri" charset="0"/>
                  <a:ea typeface="Calibri" charset="0"/>
                  <a:cs typeface="Calibri" charset="0"/>
                  <a:sym typeface="Gill Sans" charset="0"/>
                </a:defRPr>
              </a:lvl1pPr>
              <a:lvl2pPr marL="1562100" indent="-800100" algn="l" rtl="0" fontAlgn="base">
                <a:spcBef>
                  <a:spcPts val="52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 kern="1200">
                  <a:solidFill>
                    <a:srgbClr val="7F7F7F"/>
                  </a:solidFill>
                  <a:latin typeface="Calibri" charset="0"/>
                  <a:ea typeface="Calibri" charset="0"/>
                  <a:cs typeface="Calibri" charset="0"/>
                  <a:sym typeface="Gill Sans" charset="0"/>
                </a:defRPr>
              </a:lvl2pPr>
              <a:lvl3pPr marL="2006600" indent="-800100" algn="l" rtl="0" fontAlgn="base">
                <a:spcBef>
                  <a:spcPts val="52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 kern="1200">
                  <a:solidFill>
                    <a:srgbClr val="7F7F7F"/>
                  </a:solidFill>
                  <a:latin typeface="Calibri" charset="0"/>
                  <a:ea typeface="Calibri" charset="0"/>
                  <a:cs typeface="Calibri" charset="0"/>
                  <a:sym typeface="Gill Sans" charset="0"/>
                </a:defRPr>
              </a:lvl3pPr>
              <a:lvl4pPr marL="2451100" indent="-800100" algn="l" rtl="0" fontAlgn="base">
                <a:spcBef>
                  <a:spcPts val="52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 kern="1200">
                  <a:solidFill>
                    <a:srgbClr val="7F7F7F"/>
                  </a:solidFill>
                  <a:latin typeface="Calibri" charset="0"/>
                  <a:ea typeface="Calibri" charset="0"/>
                  <a:cs typeface="Calibri" charset="0"/>
                  <a:sym typeface="Gill Sans" charset="0"/>
                </a:defRPr>
              </a:lvl4pPr>
              <a:lvl5pPr marL="2895600" indent="-800100" algn="l" rtl="0" fontAlgn="base">
                <a:spcBef>
                  <a:spcPts val="52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 kern="1200">
                  <a:solidFill>
                    <a:srgbClr val="7F7F7F"/>
                  </a:solidFill>
                  <a:latin typeface="Calibri" charset="0"/>
                  <a:ea typeface="Calibri" charset="0"/>
                  <a:cs typeface="Calibri" charset="0"/>
                  <a:sym typeface="Gill Sans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9500" indent="0" algn="ctr">
                <a:spcBef>
                  <a:spcPts val="0"/>
                </a:spcBef>
                <a:buNone/>
              </a:pPr>
              <a:r>
                <a:rPr lang="en-US" sz="3200" b="1" i="1" dirty="0">
                  <a:solidFill>
                    <a:schemeClr val="bg1">
                      <a:lumMod val="50000"/>
                    </a:schemeClr>
                  </a:solidFill>
                </a:rPr>
                <a:t>Text here</a:t>
              </a: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>
              <a:off x="7259026" y="6871916"/>
              <a:ext cx="2210112" cy="0"/>
            </a:xfrm>
            <a:prstGeom prst="lin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Content Placeholder 1"/>
            <p:cNvSpPr txBox="1">
              <a:spLocks/>
            </p:cNvSpPr>
            <p:nvPr/>
          </p:nvSpPr>
          <p:spPr>
            <a:xfrm>
              <a:off x="1318792" y="3885978"/>
              <a:ext cx="10225136" cy="667766"/>
            </a:xfrm>
            <a:prstGeom prst="rect">
              <a:avLst/>
            </a:prstGeom>
          </p:spPr>
          <p:txBody>
            <a:bodyPr/>
            <a:lstStyle>
              <a:lvl1pPr marL="1117600" indent="-800100" algn="l" rtl="0" fontAlgn="base">
                <a:spcBef>
                  <a:spcPts val="52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5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1pPr>
              <a:lvl2pPr marL="1562100" indent="-800100" algn="l" rtl="0" fontAlgn="base">
                <a:spcBef>
                  <a:spcPts val="52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5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2pPr>
              <a:lvl3pPr marL="2006600" indent="-800100" algn="l" rtl="0" fontAlgn="base">
                <a:spcBef>
                  <a:spcPts val="52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5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3pPr>
              <a:lvl4pPr marL="2451100" indent="-800100" algn="l" rtl="0" fontAlgn="base">
                <a:spcBef>
                  <a:spcPts val="52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5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4pPr>
              <a:lvl5pPr marL="2895600" indent="-800100" algn="l" rtl="0" fontAlgn="base">
                <a:spcBef>
                  <a:spcPts val="52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5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Gill Sans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17500" indent="0" algn="ctr" defTabSz="913526">
                <a:buClr>
                  <a:srgbClr val="0C5EA7"/>
                </a:buClr>
                <a:buNone/>
              </a:pPr>
              <a:r>
                <a:rPr lang="en-US" sz="3200" b="1" dirty="0">
                  <a:solidFill>
                    <a:srgbClr val="174489"/>
                  </a:solidFill>
                  <a:latin typeface="Calibri" charset="0"/>
                  <a:ea typeface="Calibri" charset="0"/>
                  <a:cs typeface="Calibri" charset="0"/>
                </a:rPr>
                <a:t>Title comes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507387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E7C23-2AAD-0D45-B01B-5A673730BB0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Triple level Bar chart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1"/>
          </p:nvPr>
        </p:nvSpPr>
        <p:spPr>
          <a:xfrm>
            <a:off x="1102768" y="1671169"/>
            <a:ext cx="20234248" cy="492443"/>
          </a:xfrm>
        </p:spPr>
        <p:txBody>
          <a:bodyPr/>
          <a:lstStyle/>
          <a:p>
            <a:r>
              <a:rPr lang="en-US" dirty="0"/>
              <a:t>Select graph &gt; Right click &gt; Edit data in Excel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103313" y="3689350"/>
            <a:ext cx="22034501" cy="8281988"/>
          </a:xfrm>
          <a:prstGeom prst="roundRect">
            <a:avLst>
              <a:gd name="adj" fmla="val 5506"/>
            </a:avLst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934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1390800" y="3885978"/>
            <a:ext cx="21530392" cy="667766"/>
          </a:xfrm>
          <a:prstGeom prst="rect">
            <a:avLst/>
          </a:prstGeom>
        </p:spPr>
        <p:txBody>
          <a:bodyPr/>
          <a:lstStyle>
            <a:lvl1pPr marL="1117600" indent="-800100" algn="l" rtl="0" fontAlgn="base">
              <a:spcBef>
                <a:spcPts val="52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562100" indent="-800100" algn="l" rtl="0" fontAlgn="base">
              <a:spcBef>
                <a:spcPts val="52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2006600" indent="-800100" algn="l" rtl="0" fontAlgn="base">
              <a:spcBef>
                <a:spcPts val="52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451100" indent="-800100" algn="l" rtl="0" fontAlgn="base">
              <a:spcBef>
                <a:spcPts val="52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895600" indent="-800100" algn="l" rtl="0" fontAlgn="base">
              <a:spcBef>
                <a:spcPts val="52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00" indent="0" algn="ctr" defTabSz="913526">
              <a:buClr>
                <a:srgbClr val="0C5EA7"/>
              </a:buClr>
              <a:buNone/>
            </a:pPr>
            <a:r>
              <a:rPr lang="en-US" sz="3200" b="1" dirty="0">
                <a:solidFill>
                  <a:srgbClr val="174489"/>
                </a:solidFill>
                <a:latin typeface="Calibri" charset="0"/>
                <a:ea typeface="Calibri" charset="0"/>
                <a:cs typeface="Calibri" charset="0"/>
              </a:rPr>
              <a:t>Title comes here</a:t>
            </a: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/>
          </p:nvPr>
        </p:nvGraphicFramePr>
        <p:xfrm>
          <a:off x="1498812" y="4553745"/>
          <a:ext cx="21314368" cy="7056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755695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E7C23-2AAD-0D45-B01B-5A673730BB0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Balloon text boxes with icons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1"/>
          </p:nvPr>
        </p:nvSpPr>
        <p:spPr>
          <a:xfrm>
            <a:off x="1102768" y="1671169"/>
            <a:ext cx="20234248" cy="492443"/>
          </a:xfrm>
        </p:spPr>
        <p:txBody>
          <a:bodyPr/>
          <a:lstStyle/>
          <a:p>
            <a:r>
              <a:rPr lang="en-US" dirty="0"/>
              <a:t>Icons can be added according to the content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02768" y="4913313"/>
            <a:ext cx="5184999" cy="5666073"/>
            <a:chOff x="3084703" y="2194705"/>
            <a:chExt cx="5184999" cy="5666073"/>
          </a:xfrm>
        </p:grpSpPr>
        <p:sp>
          <p:nvSpPr>
            <p:cNvPr id="6" name="Oval 5"/>
            <p:cNvSpPr/>
            <p:nvPr/>
          </p:nvSpPr>
          <p:spPr bwMode="auto">
            <a:xfrm>
              <a:off x="3084703" y="2675779"/>
              <a:ext cx="5184999" cy="5184999"/>
            </a:xfrm>
            <a:prstGeom prst="ellipse">
              <a:avLst/>
            </a:prstGeom>
            <a:solidFill>
              <a:srgbClr val="0081C7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8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r>
                <a:rPr lang="en-US" sz="4400" b="1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Title here</a:t>
              </a:r>
            </a:p>
            <a:p>
              <a:r>
                <a:rPr lang="en-US" sz="3200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Content comes here</a:t>
              </a:r>
              <a:endParaRPr lang="en-US" sz="3200" dirty="0">
                <a:latin typeface="Calibri" charset="0"/>
                <a:ea typeface="Calibri" charset="0"/>
                <a:cs typeface="Calibri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charset="0"/>
                <a:ea typeface="Calibri" charset="0"/>
                <a:cs typeface="Calibri" charset="0"/>
                <a:sym typeface="Gill Sans" charset="0"/>
              </a:endParaRPr>
            </a:p>
          </p:txBody>
        </p:sp>
        <p:sp>
          <p:nvSpPr>
            <p:cNvPr id="7" name="Ellipse 25"/>
            <p:cNvSpPr/>
            <p:nvPr/>
          </p:nvSpPr>
          <p:spPr bwMode="auto">
            <a:xfrm>
              <a:off x="4978216" y="2194705"/>
              <a:ext cx="1397973" cy="1397973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0081C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5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582176" y="4913313"/>
            <a:ext cx="5184999" cy="5666073"/>
            <a:chOff x="3084703" y="2194705"/>
            <a:chExt cx="5184999" cy="5666073"/>
          </a:xfrm>
        </p:grpSpPr>
        <p:sp>
          <p:nvSpPr>
            <p:cNvPr id="9" name="Oval 8"/>
            <p:cNvSpPr/>
            <p:nvPr/>
          </p:nvSpPr>
          <p:spPr bwMode="auto">
            <a:xfrm>
              <a:off x="3084703" y="2675779"/>
              <a:ext cx="5184999" cy="5184999"/>
            </a:xfrm>
            <a:prstGeom prst="ellipse">
              <a:avLst/>
            </a:prstGeom>
            <a:solidFill>
              <a:srgbClr val="004494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8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r>
                <a:rPr lang="en-US" sz="4400" b="1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Title here</a:t>
              </a:r>
            </a:p>
            <a:p>
              <a:r>
                <a:rPr lang="en-US" sz="3200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Content comes here</a:t>
              </a:r>
              <a:endParaRPr lang="en-US" sz="3200" dirty="0">
                <a:latin typeface="Calibri" charset="0"/>
                <a:ea typeface="Calibri" charset="0"/>
                <a:cs typeface="Calibri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charset="0"/>
                <a:ea typeface="Calibri" charset="0"/>
                <a:cs typeface="Calibri" charset="0"/>
                <a:sym typeface="Gill Sans" charset="0"/>
              </a:endParaRPr>
            </a:p>
          </p:txBody>
        </p:sp>
        <p:sp>
          <p:nvSpPr>
            <p:cNvPr id="10" name="Ellipse 25"/>
            <p:cNvSpPr/>
            <p:nvPr/>
          </p:nvSpPr>
          <p:spPr bwMode="auto">
            <a:xfrm>
              <a:off x="4978216" y="2194705"/>
              <a:ext cx="1397973" cy="1397973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00449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5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473406" y="4913313"/>
            <a:ext cx="5184999" cy="5666073"/>
            <a:chOff x="3084703" y="2194705"/>
            <a:chExt cx="5184999" cy="5666073"/>
          </a:xfrm>
        </p:grpSpPr>
        <p:sp>
          <p:nvSpPr>
            <p:cNvPr id="12" name="Oval 11"/>
            <p:cNvSpPr/>
            <p:nvPr/>
          </p:nvSpPr>
          <p:spPr bwMode="auto">
            <a:xfrm>
              <a:off x="3084703" y="2675779"/>
              <a:ext cx="5184999" cy="5184999"/>
            </a:xfrm>
            <a:prstGeom prst="ellipse">
              <a:avLst/>
            </a:prstGeom>
            <a:solidFill>
              <a:srgbClr val="3DA7AB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8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r>
                <a:rPr lang="en-US" sz="4400" b="1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Title here</a:t>
              </a:r>
            </a:p>
            <a:p>
              <a:r>
                <a:rPr lang="en-US" sz="3200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Content comes here</a:t>
              </a:r>
              <a:endParaRPr lang="en-US" sz="3200" dirty="0">
                <a:latin typeface="Calibri" charset="0"/>
                <a:ea typeface="Calibri" charset="0"/>
                <a:cs typeface="Calibri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charset="0"/>
                <a:ea typeface="Calibri" charset="0"/>
                <a:cs typeface="Calibri" charset="0"/>
                <a:sym typeface="Gill Sans" charset="0"/>
              </a:endParaRPr>
            </a:p>
          </p:txBody>
        </p:sp>
        <p:sp>
          <p:nvSpPr>
            <p:cNvPr id="13" name="Ellipse 25"/>
            <p:cNvSpPr/>
            <p:nvPr/>
          </p:nvSpPr>
          <p:spPr bwMode="auto">
            <a:xfrm>
              <a:off x="4978216" y="2194705"/>
              <a:ext cx="1397973" cy="1397973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3DA7A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5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952814" y="4913313"/>
            <a:ext cx="5184999" cy="5666073"/>
            <a:chOff x="3084703" y="2194705"/>
            <a:chExt cx="5184999" cy="5666073"/>
          </a:xfrm>
        </p:grpSpPr>
        <p:sp>
          <p:nvSpPr>
            <p:cNvPr id="15" name="Oval 14"/>
            <p:cNvSpPr/>
            <p:nvPr/>
          </p:nvSpPr>
          <p:spPr bwMode="auto">
            <a:xfrm>
              <a:off x="3084703" y="2675779"/>
              <a:ext cx="5184999" cy="5184999"/>
            </a:xfrm>
            <a:prstGeom prst="ellipse">
              <a:avLst/>
            </a:prstGeom>
            <a:solidFill>
              <a:srgbClr val="62C4DD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8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r>
                <a:rPr lang="en-US" sz="4400" b="1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Title here</a:t>
              </a:r>
            </a:p>
            <a:p>
              <a:r>
                <a:rPr lang="en-US" sz="3200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Content comes here</a:t>
              </a:r>
              <a:endParaRPr lang="en-US" sz="3200" dirty="0">
                <a:latin typeface="Calibri" charset="0"/>
                <a:ea typeface="Calibri" charset="0"/>
                <a:cs typeface="Calibri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charset="0"/>
                <a:ea typeface="Calibri" charset="0"/>
                <a:cs typeface="Calibri" charset="0"/>
                <a:sym typeface="Gill Sans" charset="0"/>
              </a:endParaRPr>
            </a:p>
          </p:txBody>
        </p:sp>
        <p:sp>
          <p:nvSpPr>
            <p:cNvPr id="16" name="Ellipse 25"/>
            <p:cNvSpPr/>
            <p:nvPr/>
          </p:nvSpPr>
          <p:spPr bwMode="auto">
            <a:xfrm>
              <a:off x="4978216" y="2194705"/>
              <a:ext cx="1397973" cy="1397973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62C4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5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071901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E7C23-2AAD-0D45-B01B-5A673730BB06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Square text boxes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1"/>
          </p:nvPr>
        </p:nvSpPr>
        <p:spPr>
          <a:xfrm>
            <a:off x="1102768" y="1671169"/>
            <a:ext cx="20234248" cy="1651734"/>
          </a:xfrm>
        </p:spPr>
        <p:txBody>
          <a:bodyPr/>
          <a:lstStyle/>
          <a:p>
            <a:r>
              <a:rPr lang="en-US" dirty="0"/>
              <a:t>Pictures can be added according to the content</a:t>
            </a:r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9" name="Rounded Rectangle 8"/>
          <p:cNvSpPr/>
          <p:nvPr/>
        </p:nvSpPr>
        <p:spPr bwMode="auto">
          <a:xfrm>
            <a:off x="1102769" y="3689648"/>
            <a:ext cx="19496542" cy="1853303"/>
          </a:xfrm>
          <a:prstGeom prst="roundRect">
            <a:avLst/>
          </a:prstGeom>
          <a:gradFill flip="none" rotWithShape="1">
            <a:gsLst>
              <a:gs pos="100000">
                <a:srgbClr val="0081C7"/>
              </a:gs>
              <a:gs pos="0">
                <a:srgbClr val="3DA7AB"/>
              </a:gs>
            </a:gsLst>
            <a:lin ang="8100000" scaled="1"/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1" algn="l"/>
            <a:r>
              <a:rPr lang="fr-FR" sz="4400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Title</a:t>
            </a:r>
            <a:r>
              <a:rPr lang="fr-FR" sz="4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4400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comes</a:t>
            </a:r>
            <a:r>
              <a:rPr lang="fr-FR" sz="4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4400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here</a:t>
            </a:r>
            <a:endParaRPr lang="fr-FR" sz="44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914400" lvl="1" indent="-457200" algn="l">
              <a:buFont typeface="Arial" charset="0"/>
              <a:buChar char="•"/>
            </a:pPr>
            <a:r>
              <a:rPr lang="fr-FR" sz="3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content </a:t>
            </a:r>
            <a:r>
              <a:rPr lang="fr-FR" sz="32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comes</a:t>
            </a:r>
            <a:r>
              <a:rPr lang="fr-FR" sz="3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here</a:t>
            </a:r>
            <a:endParaRPr lang="fr-FR" sz="32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102768" y="5863942"/>
            <a:ext cx="17882977" cy="1853303"/>
          </a:xfrm>
          <a:prstGeom prst="roundRect">
            <a:avLst/>
          </a:prstGeom>
          <a:gradFill flip="none" rotWithShape="1">
            <a:gsLst>
              <a:gs pos="100000">
                <a:srgbClr val="0081C7"/>
              </a:gs>
              <a:gs pos="0">
                <a:srgbClr val="3DA7AB"/>
              </a:gs>
            </a:gsLst>
            <a:lin ang="8100000" scaled="1"/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1" algn="l"/>
            <a:r>
              <a:rPr lang="fr-FR" sz="4400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Title</a:t>
            </a:r>
            <a:r>
              <a:rPr lang="fr-FR" sz="4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4400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comes</a:t>
            </a:r>
            <a:r>
              <a:rPr lang="fr-FR" sz="4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4400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here</a:t>
            </a:r>
            <a:endParaRPr lang="fr-FR" sz="44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914400" lvl="1" indent="-457200" algn="l">
              <a:buFont typeface="Arial" charset="0"/>
              <a:buChar char="•"/>
            </a:pPr>
            <a:r>
              <a:rPr lang="fr-FR" sz="3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content </a:t>
            </a:r>
            <a:r>
              <a:rPr lang="fr-FR" sz="32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comes</a:t>
            </a:r>
            <a:r>
              <a:rPr lang="fr-FR" sz="3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here</a:t>
            </a:r>
            <a:endParaRPr lang="fr-FR" sz="32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102769" y="8038236"/>
            <a:ext cx="16010769" cy="1853303"/>
          </a:xfrm>
          <a:prstGeom prst="roundRect">
            <a:avLst/>
          </a:prstGeom>
          <a:gradFill flip="none" rotWithShape="1">
            <a:gsLst>
              <a:gs pos="100000">
                <a:srgbClr val="0081C7"/>
              </a:gs>
              <a:gs pos="0">
                <a:srgbClr val="3DA7AB"/>
              </a:gs>
            </a:gsLst>
            <a:lin ang="8100000" scaled="1"/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1" algn="l"/>
            <a:r>
              <a:rPr lang="fr-FR" sz="4400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Title</a:t>
            </a:r>
            <a:r>
              <a:rPr lang="fr-FR" sz="4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4400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comes</a:t>
            </a:r>
            <a:r>
              <a:rPr lang="fr-FR" sz="4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4400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here</a:t>
            </a:r>
            <a:endParaRPr lang="fr-FR" sz="44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914400" lvl="1" indent="-457200" algn="l">
              <a:buFont typeface="Arial" charset="0"/>
              <a:buChar char="•"/>
            </a:pPr>
            <a:r>
              <a:rPr lang="fr-FR" sz="3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content </a:t>
            </a:r>
            <a:r>
              <a:rPr lang="fr-FR" sz="32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comes</a:t>
            </a:r>
            <a:r>
              <a:rPr lang="fr-FR" sz="3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here</a:t>
            </a:r>
            <a:endParaRPr lang="fr-FR" sz="32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102769" y="10212531"/>
            <a:ext cx="14397204" cy="1853303"/>
          </a:xfrm>
          <a:prstGeom prst="roundRect">
            <a:avLst/>
          </a:prstGeom>
          <a:gradFill flip="none" rotWithShape="1">
            <a:gsLst>
              <a:gs pos="100000">
                <a:srgbClr val="0081C7"/>
              </a:gs>
              <a:gs pos="0">
                <a:srgbClr val="3DA7AB"/>
              </a:gs>
            </a:gsLst>
            <a:lin ang="8100000" scaled="1"/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1" algn="l"/>
            <a:r>
              <a:rPr lang="fr-FR" sz="4400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Title</a:t>
            </a:r>
            <a:r>
              <a:rPr lang="fr-FR" sz="4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4400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comes</a:t>
            </a:r>
            <a:r>
              <a:rPr lang="fr-FR" sz="4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4400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here</a:t>
            </a:r>
            <a:endParaRPr lang="fr-FR" sz="44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914400" lvl="1" indent="-457200" algn="l">
              <a:buFont typeface="Arial" charset="0"/>
              <a:buChar char="•"/>
            </a:pPr>
            <a:r>
              <a:rPr lang="fr-FR" sz="3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content </a:t>
            </a:r>
            <a:r>
              <a:rPr lang="fr-FR" sz="32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comes</a:t>
            </a:r>
            <a:r>
              <a:rPr lang="fr-FR" sz="3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here</a:t>
            </a:r>
            <a:endParaRPr lang="fr-FR" sz="32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20437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1E7C23-2AAD-0D45-B01B-5A673730BB06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Grid template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en-US" dirty="0"/>
              <a:t>Insert icons as needed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398912" y="3931618"/>
            <a:ext cx="14892077" cy="8182595"/>
          </a:xfrm>
          <a:prstGeom prst="roundRect">
            <a:avLst>
              <a:gd name="adj" fmla="val 5506"/>
            </a:avLst>
          </a:prstGeom>
          <a:gradFill>
            <a:gsLst>
              <a:gs pos="10000">
                <a:srgbClr val="0181C7"/>
              </a:gs>
              <a:gs pos="100000">
                <a:srgbClr val="3DA7AB"/>
              </a:gs>
            </a:gsLst>
            <a:lin ang="2700000" scaled="1"/>
          </a:gradFill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934" dirty="0"/>
          </a:p>
        </p:txBody>
      </p:sp>
      <p:graphicFrame>
        <p:nvGraphicFramePr>
          <p:cNvPr id="15" name="Content Placeholder 5"/>
          <p:cNvGraphicFramePr>
            <a:graphicFrameLocks/>
          </p:cNvGraphicFramePr>
          <p:nvPr>
            <p:extLst/>
          </p:nvPr>
        </p:nvGraphicFramePr>
        <p:xfrm>
          <a:off x="2860614" y="4176072"/>
          <a:ext cx="13968672" cy="765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9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56723"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solidFill>
                          <a:srgbClr val="004494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ctr"/>
                      <a:r>
                        <a:rPr lang="en-US" sz="3200" i="1" dirty="0">
                          <a:solidFill>
                            <a:srgbClr val="004494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MATERIAL HANDLING VEHICLES</a:t>
                      </a:r>
                    </a:p>
                  </a:txBody>
                  <a:tcPr>
                    <a:solidFill>
                      <a:srgbClr val="F8F6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solidFill>
                          <a:srgbClr val="004494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ctr"/>
                      <a:r>
                        <a:rPr lang="en-US" sz="3200" i="1" dirty="0">
                          <a:solidFill>
                            <a:srgbClr val="004494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FCH JU projects results 2015</a:t>
                      </a:r>
                    </a:p>
                  </a:txBody>
                  <a:tcPr>
                    <a:solidFill>
                      <a:srgbClr val="F8F6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solidFill>
                          <a:srgbClr val="004494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ctr"/>
                      <a:r>
                        <a:rPr lang="en-US" sz="3200" i="1" dirty="0">
                          <a:solidFill>
                            <a:srgbClr val="004494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MAWP</a:t>
                      </a:r>
                      <a:r>
                        <a:rPr lang="en-US" sz="3200" i="1" baseline="0" dirty="0">
                          <a:solidFill>
                            <a:srgbClr val="004494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2017</a:t>
                      </a:r>
                      <a:endParaRPr lang="en-US" sz="3200" i="1" dirty="0">
                        <a:solidFill>
                          <a:srgbClr val="004494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rgbClr val="F8F6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solidFill>
                          <a:srgbClr val="004494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ctr"/>
                      <a:r>
                        <a:rPr lang="en-US" sz="3200" i="1" dirty="0">
                          <a:solidFill>
                            <a:srgbClr val="004494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MAWP 2017 Objectives</a:t>
                      </a:r>
                    </a:p>
                  </a:txBody>
                  <a:tcPr>
                    <a:solidFill>
                      <a:srgbClr val="F8F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21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rgbClr val="0081C7"/>
                          </a:solidFill>
                          <a:effectLst/>
                          <a:highlight>
                            <a:srgbClr val="FFFF00"/>
                          </a:highlight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3200" i="1" dirty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Specific FC System cost, €/kW @10kW</a:t>
                      </a:r>
                      <a:endParaRPr lang="en-GB" sz="3200" dirty="0">
                        <a:solidFill>
                          <a:srgbClr val="0081C7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0" dirty="0">
                        <a:solidFill>
                          <a:schemeClr val="bg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0" dirty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&lt;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0" dirty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1,500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21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0" dirty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Specific FC System</a:t>
                      </a:r>
                      <a:r>
                        <a:rPr lang="en-US" sz="3200" i="0" baseline="0" dirty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cost, €/kW @10kW</a:t>
                      </a:r>
                      <a:endParaRPr lang="en-US" sz="3200" i="0" dirty="0">
                        <a:solidFill>
                          <a:schemeClr val="bg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solidFill>
                          <a:schemeClr val="bg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solidFill>
                          <a:schemeClr val="bg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solidFill>
                          <a:schemeClr val="bg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102"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solidFill>
                          <a:schemeClr val="bg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solidFill>
                          <a:schemeClr val="bg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solidFill>
                          <a:schemeClr val="bg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solidFill>
                          <a:schemeClr val="bg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102"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solidFill>
                          <a:schemeClr val="bg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solidFill>
                          <a:schemeClr val="bg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solidFill>
                          <a:schemeClr val="bg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solidFill>
                          <a:schemeClr val="bg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4102">
                <a:tc>
                  <a:txBody>
                    <a:bodyPr/>
                    <a:lstStyle/>
                    <a:p>
                      <a:pPr algn="ctr"/>
                      <a:endParaRPr lang="en-US" sz="3200" i="1">
                        <a:solidFill>
                          <a:schemeClr val="bg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>
                        <a:solidFill>
                          <a:schemeClr val="bg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solidFill>
                          <a:schemeClr val="bg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solidFill>
                          <a:schemeClr val="bg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4102">
                <a:tc>
                  <a:txBody>
                    <a:bodyPr/>
                    <a:lstStyle/>
                    <a:p>
                      <a:pPr algn="ctr"/>
                      <a:endParaRPr lang="en-US" sz="3200" i="1">
                        <a:solidFill>
                          <a:schemeClr val="bg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solidFill>
                          <a:schemeClr val="bg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solidFill>
                          <a:schemeClr val="bg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solidFill>
                          <a:schemeClr val="bg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4102">
                <a:tc>
                  <a:txBody>
                    <a:bodyPr/>
                    <a:lstStyle/>
                    <a:p>
                      <a:pPr algn="ctr"/>
                      <a:endParaRPr lang="en-US" sz="3200" i="1">
                        <a:solidFill>
                          <a:schemeClr val="bg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>
                        <a:solidFill>
                          <a:schemeClr val="bg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solidFill>
                          <a:schemeClr val="bg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solidFill>
                          <a:schemeClr val="bg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4102">
                <a:tc>
                  <a:txBody>
                    <a:bodyPr/>
                    <a:lstStyle/>
                    <a:p>
                      <a:pPr algn="ctr"/>
                      <a:endParaRPr lang="en-US" sz="3200" i="1">
                        <a:solidFill>
                          <a:schemeClr val="bg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>
                        <a:solidFill>
                          <a:schemeClr val="bg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solidFill>
                          <a:schemeClr val="bg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i="1" dirty="0">
                        <a:solidFill>
                          <a:schemeClr val="bg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6" name="Rounded Rectangle 15"/>
          <p:cNvSpPr/>
          <p:nvPr/>
        </p:nvSpPr>
        <p:spPr bwMode="auto">
          <a:xfrm>
            <a:off x="17752690" y="3931619"/>
            <a:ext cx="4952903" cy="8182594"/>
          </a:xfrm>
          <a:prstGeom prst="roundRect">
            <a:avLst/>
          </a:prstGeom>
          <a:gradFill flip="none" rotWithShape="1">
            <a:gsLst>
              <a:gs pos="100000">
                <a:srgbClr val="0181C7"/>
              </a:gs>
              <a:gs pos="0">
                <a:srgbClr val="3DA7AB"/>
              </a:gs>
            </a:gsLst>
            <a:lin ang="8100000" scaled="1"/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algn="l">
              <a:buFont typeface="Wingdings" charset="2"/>
              <a:buChar char="ü"/>
            </a:pPr>
            <a:r>
              <a:rPr lang="en-GB" sz="3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&gt;1,000,000 km driven since project started</a:t>
            </a:r>
          </a:p>
          <a:p>
            <a:pPr marL="457200" indent="-457200" algn="l">
              <a:buFont typeface="Wingdings" charset="2"/>
              <a:buChar char="ü"/>
            </a:pPr>
            <a:r>
              <a:rPr lang="en-GB" sz="3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&gt;1,000,000 km driven since project started</a:t>
            </a:r>
            <a:endParaRPr lang="en-US" sz="3200" dirty="0">
              <a:latin typeface="Calibri" charset="0"/>
              <a:ea typeface="Calibri" charset="0"/>
              <a:cs typeface="Calibri" charset="0"/>
            </a:endParaRPr>
          </a:p>
          <a:p>
            <a:pPr marL="457200" indent="-457200" algn="l">
              <a:buFont typeface="Wingdings" charset="2"/>
              <a:buChar char="ü"/>
            </a:pPr>
            <a:r>
              <a:rPr lang="en-GB" sz="3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&gt;1,000,000 km driven since project started</a:t>
            </a:r>
            <a:endParaRPr lang="en-US" sz="3200" dirty="0">
              <a:latin typeface="Calibri" charset="0"/>
              <a:ea typeface="Calibri" charset="0"/>
              <a:cs typeface="Calibri" charset="0"/>
            </a:endParaRPr>
          </a:p>
          <a:p>
            <a:pPr marL="457200" indent="-457200" algn="l">
              <a:buFont typeface="Wingdings" charset="2"/>
              <a:buChar char="ü"/>
            </a:pPr>
            <a:r>
              <a:rPr lang="en-GB" sz="3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&gt;1,000,000 km driven since project started</a:t>
            </a:r>
            <a:endParaRPr lang="en-US" sz="3200" dirty="0">
              <a:latin typeface="Calibri" charset="0"/>
              <a:ea typeface="Calibri" charset="0"/>
              <a:cs typeface="Calibri" charset="0"/>
            </a:endParaRPr>
          </a:p>
          <a:p>
            <a:pPr marL="457200" indent="-457200" algn="l">
              <a:buFont typeface="Wingdings" charset="2"/>
              <a:buChar char="ü"/>
            </a:pPr>
            <a:r>
              <a:rPr lang="en-GB" sz="3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&gt;1,000,000 km driven since project started</a:t>
            </a:r>
            <a:endParaRPr lang="en-US" sz="3200" dirty="0">
              <a:latin typeface="Calibri" charset="0"/>
              <a:ea typeface="Calibri" charset="0"/>
              <a:cs typeface="Calibri" charset="0"/>
            </a:endParaRPr>
          </a:p>
          <a:p>
            <a:pPr marL="457200" indent="-457200" algn="l">
              <a:buFont typeface="Wingdings" charset="2"/>
              <a:buChar char="ü"/>
            </a:pPr>
            <a:r>
              <a:rPr lang="en-GB" sz="3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&gt;1,000,000 km driven since project started</a:t>
            </a:r>
            <a:endParaRPr lang="en-US" sz="3200" dirty="0">
              <a:latin typeface="Calibri" charset="0"/>
              <a:ea typeface="Calibri" charset="0"/>
              <a:cs typeface="Calibri" charset="0"/>
            </a:endParaRPr>
          </a:p>
          <a:p>
            <a:pPr marL="457200" indent="-457200" algn="l">
              <a:buFont typeface="Wingdings" charset="2"/>
              <a:buChar char="ü"/>
            </a:pPr>
            <a:endParaRPr kumimoji="0" lang="en-US" sz="320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charset="0"/>
              <a:ea typeface="Calibri" charset="0"/>
              <a:cs typeface="Calibri" charset="0"/>
              <a:sym typeface="Gill Sans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23" y="6375143"/>
            <a:ext cx="632024" cy="5618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480" y="7587823"/>
            <a:ext cx="449320" cy="443048"/>
          </a:xfrm>
          <a:prstGeom prst="rect">
            <a:avLst/>
          </a:prstGeom>
        </p:spPr>
      </p:pic>
      <p:sp>
        <p:nvSpPr>
          <p:cNvPr id="20" name="Ellipse 25"/>
          <p:cNvSpPr/>
          <p:nvPr/>
        </p:nvSpPr>
        <p:spPr bwMode="auto">
          <a:xfrm>
            <a:off x="19506995" y="3257600"/>
            <a:ext cx="1397973" cy="1397973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62C4D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5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72441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E7C23-2AAD-0D45-B01B-5A673730BB06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Balloon text boxes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1"/>
          </p:nvPr>
        </p:nvSpPr>
        <p:spPr>
          <a:xfrm>
            <a:off x="1102768" y="1671169"/>
            <a:ext cx="20234248" cy="492443"/>
          </a:xfrm>
        </p:spPr>
        <p:txBody>
          <a:bodyPr/>
          <a:lstStyle/>
          <a:p>
            <a:r>
              <a:rPr lang="en-US" dirty="0"/>
              <a:t>Icons can be added according to the content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485197" y="5792732"/>
            <a:ext cx="7405193" cy="798414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17448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V="1">
            <a:off x="11927226" y="6545633"/>
            <a:ext cx="50670" cy="3508581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17448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6980739" y="6648116"/>
            <a:ext cx="4909651" cy="2407181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17448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12245491" y="6734770"/>
            <a:ext cx="4122221" cy="1903685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17448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13007965" y="5845246"/>
            <a:ext cx="6504169" cy="539175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17448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Ellipse 16"/>
          <p:cNvSpPr/>
          <p:nvPr/>
        </p:nvSpPr>
        <p:spPr bwMode="auto">
          <a:xfrm>
            <a:off x="10352030" y="4924442"/>
            <a:ext cx="3312368" cy="3232058"/>
          </a:xfrm>
          <a:prstGeom prst="ellipse">
            <a:avLst/>
          </a:prstGeom>
          <a:gradFill>
            <a:gsLst>
              <a:gs pos="98000">
                <a:srgbClr val="3DA7AB"/>
              </a:gs>
              <a:gs pos="0">
                <a:srgbClr val="0081C7"/>
              </a:gs>
            </a:gsLst>
            <a:lin ang="5400000" scaled="1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lvl="1"/>
            <a:r>
              <a:rPr lang="fr-FR" sz="4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Content </a:t>
            </a:r>
            <a:r>
              <a:rPr lang="fr-FR" sz="4400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here</a:t>
            </a:r>
            <a:endParaRPr lang="en-US" sz="4400" b="1" dirty="0"/>
          </a:p>
        </p:txBody>
      </p:sp>
      <p:sp>
        <p:nvSpPr>
          <p:cNvPr id="11" name="Ellipse 16"/>
          <p:cNvSpPr/>
          <p:nvPr/>
        </p:nvSpPr>
        <p:spPr bwMode="auto">
          <a:xfrm>
            <a:off x="2811074" y="3998466"/>
            <a:ext cx="3583164" cy="3496290"/>
          </a:xfrm>
          <a:prstGeom prst="ellipse">
            <a:avLst/>
          </a:prstGeom>
          <a:solidFill>
            <a:srgbClr val="0081C7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z="44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lvl="1"/>
            <a:r>
              <a:rPr lang="fr-FR" sz="4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Content </a:t>
            </a:r>
            <a:r>
              <a:rPr lang="fr-FR" sz="4400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here</a:t>
            </a:r>
            <a:endParaRPr lang="en-US" sz="4400" b="1" dirty="0"/>
          </a:p>
        </p:txBody>
      </p:sp>
      <p:sp>
        <p:nvSpPr>
          <p:cNvPr id="12" name="Ellipse 16"/>
          <p:cNvSpPr/>
          <p:nvPr/>
        </p:nvSpPr>
        <p:spPr bwMode="auto">
          <a:xfrm>
            <a:off x="5381403" y="7254348"/>
            <a:ext cx="3583164" cy="3496290"/>
          </a:xfrm>
          <a:prstGeom prst="ellipse">
            <a:avLst/>
          </a:prstGeom>
          <a:solidFill>
            <a:srgbClr val="174489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z="44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lvl="1"/>
            <a:r>
              <a:rPr lang="fr-FR" sz="4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Content </a:t>
            </a:r>
            <a:r>
              <a:rPr lang="fr-FR" sz="4400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here</a:t>
            </a:r>
            <a:endParaRPr lang="en-US" sz="4400" b="1" dirty="0"/>
          </a:p>
        </p:txBody>
      </p:sp>
      <p:sp>
        <p:nvSpPr>
          <p:cNvPr id="13" name="Ellipse 16"/>
          <p:cNvSpPr/>
          <p:nvPr/>
        </p:nvSpPr>
        <p:spPr bwMode="auto">
          <a:xfrm>
            <a:off x="10240338" y="8846090"/>
            <a:ext cx="3583164" cy="3496290"/>
          </a:xfrm>
          <a:prstGeom prst="ellipse">
            <a:avLst/>
          </a:prstGeom>
          <a:solidFill>
            <a:srgbClr val="A2C6F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z="44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lvl="1"/>
            <a:r>
              <a:rPr lang="fr-FR" sz="4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Content </a:t>
            </a:r>
            <a:r>
              <a:rPr lang="fr-FR" sz="4400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here</a:t>
            </a:r>
            <a:endParaRPr lang="en-US" sz="4400" b="1" dirty="0"/>
          </a:p>
        </p:txBody>
      </p:sp>
      <p:sp>
        <p:nvSpPr>
          <p:cNvPr id="14" name="Ellipse 16"/>
          <p:cNvSpPr/>
          <p:nvPr/>
        </p:nvSpPr>
        <p:spPr bwMode="auto">
          <a:xfrm>
            <a:off x="17784339" y="3998466"/>
            <a:ext cx="3583164" cy="3496290"/>
          </a:xfrm>
          <a:prstGeom prst="ellipse">
            <a:avLst/>
          </a:prstGeom>
          <a:solidFill>
            <a:srgbClr val="62C4D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z="44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fr-FR" sz="4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Content </a:t>
            </a:r>
            <a:r>
              <a:rPr lang="fr-FR" sz="4400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here</a:t>
            </a:r>
            <a:endParaRPr lang="fr-FR" sz="44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Ellipse 16"/>
          <p:cNvSpPr/>
          <p:nvPr/>
        </p:nvSpPr>
        <p:spPr bwMode="auto">
          <a:xfrm>
            <a:off x="14675452" y="7126417"/>
            <a:ext cx="3583164" cy="3496290"/>
          </a:xfrm>
          <a:prstGeom prst="ellipse">
            <a:avLst/>
          </a:prstGeom>
          <a:solidFill>
            <a:srgbClr val="3DA7AB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z="44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lvl="1"/>
            <a:r>
              <a:rPr lang="fr-FR" sz="4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Content </a:t>
            </a:r>
            <a:r>
              <a:rPr lang="fr-FR" sz="4400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here</a:t>
            </a:r>
            <a:endParaRPr lang="en-US" sz="4400" b="1" dirty="0"/>
          </a:p>
        </p:txBody>
      </p:sp>
      <p:sp>
        <p:nvSpPr>
          <p:cNvPr id="16" name="Ellipse 25"/>
          <p:cNvSpPr/>
          <p:nvPr/>
        </p:nvSpPr>
        <p:spPr bwMode="auto">
          <a:xfrm>
            <a:off x="3903669" y="3510355"/>
            <a:ext cx="1397973" cy="1397973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0081C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5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7" name="Ellipse 25"/>
          <p:cNvSpPr/>
          <p:nvPr/>
        </p:nvSpPr>
        <p:spPr bwMode="auto">
          <a:xfrm>
            <a:off x="6458811" y="6903429"/>
            <a:ext cx="1397973" cy="1397973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17448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5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8" name="Ellipse 25"/>
          <p:cNvSpPr/>
          <p:nvPr/>
        </p:nvSpPr>
        <p:spPr bwMode="auto">
          <a:xfrm>
            <a:off x="18847399" y="3510355"/>
            <a:ext cx="1397973" cy="1397973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62C4D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5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9" name="Ellipse 25"/>
          <p:cNvSpPr/>
          <p:nvPr/>
        </p:nvSpPr>
        <p:spPr bwMode="auto">
          <a:xfrm>
            <a:off x="11243689" y="8448606"/>
            <a:ext cx="1397973" cy="1397973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A2C6F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5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20" name="Ellipse 25"/>
          <p:cNvSpPr/>
          <p:nvPr/>
        </p:nvSpPr>
        <p:spPr bwMode="auto">
          <a:xfrm>
            <a:off x="15793027" y="6488430"/>
            <a:ext cx="1397973" cy="1397973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3DA7A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5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84220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86811" flipV="1">
            <a:off x="8592711" y="3814312"/>
            <a:ext cx="12866945" cy="1000144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E7C23-2AAD-0D45-B01B-5A673730BB06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Arrow diagram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1"/>
          </p:nvPr>
        </p:nvSpPr>
        <p:spPr>
          <a:xfrm>
            <a:off x="1102768" y="1671169"/>
            <a:ext cx="20234248" cy="492443"/>
          </a:xfrm>
        </p:spPr>
        <p:txBody>
          <a:bodyPr/>
          <a:lstStyle/>
          <a:p>
            <a:r>
              <a:rPr lang="en-US" dirty="0"/>
              <a:t>Icons can be added according to the content</a:t>
            </a:r>
          </a:p>
        </p:txBody>
      </p:sp>
      <p:sp>
        <p:nvSpPr>
          <p:cNvPr id="21" name="Ellipse 36"/>
          <p:cNvSpPr/>
          <p:nvPr/>
        </p:nvSpPr>
        <p:spPr bwMode="auto">
          <a:xfrm>
            <a:off x="8364633" y="9759352"/>
            <a:ext cx="1682385" cy="1682385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0181C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22" name="Text Placeholder 3"/>
          <p:cNvSpPr txBox="1">
            <a:spLocks/>
          </p:cNvSpPr>
          <p:nvPr/>
        </p:nvSpPr>
        <p:spPr>
          <a:xfrm>
            <a:off x="10097489" y="10185640"/>
            <a:ext cx="2733029" cy="890727"/>
          </a:xfrm>
          <a:prstGeom prst="rect">
            <a:avLst/>
          </a:prstGeom>
        </p:spPr>
        <p:txBody>
          <a:bodyPr/>
          <a:lstStyle>
            <a:lvl1pPr marL="1117600" indent="-800100" algn="l" rtl="0" fontAlgn="base">
              <a:spcBef>
                <a:spcPts val="52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 kern="12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  <a:sym typeface="Gill Sans" charset="0"/>
              </a:defRPr>
            </a:lvl1pPr>
            <a:lvl2pPr marL="1562100" indent="-800100" algn="l" rtl="0" fontAlgn="base">
              <a:spcBef>
                <a:spcPts val="52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 kern="12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  <a:sym typeface="Gill Sans" charset="0"/>
              </a:defRPr>
            </a:lvl2pPr>
            <a:lvl3pPr marL="2006600" indent="-800100" algn="l" rtl="0" fontAlgn="base">
              <a:spcBef>
                <a:spcPts val="52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 kern="12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  <a:sym typeface="Gill Sans" charset="0"/>
              </a:defRPr>
            </a:lvl3pPr>
            <a:lvl4pPr marL="2451100" indent="-800100" algn="l" rtl="0" fontAlgn="base">
              <a:spcBef>
                <a:spcPts val="52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 kern="12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  <a:sym typeface="Gill Sans" charset="0"/>
              </a:defRPr>
            </a:lvl4pPr>
            <a:lvl5pPr marL="2895600" indent="-800100" algn="l" rtl="0" fontAlgn="base">
              <a:spcBef>
                <a:spcPts val="52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 kern="12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  <a:sym typeface="Gill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500" indent="0" algn="ctr">
              <a:spcBef>
                <a:spcPts val="0"/>
              </a:spcBef>
              <a:buNone/>
            </a:pPr>
            <a:r>
              <a:rPr lang="en-US" sz="3200" b="1" i="1" dirty="0">
                <a:solidFill>
                  <a:srgbClr val="0081C7"/>
                </a:solidFill>
              </a:rPr>
              <a:t>Title here</a:t>
            </a:r>
          </a:p>
        </p:txBody>
      </p:sp>
      <p:sp>
        <p:nvSpPr>
          <p:cNvPr id="23" name="Ellipse 36"/>
          <p:cNvSpPr/>
          <p:nvPr/>
        </p:nvSpPr>
        <p:spPr bwMode="auto">
          <a:xfrm>
            <a:off x="9923004" y="6786182"/>
            <a:ext cx="1682385" cy="1682385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0181C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24" name="Text Placeholder 3"/>
          <p:cNvSpPr txBox="1">
            <a:spLocks/>
          </p:cNvSpPr>
          <p:nvPr/>
        </p:nvSpPr>
        <p:spPr>
          <a:xfrm>
            <a:off x="11256070" y="7627374"/>
            <a:ext cx="2733029" cy="890727"/>
          </a:xfrm>
          <a:prstGeom prst="rect">
            <a:avLst/>
          </a:prstGeom>
        </p:spPr>
        <p:txBody>
          <a:bodyPr/>
          <a:lstStyle>
            <a:lvl1pPr marL="1117600" indent="-800100" algn="l" rtl="0" fontAlgn="base">
              <a:spcBef>
                <a:spcPts val="52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 kern="12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  <a:sym typeface="Gill Sans" charset="0"/>
              </a:defRPr>
            </a:lvl1pPr>
            <a:lvl2pPr marL="1562100" indent="-800100" algn="l" rtl="0" fontAlgn="base">
              <a:spcBef>
                <a:spcPts val="52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 kern="12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  <a:sym typeface="Gill Sans" charset="0"/>
              </a:defRPr>
            </a:lvl2pPr>
            <a:lvl3pPr marL="2006600" indent="-800100" algn="l" rtl="0" fontAlgn="base">
              <a:spcBef>
                <a:spcPts val="52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 kern="12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  <a:sym typeface="Gill Sans" charset="0"/>
              </a:defRPr>
            </a:lvl3pPr>
            <a:lvl4pPr marL="2451100" indent="-800100" algn="l" rtl="0" fontAlgn="base">
              <a:spcBef>
                <a:spcPts val="52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 kern="12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  <a:sym typeface="Gill Sans" charset="0"/>
              </a:defRPr>
            </a:lvl4pPr>
            <a:lvl5pPr marL="2895600" indent="-800100" algn="l" rtl="0" fontAlgn="base">
              <a:spcBef>
                <a:spcPts val="52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 kern="12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  <a:sym typeface="Gill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500" indent="0" algn="ctr">
              <a:spcBef>
                <a:spcPts val="0"/>
              </a:spcBef>
              <a:buNone/>
            </a:pPr>
            <a:r>
              <a:rPr lang="en-US" sz="3200" b="1" i="1" dirty="0">
                <a:solidFill>
                  <a:srgbClr val="0081C7"/>
                </a:solidFill>
              </a:rPr>
              <a:t>Title here</a:t>
            </a:r>
          </a:p>
        </p:txBody>
      </p:sp>
      <p:sp>
        <p:nvSpPr>
          <p:cNvPr id="25" name="Ellipse 36"/>
          <p:cNvSpPr/>
          <p:nvPr/>
        </p:nvSpPr>
        <p:spPr bwMode="auto">
          <a:xfrm>
            <a:off x="12874022" y="4814474"/>
            <a:ext cx="1682385" cy="1682385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0181C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26" name="Text Placeholder 3"/>
          <p:cNvSpPr txBox="1">
            <a:spLocks/>
          </p:cNvSpPr>
          <p:nvPr/>
        </p:nvSpPr>
        <p:spPr>
          <a:xfrm>
            <a:off x="14065856" y="6275977"/>
            <a:ext cx="2733029" cy="578902"/>
          </a:xfrm>
          <a:prstGeom prst="rect">
            <a:avLst/>
          </a:prstGeom>
        </p:spPr>
        <p:txBody>
          <a:bodyPr/>
          <a:lstStyle>
            <a:lvl1pPr marL="1117600" indent="-800100" algn="l" rtl="0" fontAlgn="base">
              <a:spcBef>
                <a:spcPts val="52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 kern="12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  <a:sym typeface="Gill Sans" charset="0"/>
              </a:defRPr>
            </a:lvl1pPr>
            <a:lvl2pPr marL="1562100" indent="-800100" algn="l" rtl="0" fontAlgn="base">
              <a:spcBef>
                <a:spcPts val="52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 kern="12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  <a:sym typeface="Gill Sans" charset="0"/>
              </a:defRPr>
            </a:lvl2pPr>
            <a:lvl3pPr marL="2006600" indent="-800100" algn="l" rtl="0" fontAlgn="base">
              <a:spcBef>
                <a:spcPts val="52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 kern="12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  <a:sym typeface="Gill Sans" charset="0"/>
              </a:defRPr>
            </a:lvl3pPr>
            <a:lvl4pPr marL="2451100" indent="-800100" algn="l" rtl="0" fontAlgn="base">
              <a:spcBef>
                <a:spcPts val="52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 kern="12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  <a:sym typeface="Gill Sans" charset="0"/>
              </a:defRPr>
            </a:lvl4pPr>
            <a:lvl5pPr marL="2895600" indent="-800100" algn="l" rtl="0" fontAlgn="base">
              <a:spcBef>
                <a:spcPts val="52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 kern="12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  <a:sym typeface="Gill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500" indent="0" algn="ctr">
              <a:spcBef>
                <a:spcPts val="0"/>
              </a:spcBef>
              <a:buNone/>
            </a:pPr>
            <a:r>
              <a:rPr lang="en-US" sz="3200" b="1" i="1" dirty="0">
                <a:solidFill>
                  <a:srgbClr val="0081C7"/>
                </a:solidFill>
              </a:rPr>
              <a:t>Title here</a:t>
            </a:r>
          </a:p>
        </p:txBody>
      </p:sp>
      <p:sp>
        <p:nvSpPr>
          <p:cNvPr id="27" name="Ellipse 36"/>
          <p:cNvSpPr/>
          <p:nvPr/>
        </p:nvSpPr>
        <p:spPr bwMode="auto">
          <a:xfrm>
            <a:off x="16523327" y="4263518"/>
            <a:ext cx="1682385" cy="1682385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0181C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3407386" y="9922077"/>
            <a:ext cx="4830583" cy="2912767"/>
          </a:xfrm>
          <a:prstGeom prst="roundRect">
            <a:avLst/>
          </a:prstGeom>
          <a:gradFill flip="none" rotWithShape="1">
            <a:gsLst>
              <a:gs pos="100000">
                <a:srgbClr val="0181C7"/>
              </a:gs>
              <a:gs pos="0">
                <a:srgbClr val="3DA7AB"/>
              </a:gs>
            </a:gsLst>
            <a:lin ang="8100000" scaled="1"/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Text can be inserted here</a:t>
            </a:r>
            <a:endParaRPr lang="en-GB" sz="28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13332338" y="9554933"/>
            <a:ext cx="4830583" cy="2912767"/>
          </a:xfrm>
          <a:prstGeom prst="roundRect">
            <a:avLst/>
          </a:prstGeom>
          <a:gradFill flip="none" rotWithShape="1">
            <a:gsLst>
              <a:gs pos="100000">
                <a:srgbClr val="0181C7"/>
              </a:gs>
              <a:gs pos="0">
                <a:srgbClr val="3DA7AB"/>
              </a:gs>
            </a:gsLst>
            <a:lin ang="8100000" scaled="1"/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Text can be inserted here</a:t>
            </a:r>
            <a:endParaRPr lang="en-GB" sz="28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4259925" y="6004797"/>
            <a:ext cx="4830583" cy="2912767"/>
          </a:xfrm>
          <a:prstGeom prst="roundRect">
            <a:avLst/>
          </a:prstGeom>
          <a:gradFill flip="none" rotWithShape="1">
            <a:gsLst>
              <a:gs pos="100000">
                <a:srgbClr val="0181C7"/>
              </a:gs>
              <a:gs pos="0">
                <a:srgbClr val="3DA7AB"/>
              </a:gs>
            </a:gsLst>
            <a:lin ang="8100000" scaled="1"/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Text can be inserted here</a:t>
            </a:r>
            <a:endParaRPr lang="en-GB" sz="28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5606047" y="3312960"/>
            <a:ext cx="6903989" cy="2110716"/>
          </a:xfrm>
          <a:prstGeom prst="roundRect">
            <a:avLst/>
          </a:prstGeom>
          <a:gradFill flip="none" rotWithShape="1">
            <a:gsLst>
              <a:gs pos="100000">
                <a:srgbClr val="0181C7"/>
              </a:gs>
              <a:gs pos="0">
                <a:srgbClr val="3DA7AB"/>
              </a:gs>
            </a:gsLst>
            <a:lin ang="8100000" scaled="1"/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Text can be inserted here</a:t>
            </a:r>
            <a:endParaRPr lang="en-GB" sz="28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18304279" y="7106816"/>
            <a:ext cx="4830583" cy="2912767"/>
          </a:xfrm>
          <a:prstGeom prst="roundRect">
            <a:avLst/>
          </a:prstGeom>
          <a:gradFill flip="none" rotWithShape="1">
            <a:gsLst>
              <a:gs pos="100000">
                <a:srgbClr val="0181C7"/>
              </a:gs>
              <a:gs pos="0">
                <a:srgbClr val="3DA7AB"/>
              </a:gs>
            </a:gsLst>
            <a:lin ang="8100000" scaled="1"/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Text can be inserted here</a:t>
            </a:r>
            <a:endParaRPr lang="en-GB" sz="28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1" name="Text Placeholder 3"/>
          <p:cNvSpPr txBox="1">
            <a:spLocks/>
          </p:cNvSpPr>
          <p:nvPr/>
        </p:nvSpPr>
        <p:spPr>
          <a:xfrm>
            <a:off x="15936416" y="3564672"/>
            <a:ext cx="2733029" cy="578902"/>
          </a:xfrm>
          <a:prstGeom prst="rect">
            <a:avLst/>
          </a:prstGeom>
        </p:spPr>
        <p:txBody>
          <a:bodyPr/>
          <a:lstStyle>
            <a:lvl1pPr marL="1117600" indent="-800100" algn="l" rtl="0" fontAlgn="base">
              <a:spcBef>
                <a:spcPts val="52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 kern="12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  <a:sym typeface="Gill Sans" charset="0"/>
              </a:defRPr>
            </a:lvl1pPr>
            <a:lvl2pPr marL="1562100" indent="-800100" algn="l" rtl="0" fontAlgn="base">
              <a:spcBef>
                <a:spcPts val="52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 kern="12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  <a:sym typeface="Gill Sans" charset="0"/>
              </a:defRPr>
            </a:lvl2pPr>
            <a:lvl3pPr marL="2006600" indent="-800100" algn="l" rtl="0" fontAlgn="base">
              <a:spcBef>
                <a:spcPts val="52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 kern="12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  <a:sym typeface="Gill Sans" charset="0"/>
              </a:defRPr>
            </a:lvl3pPr>
            <a:lvl4pPr marL="2451100" indent="-800100" algn="l" rtl="0" fontAlgn="base">
              <a:spcBef>
                <a:spcPts val="52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 kern="12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  <a:sym typeface="Gill Sans" charset="0"/>
              </a:defRPr>
            </a:lvl4pPr>
            <a:lvl5pPr marL="2895600" indent="-800100" algn="l" rtl="0" fontAlgn="base">
              <a:spcBef>
                <a:spcPts val="52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 kern="12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  <a:sym typeface="Gill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500" indent="0" algn="ctr">
              <a:spcBef>
                <a:spcPts val="0"/>
              </a:spcBef>
              <a:buNone/>
            </a:pPr>
            <a:r>
              <a:rPr lang="en-US" sz="3200" b="1" i="1" dirty="0">
                <a:solidFill>
                  <a:srgbClr val="0081C7"/>
                </a:solidFill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70495448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1E7C23-2AAD-0D45-B01B-5A673730BB06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alibri" charset="0"/>
                <a:cs typeface="Calibri" charset="0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Calibri" charset="0"/>
              <a:cs typeface="Calibri" charset="0"/>
              <a:sym typeface="Gill Sans" charset="0"/>
            </a:endParaRPr>
          </a:p>
        </p:txBody>
      </p:sp>
      <p:sp>
        <p:nvSpPr>
          <p:cNvPr id="50" name="Content Placeholder 1"/>
          <p:cNvSpPr>
            <a:spLocks noGrp="1"/>
          </p:cNvSpPr>
          <p:nvPr>
            <p:ph sz="quarter" idx="20"/>
          </p:nvPr>
        </p:nvSpPr>
        <p:spPr>
          <a:xfrm>
            <a:off x="958752" y="723356"/>
            <a:ext cx="20234248" cy="830997"/>
          </a:xfrm>
        </p:spPr>
        <p:txBody>
          <a:bodyPr/>
          <a:lstStyle/>
          <a:p>
            <a:r>
              <a:rPr lang="en-US" dirty="0" smtClean="0"/>
              <a:t>GENERAL GUIDELINES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1"/>
          </p:nvPr>
        </p:nvSpPr>
        <p:spPr>
          <a:xfrm>
            <a:off x="1102768" y="1804981"/>
            <a:ext cx="20234248" cy="553998"/>
          </a:xfrm>
        </p:spPr>
        <p:txBody>
          <a:bodyPr/>
          <a:lstStyle/>
          <a:p>
            <a:r>
              <a:rPr lang="en-US" sz="3600" dirty="0"/>
              <a:t>SLIDE STRUCTURE - TIME SCHEDULE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670720" y="4970761"/>
            <a:ext cx="11521727" cy="497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C84"/>
              </a:buClr>
              <a:buFont typeface="Arial" charset="0"/>
              <a:buChar char="•"/>
              <a:defRPr sz="3200" kern="1200">
                <a:solidFill>
                  <a:srgbClr val="194C84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–"/>
              <a:defRPr sz="2800" kern="1200">
                <a:solidFill>
                  <a:srgbClr val="008000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Wingdings" pitchFamily="2" charset="2"/>
              <a:buChar char="§"/>
              <a:defRPr/>
            </a:pPr>
            <a:r>
              <a:rPr lang="en-US" sz="4000" dirty="0" smtClean="0">
                <a:latin typeface="+mn-lt"/>
                <a:cs typeface="Arial" pitchFamily="34" charset="0"/>
              </a:rPr>
              <a:t>Use </a:t>
            </a:r>
            <a:r>
              <a:rPr lang="en-US" sz="4000" dirty="0">
                <a:latin typeface="+mn-lt"/>
                <a:cs typeface="Arial" pitchFamily="34" charset="0"/>
              </a:rPr>
              <a:t>the PowerPoint template of this presentation</a:t>
            </a:r>
          </a:p>
          <a:p>
            <a:pPr lvl="0">
              <a:buFont typeface="Wingdings" pitchFamily="2" charset="2"/>
              <a:buChar char="§"/>
              <a:defRPr/>
            </a:pPr>
            <a:r>
              <a:rPr lang="en-US" sz="4000" dirty="0">
                <a:latin typeface="+mn-lt"/>
                <a:cs typeface="Arial" pitchFamily="34" charset="0"/>
              </a:rPr>
              <a:t>Recommended (but not compulsory) font size for text is minimum 18 </a:t>
            </a:r>
            <a:r>
              <a:rPr lang="en-US" sz="4000" dirty="0" err="1">
                <a:latin typeface="+mn-lt"/>
                <a:cs typeface="Arial" pitchFamily="34" charset="0"/>
              </a:rPr>
              <a:t>pt</a:t>
            </a:r>
            <a:endParaRPr lang="en-US" sz="4000" dirty="0">
              <a:latin typeface="+mn-lt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  <a:defRPr/>
            </a:pPr>
            <a:r>
              <a:rPr lang="en-US" sz="4000" dirty="0">
                <a:latin typeface="+mn-lt"/>
                <a:cs typeface="Arial" pitchFamily="34" charset="0"/>
              </a:rPr>
              <a:t>Representative photo, images, figures etc. are encouraged (maximum 2-3 figures on a slide!)</a:t>
            </a:r>
          </a:p>
          <a:p>
            <a:pPr lvl="0">
              <a:buFont typeface="Wingdings" pitchFamily="2" charset="2"/>
              <a:buChar char="§"/>
              <a:defRPr/>
            </a:pPr>
            <a:r>
              <a:rPr lang="en-US" sz="4000" dirty="0">
                <a:latin typeface="+mn-lt"/>
                <a:cs typeface="Arial" pitchFamily="34" charset="0"/>
              </a:rPr>
              <a:t>Recommend around </a:t>
            </a:r>
            <a:r>
              <a:rPr lang="en-US" sz="4000" dirty="0" smtClean="0">
                <a:latin typeface="+mn-lt"/>
                <a:cs typeface="Arial" pitchFamily="34" charset="0"/>
              </a:rPr>
              <a:t>10-16 </a:t>
            </a:r>
            <a:r>
              <a:rPr lang="en-US" sz="4000" dirty="0" smtClean="0">
                <a:latin typeface="+mn-lt"/>
                <a:cs typeface="Arial" pitchFamily="34" charset="0"/>
              </a:rPr>
              <a:t>slides:</a:t>
            </a:r>
            <a:endParaRPr lang="en-US" sz="4000" dirty="0">
              <a:latin typeface="+mn-lt"/>
              <a:cs typeface="Arial" pitchFamily="34" charset="0"/>
            </a:endParaRPr>
          </a:p>
          <a:p>
            <a:pPr lvl="0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+mn-lt"/>
                <a:cs typeface="Arial" pitchFamily="34" charset="0"/>
              </a:rPr>
              <a:t>1 title page</a:t>
            </a:r>
          </a:p>
          <a:p>
            <a:pPr lvl="0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+mn-lt"/>
                <a:cs typeface="Arial" pitchFamily="34" charset="0"/>
              </a:rPr>
              <a:t>1 general info on the project</a:t>
            </a:r>
          </a:p>
          <a:p>
            <a:pPr lvl="0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+mn-lt"/>
                <a:cs typeface="Arial" pitchFamily="34" charset="0"/>
              </a:rPr>
              <a:t>6 maximum on progress vs objectives/</a:t>
            </a:r>
            <a:r>
              <a:rPr lang="en-US" sz="4000" dirty="0" err="1">
                <a:latin typeface="+mn-lt"/>
                <a:cs typeface="Arial" pitchFamily="34" charset="0"/>
              </a:rPr>
              <a:t>SoA</a:t>
            </a:r>
            <a:r>
              <a:rPr lang="en-US" sz="4000" dirty="0">
                <a:latin typeface="+mn-lt"/>
                <a:cs typeface="Arial" pitchFamily="34" charset="0"/>
              </a:rPr>
              <a:t> (3 aspects</a:t>
            </a:r>
            <a:r>
              <a:rPr lang="en-US" sz="4000" dirty="0" smtClean="0">
                <a:latin typeface="+mn-lt"/>
                <a:cs typeface="Arial" pitchFamily="34" charset="0"/>
              </a:rPr>
              <a:t>)</a:t>
            </a:r>
            <a:endParaRPr lang="en-US" sz="4000" dirty="0">
              <a:latin typeface="+mn-lt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83088" y="3655423"/>
            <a:ext cx="151690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194C84"/>
                </a:solidFill>
                <a:latin typeface="+mn-lt"/>
                <a:ea typeface="ヒラギノ角ゴ Pro W3" charset="-128"/>
                <a:cs typeface="Arial" pitchFamily="34" charset="0"/>
              </a:rPr>
              <a:t>THE PRESENTATION SHOULD LAST </a:t>
            </a:r>
            <a:r>
              <a:rPr lang="en-US" sz="4400" b="1" u="sng" dirty="0" smtClean="0">
                <a:solidFill>
                  <a:srgbClr val="194C84"/>
                </a:solidFill>
                <a:latin typeface="+mn-lt"/>
                <a:ea typeface="ヒラギノ角ゴ Pro W3" charset="-128"/>
                <a:cs typeface="Arial" pitchFamily="34" charset="0"/>
              </a:rPr>
              <a:t>15 MINUTES</a:t>
            </a:r>
            <a:endParaRPr lang="en-US" sz="4400" b="1" u="sng" dirty="0">
              <a:solidFill>
                <a:srgbClr val="194C84"/>
              </a:solidFill>
              <a:latin typeface="+mn-lt"/>
              <a:ea typeface="ヒラギノ角ゴ Pro W3" charset="-128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696056" y="5201816"/>
            <a:ext cx="11304809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 defTabSz="457200" eaLnBrk="0" hangingPunct="0">
              <a:spcBef>
                <a:spcPct val="20000"/>
              </a:spcBef>
              <a:buClr>
                <a:srgbClr val="194C84"/>
              </a:buClr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194C84"/>
                </a:solidFill>
                <a:latin typeface="+mn-lt"/>
                <a:ea typeface="ヒラギノ角ゴ Pro W3" charset="-128"/>
                <a:cs typeface="Arial" pitchFamily="34" charset="0"/>
              </a:rPr>
              <a:t>1 on Risks &amp; Challenges</a:t>
            </a:r>
          </a:p>
          <a:p>
            <a:pPr marL="571500" indent="-571500" algn="l" defTabSz="457200" eaLnBrk="0" hangingPunct="0">
              <a:spcBef>
                <a:spcPct val="20000"/>
              </a:spcBef>
              <a:buClr>
                <a:srgbClr val="194C84"/>
              </a:buClr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194C84"/>
                </a:solidFill>
                <a:latin typeface="+mn-lt"/>
                <a:ea typeface="ヒラギノ角ゴ Pro W3" charset="-128"/>
                <a:cs typeface="Arial" pitchFamily="34" charset="0"/>
              </a:rPr>
              <a:t>1 on Communication activities</a:t>
            </a:r>
          </a:p>
          <a:p>
            <a:pPr marL="571500" indent="-571500" algn="l" defTabSz="457200" eaLnBrk="0" hangingPunct="0">
              <a:spcBef>
                <a:spcPct val="20000"/>
              </a:spcBef>
              <a:buClr>
                <a:srgbClr val="194C84"/>
              </a:buClr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194C84"/>
                </a:solidFill>
                <a:latin typeface="+mn-lt"/>
                <a:ea typeface="ヒラギノ角ゴ Pro W3" charset="-128"/>
                <a:cs typeface="Arial" pitchFamily="34" charset="0"/>
              </a:rPr>
              <a:t>1 on </a:t>
            </a:r>
            <a:r>
              <a:rPr lang="en-US" sz="4000" dirty="0" smtClean="0">
                <a:solidFill>
                  <a:srgbClr val="194C84"/>
                </a:solidFill>
                <a:latin typeface="+mn-lt"/>
                <a:ea typeface="ヒラギノ角ゴ Pro W3" charset="-128"/>
                <a:cs typeface="Arial" pitchFamily="34" charset="0"/>
              </a:rPr>
              <a:t>Exploitation activities</a:t>
            </a:r>
          </a:p>
          <a:p>
            <a:pPr marL="571500" indent="-571500" algn="l" defTabSz="457200" eaLnBrk="0" hangingPunct="0">
              <a:spcBef>
                <a:spcPct val="20000"/>
              </a:spcBef>
              <a:buClr>
                <a:srgbClr val="194C84"/>
              </a:buClr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solidFill>
                  <a:srgbClr val="194C84"/>
                </a:solidFill>
                <a:latin typeface="+mn-lt"/>
                <a:ea typeface="ヒラギノ角ゴ Pro W3" charset="-128"/>
                <a:cs typeface="Arial" pitchFamily="34" charset="0"/>
              </a:rPr>
              <a:t>Question for the audience</a:t>
            </a:r>
            <a:endParaRPr lang="en-US" sz="4000" dirty="0">
              <a:solidFill>
                <a:srgbClr val="194C84"/>
              </a:solidFill>
              <a:latin typeface="+mn-lt"/>
              <a:ea typeface="ヒラギノ角ゴ Pro W3" charset="-128"/>
              <a:cs typeface="Arial" pitchFamily="34" charset="0"/>
            </a:endParaRPr>
          </a:p>
          <a:p>
            <a:pPr marL="571500" indent="-571500" algn="l" defTabSz="457200" eaLnBrk="0" hangingPunct="0">
              <a:spcBef>
                <a:spcPct val="20000"/>
              </a:spcBef>
              <a:buClr>
                <a:srgbClr val="194C84"/>
              </a:buClr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194C84"/>
                </a:solidFill>
                <a:latin typeface="+mn-lt"/>
                <a:ea typeface="ヒラギノ角ゴ Pro W3" charset="-128"/>
                <a:cs typeface="Arial" pitchFamily="34" charset="0"/>
              </a:rPr>
              <a:t>Some “optional slides” (Please choose 1-2 most relevant)</a:t>
            </a:r>
          </a:p>
          <a:p>
            <a:pPr marL="571500" indent="-571500" algn="l" defTabSz="457200" eaLnBrk="0" hangingPunct="0">
              <a:spcBef>
                <a:spcPct val="20000"/>
              </a:spcBef>
              <a:buClr>
                <a:srgbClr val="194C84"/>
              </a:buClr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194C84"/>
                </a:solidFill>
                <a:latin typeface="+mn-lt"/>
                <a:ea typeface="ヒラギノ角ゴ Pro W3" charset="-128"/>
                <a:cs typeface="Arial" pitchFamily="34" charset="0"/>
              </a:rPr>
              <a:t>Graphic material</a:t>
            </a:r>
          </a:p>
          <a:p>
            <a:pPr marL="342900" indent="-342900" algn="l" defTabSz="457200" eaLnBrk="0" hangingPunct="0">
              <a:spcBef>
                <a:spcPct val="20000"/>
              </a:spcBef>
              <a:buClr>
                <a:srgbClr val="194C84"/>
              </a:buClr>
              <a:buFont typeface="Wingdings" pitchFamily="2" charset="2"/>
              <a:buChar char="§"/>
              <a:defRPr/>
            </a:pPr>
            <a:r>
              <a:rPr lang="en-US" sz="4000" dirty="0">
                <a:solidFill>
                  <a:srgbClr val="194C84"/>
                </a:solidFill>
                <a:latin typeface="+mn-lt"/>
                <a:ea typeface="ヒラギノ角ゴ Pro W3" charset="-128"/>
                <a:cs typeface="Arial" pitchFamily="34" charset="0"/>
              </a:rPr>
              <a:t>Please send the presentation to FCH JU by </a:t>
            </a:r>
            <a:r>
              <a:rPr lang="en-US" sz="4000" dirty="0" smtClean="0">
                <a:solidFill>
                  <a:srgbClr val="FF0000"/>
                </a:solidFill>
                <a:latin typeface="+mn-lt"/>
                <a:ea typeface="ヒラギノ角ゴ Pro W3" charset="-128"/>
                <a:cs typeface="Arial" pitchFamily="34" charset="0"/>
              </a:rPr>
              <a:t>2 November 2019</a:t>
            </a:r>
            <a:r>
              <a:rPr lang="en-US" sz="4000" dirty="0">
                <a:solidFill>
                  <a:srgbClr val="194C84"/>
                </a:solidFill>
                <a:latin typeface="+mn-lt"/>
                <a:ea typeface="ヒラギノ角ゴ Pro W3" charset="-128"/>
                <a:cs typeface="Arial" pitchFamily="34" charset="0"/>
              </a:rPr>
              <a:t/>
            </a:r>
            <a:br>
              <a:rPr lang="en-US" sz="4000" dirty="0">
                <a:solidFill>
                  <a:srgbClr val="194C84"/>
                </a:solidFill>
                <a:latin typeface="+mn-lt"/>
                <a:ea typeface="ヒラギノ角ゴ Pro W3" charset="-128"/>
                <a:cs typeface="Arial" pitchFamily="34" charset="0"/>
              </a:rPr>
            </a:br>
            <a:r>
              <a:rPr lang="en-US" sz="4000" dirty="0">
                <a:solidFill>
                  <a:srgbClr val="194C84"/>
                </a:solidFill>
                <a:latin typeface="+mn-lt"/>
                <a:ea typeface="ヒラギノ角ゴ Pro W3" charset="-128"/>
                <a:cs typeface="Arial" pitchFamily="34" charset="0"/>
              </a:rPr>
              <a:t>(email to prd@fch.europa.eu)</a:t>
            </a:r>
          </a:p>
        </p:txBody>
      </p:sp>
    </p:spTree>
    <p:extLst>
      <p:ext uri="{BB962C8B-B14F-4D97-AF65-F5344CB8AC3E}">
        <p14:creationId xmlns:p14="http://schemas.microsoft.com/office/powerpoint/2010/main" val="256266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E7C23-2AAD-0D45-B01B-5A673730BB06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Icons set #1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1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286" y="4128835"/>
            <a:ext cx="950116" cy="971052"/>
          </a:xfrm>
          <a:prstGeom prst="rect">
            <a:avLst/>
          </a:prstGeom>
        </p:spPr>
      </p:pic>
      <p:pic>
        <p:nvPicPr>
          <p:cNvPr id="6" name="Content Placeholder 1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912" y="4261053"/>
            <a:ext cx="1111809" cy="706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6938" y="4123014"/>
            <a:ext cx="645769" cy="982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3107" y="4123798"/>
            <a:ext cx="981126" cy="981126"/>
          </a:xfrm>
          <a:prstGeom prst="rect">
            <a:avLst/>
          </a:prstGeom>
        </p:spPr>
      </p:pic>
      <p:pic>
        <p:nvPicPr>
          <p:cNvPr id="9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173" y="4204379"/>
            <a:ext cx="1035472" cy="819965"/>
          </a:xfrm>
          <a:prstGeom prst="rect">
            <a:avLst/>
          </a:prstGeom>
        </p:spPr>
      </p:pic>
      <p:pic>
        <p:nvPicPr>
          <p:cNvPr id="10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26" y="4166029"/>
            <a:ext cx="1172490" cy="8966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350" y="4286934"/>
            <a:ext cx="1101231" cy="6548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5412" y="4110567"/>
            <a:ext cx="1022932" cy="1007588"/>
          </a:xfrm>
          <a:prstGeom prst="rect">
            <a:avLst/>
          </a:prstGeom>
        </p:spPr>
      </p:pic>
      <p:pic>
        <p:nvPicPr>
          <p:cNvPr id="13" name="Content Placeholder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621" y="4134101"/>
            <a:ext cx="836847" cy="960520"/>
          </a:xfrm>
          <a:prstGeom prst="rect">
            <a:avLst/>
          </a:prstGeom>
        </p:spPr>
      </p:pic>
      <p:pic>
        <p:nvPicPr>
          <p:cNvPr id="14" name="Content Placeholder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024" y="5955339"/>
            <a:ext cx="1216954" cy="952540"/>
          </a:xfrm>
          <a:prstGeom prst="rect">
            <a:avLst/>
          </a:prstGeom>
        </p:spPr>
      </p:pic>
      <p:pic>
        <p:nvPicPr>
          <p:cNvPr id="15" name="Imag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46085" y="5986557"/>
            <a:ext cx="890104" cy="890104"/>
          </a:xfrm>
          <a:prstGeom prst="rect">
            <a:avLst/>
          </a:prstGeom>
        </p:spPr>
      </p:pic>
      <p:pic>
        <p:nvPicPr>
          <p:cNvPr id="16" name="Imag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01675" y="6086797"/>
            <a:ext cx="807008" cy="689625"/>
          </a:xfrm>
          <a:prstGeom prst="rect">
            <a:avLst/>
          </a:prstGeom>
        </p:spPr>
      </p:pic>
      <p:pic>
        <p:nvPicPr>
          <p:cNvPr id="17" name="Imag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418333" y="5949663"/>
            <a:ext cx="791770" cy="963892"/>
          </a:xfrm>
          <a:prstGeom prst="rect">
            <a:avLst/>
          </a:prstGeom>
        </p:spPr>
      </p:pic>
      <p:pic>
        <p:nvPicPr>
          <p:cNvPr id="18" name="Image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89464" y="6156900"/>
            <a:ext cx="1291135" cy="549419"/>
          </a:xfrm>
          <a:prstGeom prst="rect">
            <a:avLst/>
          </a:prstGeom>
        </p:spPr>
      </p:pic>
      <p:pic>
        <p:nvPicPr>
          <p:cNvPr id="19" name="Imag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674169" y="5958858"/>
            <a:ext cx="978678" cy="945503"/>
          </a:xfrm>
          <a:prstGeom prst="rect">
            <a:avLst/>
          </a:prstGeom>
        </p:spPr>
      </p:pic>
      <p:pic>
        <p:nvPicPr>
          <p:cNvPr id="27" name="Content Placeholder 3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960" y="7764148"/>
            <a:ext cx="1129694" cy="7558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611" y="7619693"/>
            <a:ext cx="1044758" cy="104475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326" y="7859507"/>
            <a:ext cx="950346" cy="56513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629" y="7791478"/>
            <a:ext cx="904375" cy="7011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3961" y="7797516"/>
            <a:ext cx="758023" cy="68911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7941" y="7824724"/>
            <a:ext cx="1023288" cy="63469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7186" y="7669271"/>
            <a:ext cx="693754" cy="945602"/>
          </a:xfrm>
          <a:prstGeom prst="rect">
            <a:avLst/>
          </a:prstGeom>
        </p:spPr>
      </p:pic>
      <p:pic>
        <p:nvPicPr>
          <p:cNvPr id="37" name="Content Placeholder 4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6898" y="7763459"/>
            <a:ext cx="1119218" cy="75722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520" y="9414216"/>
            <a:ext cx="902937" cy="972176"/>
          </a:xfrm>
          <a:prstGeom prst="rect">
            <a:avLst/>
          </a:prstGeom>
        </p:spPr>
      </p:pic>
      <p:pic>
        <p:nvPicPr>
          <p:cNvPr id="61" name="Content Placeholder 2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011" y="9465268"/>
            <a:ext cx="883322" cy="870073"/>
          </a:xfrm>
          <a:prstGeom prst="rect">
            <a:avLst/>
          </a:prstGeom>
        </p:spPr>
      </p:pic>
      <p:pic>
        <p:nvPicPr>
          <p:cNvPr id="62" name="Content Placeholder 29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887" y="9539816"/>
            <a:ext cx="714762" cy="72097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537" y="9454035"/>
            <a:ext cx="847911" cy="892538"/>
          </a:xfrm>
          <a:prstGeom prst="rect">
            <a:avLst/>
          </a:prstGeom>
          <a:noFill/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203" y="9613516"/>
            <a:ext cx="1247780" cy="57357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5002" y="9626534"/>
            <a:ext cx="1206716" cy="547540"/>
          </a:xfrm>
          <a:prstGeom prst="rect">
            <a:avLst/>
          </a:prstGeom>
        </p:spPr>
      </p:pic>
      <p:pic>
        <p:nvPicPr>
          <p:cNvPr id="76" name="Content Placeholder 20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273" y="9594077"/>
            <a:ext cx="1295302" cy="612454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036" y="11141895"/>
            <a:ext cx="879101" cy="87438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902" y="11129876"/>
            <a:ext cx="907964" cy="898419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483" y="11206743"/>
            <a:ext cx="1644300" cy="744684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307" y="11151066"/>
            <a:ext cx="1618006" cy="856038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953" y="11206743"/>
            <a:ext cx="1644300" cy="744684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1047" y="4131283"/>
            <a:ext cx="562958" cy="966157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5592" y="5891973"/>
            <a:ext cx="1032006" cy="1079273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063" y="10962233"/>
            <a:ext cx="581266" cy="1233704"/>
          </a:xfrm>
          <a:prstGeom prst="rect">
            <a:avLst/>
          </a:prstGeom>
        </p:spPr>
      </p:pic>
      <p:pic>
        <p:nvPicPr>
          <p:cNvPr id="85" name="Content Placeholder 29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7407" y="11075746"/>
            <a:ext cx="819486" cy="1006679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0423" y="11144493"/>
            <a:ext cx="749973" cy="869184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3566" y="11157282"/>
            <a:ext cx="960671" cy="843607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4500" y="10899570"/>
            <a:ext cx="496112" cy="135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0822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E7C23-2AAD-0D45-B01B-5A673730BB06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Icons set #2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" name="Content Placeholder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39" y="4125242"/>
            <a:ext cx="610068" cy="678396"/>
          </a:xfrm>
          <a:prstGeom prst="rect">
            <a:avLst/>
          </a:prstGeom>
        </p:spPr>
      </p:pic>
      <p:pic>
        <p:nvPicPr>
          <p:cNvPr id="48" name="Content Placeholder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950" y="4171716"/>
            <a:ext cx="590818" cy="58544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28" y="4165107"/>
            <a:ext cx="610068" cy="59866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131" y="4075270"/>
            <a:ext cx="747454" cy="77834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7753" y="3924804"/>
            <a:ext cx="1032006" cy="107927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511" y="3992065"/>
            <a:ext cx="951499" cy="944751"/>
          </a:xfrm>
          <a:prstGeom prst="rect">
            <a:avLst/>
          </a:prstGeom>
        </p:spPr>
      </p:pic>
      <p:pic>
        <p:nvPicPr>
          <p:cNvPr id="55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370" y="4209399"/>
            <a:ext cx="1100634" cy="510082"/>
          </a:xfrm>
          <a:prstGeom prst="rect">
            <a:avLst/>
          </a:prstGeom>
        </p:spPr>
      </p:pic>
      <p:pic>
        <p:nvPicPr>
          <p:cNvPr id="56" name="Picture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502" y="4048708"/>
            <a:ext cx="370125" cy="831464"/>
          </a:xfrm>
          <a:prstGeom prst="rect">
            <a:avLst/>
          </a:prstGeom>
        </p:spPr>
      </p:pic>
      <p:pic>
        <p:nvPicPr>
          <p:cNvPr id="59" name="Image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8747" y="4261817"/>
            <a:ext cx="587314" cy="40524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8808" y="4312174"/>
            <a:ext cx="835049" cy="30453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992" y="5708450"/>
            <a:ext cx="633170" cy="63317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150" y="5662446"/>
            <a:ext cx="725178" cy="72517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316" y="5704457"/>
            <a:ext cx="701502" cy="64115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49">
            <a:off x="9222806" y="5709165"/>
            <a:ext cx="853452" cy="631741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246" y="5494484"/>
            <a:ext cx="967685" cy="1061103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9919" y="5595016"/>
            <a:ext cx="922023" cy="860038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594" y="7347408"/>
            <a:ext cx="822936" cy="849918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815" y="5518329"/>
            <a:ext cx="748157" cy="1013413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1963" y="5540701"/>
            <a:ext cx="827256" cy="968668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930" y="5552118"/>
            <a:ext cx="977897" cy="945835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245" y="7377351"/>
            <a:ext cx="562139" cy="790033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880" y="7396075"/>
            <a:ext cx="609488" cy="752585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864" y="7464904"/>
            <a:ext cx="698780" cy="614926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26" y="7335291"/>
            <a:ext cx="924723" cy="874152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6140" y="7371140"/>
            <a:ext cx="787038" cy="802455"/>
          </a:xfrm>
          <a:prstGeom prst="rect">
            <a:avLst/>
          </a:prstGeom>
        </p:spPr>
      </p:pic>
      <p:pic>
        <p:nvPicPr>
          <p:cNvPr id="104" name="Content Placeholder 4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1164" y="7318144"/>
            <a:ext cx="706020" cy="908447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682" y="7275890"/>
            <a:ext cx="882040" cy="992955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443" y="8921702"/>
            <a:ext cx="583143" cy="913591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293" y="8934042"/>
            <a:ext cx="1027802" cy="88891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8740" y="7415736"/>
            <a:ext cx="793928" cy="713262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1674" y="7479247"/>
            <a:ext cx="968570" cy="586240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977" y="8885860"/>
            <a:ext cx="978029" cy="985274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889" y="8866810"/>
            <a:ext cx="684381" cy="1023374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802" y="8970957"/>
            <a:ext cx="809380" cy="815080"/>
          </a:xfrm>
          <a:prstGeom prst="rect">
            <a:avLst/>
          </a:prstGeom>
        </p:spPr>
      </p:pic>
      <p:pic>
        <p:nvPicPr>
          <p:cNvPr id="113" name="Content Placeholder 2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5713" y="8880593"/>
            <a:ext cx="995808" cy="995808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171" y="10472462"/>
            <a:ext cx="774271" cy="888374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288" y="10469743"/>
            <a:ext cx="835880" cy="893812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9228" y="9134354"/>
            <a:ext cx="1108989" cy="488286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0586" y="8984611"/>
            <a:ext cx="895195" cy="787772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5924" y="9003239"/>
            <a:ext cx="786952" cy="750516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445" y="10515091"/>
            <a:ext cx="777620" cy="803116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068" y="10526281"/>
            <a:ext cx="576382" cy="780736"/>
          </a:xfrm>
          <a:prstGeom prst="rect">
            <a:avLst/>
          </a:prstGeom>
        </p:spPr>
      </p:pic>
      <p:pic>
        <p:nvPicPr>
          <p:cNvPr id="137" name="Content Placeholder 31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453" y="10506155"/>
            <a:ext cx="715255" cy="820988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4711" y="10461054"/>
            <a:ext cx="911190" cy="911190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904" y="10597783"/>
            <a:ext cx="498229" cy="637733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8136" y="10527532"/>
            <a:ext cx="881469" cy="778234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1608" y="10531526"/>
            <a:ext cx="744571" cy="770246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8180" y="10731681"/>
            <a:ext cx="1025732" cy="36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2764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E7C23-2AAD-0D45-B01B-5A673730BB06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Icons set #3</a:t>
            </a:r>
          </a:p>
        </p:txBody>
      </p:sp>
      <p:pic>
        <p:nvPicPr>
          <p:cNvPr id="28" name="Content Placeholder 27"/>
          <p:cNvPicPr>
            <a:picLocks noGrp="1" noChangeAspect="1"/>
          </p:cNvPicPr>
          <p:nvPr>
            <p:ph sz="quarter" idx="2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2973" y="9368604"/>
            <a:ext cx="899286" cy="4921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253" y="4077654"/>
            <a:ext cx="766688" cy="766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96" y="4077654"/>
            <a:ext cx="766688" cy="766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810" y="4228830"/>
            <a:ext cx="788549" cy="4643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228" y="4236508"/>
            <a:ext cx="803731" cy="448981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828" y="4053171"/>
            <a:ext cx="718711" cy="8156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7946" y="3997087"/>
            <a:ext cx="922267" cy="9278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408" y="4021233"/>
            <a:ext cx="661123" cy="8795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6400" y="4072143"/>
            <a:ext cx="572677" cy="7777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9082" y="4102334"/>
            <a:ext cx="694556" cy="7173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2505" y="4133399"/>
            <a:ext cx="694511" cy="655199"/>
          </a:xfrm>
          <a:prstGeom prst="rect">
            <a:avLst/>
          </a:prstGeom>
        </p:spPr>
      </p:pic>
      <p:pic>
        <p:nvPicPr>
          <p:cNvPr id="15" name="Content Placeholder 1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44" y="5805385"/>
            <a:ext cx="725916" cy="5704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904" y="5633329"/>
            <a:ext cx="920854" cy="914547"/>
          </a:xfrm>
          <a:prstGeom prst="rect">
            <a:avLst/>
          </a:prstGeom>
        </p:spPr>
      </p:pic>
      <p:pic>
        <p:nvPicPr>
          <p:cNvPr id="17" name="Content Placeholder 4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246" y="5660443"/>
            <a:ext cx="635134" cy="8603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666" y="5740156"/>
            <a:ext cx="906488" cy="700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440" y="5664458"/>
            <a:ext cx="852288" cy="8522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014" y="5731935"/>
            <a:ext cx="617704" cy="717334"/>
          </a:xfrm>
          <a:prstGeom prst="rect">
            <a:avLst/>
          </a:prstGeom>
        </p:spPr>
      </p:pic>
      <p:pic>
        <p:nvPicPr>
          <p:cNvPr id="21" name="Content Placeholder 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004" y="5770043"/>
            <a:ext cx="930250" cy="6411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245" y="9314877"/>
            <a:ext cx="827178" cy="5576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0174" y="7456234"/>
            <a:ext cx="561978" cy="69243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7494" y="7549362"/>
            <a:ext cx="933624" cy="5061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244" y="7428298"/>
            <a:ext cx="779856" cy="7483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9002" y="7499730"/>
            <a:ext cx="764664" cy="60544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418" y="7433104"/>
            <a:ext cx="533182" cy="73869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390" y="7419929"/>
            <a:ext cx="765048" cy="76504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7540" y="5688266"/>
            <a:ext cx="801624" cy="80467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9450" y="5609536"/>
            <a:ext cx="786178" cy="96213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656" y="7438010"/>
            <a:ext cx="414532" cy="72888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1545" y="5856840"/>
            <a:ext cx="1397642" cy="641120"/>
          </a:xfrm>
          <a:prstGeom prst="rect">
            <a:avLst/>
          </a:prstGeom>
        </p:spPr>
      </p:pic>
      <p:pic>
        <p:nvPicPr>
          <p:cNvPr id="37" name="Content Placeholder 23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208" y="7364003"/>
            <a:ext cx="748738" cy="8769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38490" y="9341673"/>
            <a:ext cx="1164491" cy="504056"/>
          </a:xfrm>
          <a:prstGeom prst="rect">
            <a:avLst/>
          </a:prstGeom>
        </p:spPr>
      </p:pic>
      <p:pic>
        <p:nvPicPr>
          <p:cNvPr id="59" name="Content Placeholder 6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750" y="9262795"/>
            <a:ext cx="661813" cy="661813"/>
          </a:xfrm>
          <a:prstGeom prst="rect">
            <a:avLst/>
          </a:prstGeom>
        </p:spPr>
      </p:pic>
      <p:pic>
        <p:nvPicPr>
          <p:cNvPr id="60" name="Content Placeholder 5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167" y="9169672"/>
            <a:ext cx="863474" cy="84805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585" y="9228653"/>
            <a:ext cx="656561" cy="73009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0027" y="9231669"/>
            <a:ext cx="724064" cy="724064"/>
          </a:xfrm>
          <a:prstGeom prst="rect">
            <a:avLst/>
          </a:prstGeom>
        </p:spPr>
      </p:pic>
      <p:pic>
        <p:nvPicPr>
          <p:cNvPr id="63" name="Content Placeholder 137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7695" y="9312396"/>
            <a:ext cx="885226" cy="56261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6525" y="9338998"/>
            <a:ext cx="749127" cy="50940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9256" y="9261606"/>
            <a:ext cx="769488" cy="664190"/>
          </a:xfrm>
          <a:prstGeom prst="rect">
            <a:avLst/>
          </a:prstGeom>
        </p:spPr>
      </p:pic>
      <p:pic>
        <p:nvPicPr>
          <p:cNvPr id="66" name="Content Placeholder 5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2722" y="7375320"/>
            <a:ext cx="890278" cy="854266"/>
          </a:xfrm>
          <a:prstGeom prst="rect">
            <a:avLst/>
          </a:prstGeom>
        </p:spPr>
      </p:pic>
      <p:pic>
        <p:nvPicPr>
          <p:cNvPr id="67" name="Content Placeholder 5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925" y="7306525"/>
            <a:ext cx="865301" cy="8653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9947" y="10711963"/>
            <a:ext cx="951203" cy="70451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8125" y="10700743"/>
            <a:ext cx="1083804" cy="72695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815" y="10687320"/>
            <a:ext cx="1458293" cy="75379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0" y="10614871"/>
            <a:ext cx="885958" cy="89869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471" y="9278237"/>
            <a:ext cx="1144714" cy="6309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8190" y="10878167"/>
            <a:ext cx="753130" cy="6846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7973" y="10895208"/>
            <a:ext cx="955000" cy="52472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9734" y="10577102"/>
            <a:ext cx="904409" cy="81496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0" y="10644802"/>
            <a:ext cx="900912" cy="80081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849" y="10670440"/>
            <a:ext cx="904758" cy="78674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782" y="10639355"/>
            <a:ext cx="980820" cy="87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9365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1E7C23-2AAD-0D45-B01B-5A673730BB06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alibri" charset="0"/>
                <a:cs typeface="Calibri" charset="0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Calibri" charset="0"/>
              <a:cs typeface="Calibri" charset="0"/>
              <a:sym typeface="Gill Sans" charset="0"/>
            </a:endParaRPr>
          </a:p>
        </p:txBody>
      </p:sp>
      <p:sp>
        <p:nvSpPr>
          <p:cNvPr id="50" name="Content Placeholder 1"/>
          <p:cNvSpPr>
            <a:spLocks noGrp="1"/>
          </p:cNvSpPr>
          <p:nvPr>
            <p:ph sz="quarter" idx="20"/>
          </p:nvPr>
        </p:nvSpPr>
        <p:spPr>
          <a:xfrm>
            <a:off x="958752" y="723356"/>
            <a:ext cx="20234248" cy="830997"/>
          </a:xfrm>
        </p:spPr>
        <p:txBody>
          <a:bodyPr/>
          <a:lstStyle/>
          <a:p>
            <a:r>
              <a:rPr lang="en-US" dirty="0" smtClean="0"/>
              <a:t>GENERAL GUIDELINES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1"/>
          </p:nvPr>
        </p:nvSpPr>
        <p:spPr>
          <a:xfrm>
            <a:off x="1102768" y="1804981"/>
            <a:ext cx="20234248" cy="553998"/>
          </a:xfrm>
        </p:spPr>
        <p:txBody>
          <a:bodyPr/>
          <a:lstStyle/>
          <a:p>
            <a:r>
              <a:rPr lang="en-US" sz="3600" dirty="0" smtClean="0"/>
              <a:t>HOW TO USE THE TEMPLATE</a:t>
            </a:r>
            <a:endParaRPr lang="en-US" sz="3600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1534816" y="5057800"/>
            <a:ext cx="22394488" cy="497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C84"/>
              </a:buClr>
              <a:buFont typeface="Arial" charset="0"/>
              <a:buChar char="•"/>
              <a:defRPr sz="3200" kern="1200">
                <a:solidFill>
                  <a:srgbClr val="194C84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–"/>
              <a:defRPr sz="2800" kern="1200">
                <a:solidFill>
                  <a:srgbClr val="008000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defRPr/>
            </a:pPr>
            <a:r>
              <a:rPr lang="en-US" sz="4800" dirty="0">
                <a:latin typeface="+mn-lt"/>
                <a:cs typeface="Arial" pitchFamily="34" charset="0"/>
              </a:rPr>
              <a:t>Please replace </a:t>
            </a:r>
            <a:r>
              <a:rPr lang="en-US" sz="4800" dirty="0">
                <a:solidFill>
                  <a:srgbClr val="FF0000"/>
                </a:solidFill>
                <a:latin typeface="+mn-lt"/>
                <a:cs typeface="Arial" pitchFamily="34" charset="0"/>
              </a:rPr>
              <a:t>text in red </a:t>
            </a:r>
            <a:r>
              <a:rPr lang="en-US" sz="4800" dirty="0">
                <a:latin typeface="+mn-lt"/>
                <a:cs typeface="Arial" pitchFamily="34" charset="0"/>
              </a:rPr>
              <a:t>with relevant information from the project and change its </a:t>
            </a:r>
            <a:r>
              <a:rPr lang="en-US" sz="4800" dirty="0" smtClean="0">
                <a:latin typeface="+mn-lt"/>
                <a:cs typeface="Arial" pitchFamily="34" charset="0"/>
              </a:rPr>
              <a:t>color </a:t>
            </a:r>
            <a:r>
              <a:rPr lang="en-US" sz="4800" dirty="0">
                <a:latin typeface="+mn-lt"/>
                <a:cs typeface="Arial" pitchFamily="34" charset="0"/>
              </a:rPr>
              <a:t>to blue or grey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4800" dirty="0">
                <a:latin typeface="+mn-lt"/>
                <a:cs typeface="Arial" pitchFamily="34" charset="0"/>
              </a:rPr>
              <a:t>The </a:t>
            </a:r>
            <a:r>
              <a:rPr lang="en-US" sz="4800" dirty="0">
                <a:solidFill>
                  <a:srgbClr val="00B050"/>
                </a:solidFill>
                <a:latin typeface="+mn-lt"/>
                <a:cs typeface="Arial" pitchFamily="34" charset="0"/>
              </a:rPr>
              <a:t>text in green </a:t>
            </a:r>
            <a:r>
              <a:rPr lang="en-US" sz="4800" dirty="0">
                <a:latin typeface="+mn-lt"/>
                <a:cs typeface="Arial" pitchFamily="34" charset="0"/>
              </a:rPr>
              <a:t>is used for instruction/explanations: please remove it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4800" dirty="0">
                <a:latin typeface="+mn-lt"/>
                <a:cs typeface="Arial" pitchFamily="34" charset="0"/>
              </a:rPr>
              <a:t>Please click on the comment boxes for further instructions on how to provide the information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4800" dirty="0">
                <a:latin typeface="+mn-lt"/>
                <a:cs typeface="Arial" pitchFamily="34" charset="0"/>
              </a:rPr>
              <a:t>The proposed “Optional slides” can be presented or should be removed from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917479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1E7C23-2AAD-0D45-B01B-5A673730BB06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alibri" charset="0"/>
                <a:cs typeface="Calibri" charset="0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Calibri" charset="0"/>
              <a:cs typeface="Calibri" charset="0"/>
              <a:sym typeface="Gill Sans" charset="0"/>
            </a:endParaRPr>
          </a:p>
        </p:txBody>
      </p:sp>
      <p:sp>
        <p:nvSpPr>
          <p:cNvPr id="50" name="Content Placeholder 1"/>
          <p:cNvSpPr>
            <a:spLocks noGrp="1"/>
          </p:cNvSpPr>
          <p:nvPr>
            <p:ph sz="quarter" idx="20"/>
          </p:nvPr>
        </p:nvSpPr>
        <p:spPr>
          <a:xfrm>
            <a:off x="958752" y="1202467"/>
            <a:ext cx="20234248" cy="830997"/>
          </a:xfrm>
        </p:spPr>
        <p:txBody>
          <a:bodyPr/>
          <a:lstStyle/>
          <a:p>
            <a:r>
              <a:rPr lang="en-US" dirty="0" smtClean="0"/>
              <a:t>USEFUL REFERENCES</a:t>
            </a:r>
            <a:endParaRPr lang="en-US" dirty="0"/>
          </a:p>
        </p:txBody>
      </p:sp>
      <p:sp>
        <p:nvSpPr>
          <p:cNvPr id="8" name="Rectangle 3"/>
          <p:cNvSpPr>
            <a:spLocks noGrp="1"/>
          </p:cNvSpPr>
          <p:nvPr>
            <p:ph type="body" idx="4294967295"/>
          </p:nvPr>
        </p:nvSpPr>
        <p:spPr>
          <a:xfrm>
            <a:off x="4559152" y="3775759"/>
            <a:ext cx="14545616" cy="7474854"/>
          </a:xfrm>
          <a:prstGeom prst="rect">
            <a:avLst/>
          </a:prstGeom>
        </p:spPr>
        <p:txBody>
          <a:bodyPr/>
          <a:lstStyle/>
          <a:p>
            <a:pPr marL="685800" lvl="1">
              <a:lnSpc>
                <a:spcPct val="80000"/>
              </a:lnSpc>
              <a:spcBef>
                <a:spcPts val="1800"/>
              </a:spcBef>
              <a:buClr>
                <a:srgbClr val="004494"/>
              </a:buClr>
              <a:buSzPct val="100000"/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GB" sz="3600" dirty="0" smtClean="0">
                <a:solidFill>
                  <a:schemeClr val="accent6">
                    <a:lumMod val="75000"/>
                  </a:schemeClr>
                </a:solidFill>
                <a:hlinkClick r:id="rId3"/>
              </a:rPr>
              <a:t>FCH JU Website</a:t>
            </a:r>
            <a:r>
              <a:rPr lang="en-GB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GB" sz="36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GB" sz="3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685800" lvl="1">
              <a:lnSpc>
                <a:spcPct val="80000"/>
              </a:lnSpc>
              <a:spcBef>
                <a:spcPts val="1800"/>
              </a:spcBef>
              <a:buClr>
                <a:srgbClr val="004494"/>
              </a:buClr>
              <a:buSzPct val="100000"/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GB" sz="3600" dirty="0" smtClean="0">
                <a:solidFill>
                  <a:srgbClr val="004494"/>
                </a:solidFill>
              </a:rPr>
              <a:t>Reference FCH JU documents (MAIP/AIPs and MAWP/AWPs):</a:t>
            </a:r>
          </a:p>
          <a:p>
            <a:pPr marL="1371600" lvl="2" indent="-571500">
              <a:lnSpc>
                <a:spcPct val="80000"/>
              </a:lnSpc>
              <a:spcBef>
                <a:spcPts val="1000"/>
              </a:spcBef>
              <a:buClr>
                <a:srgbClr val="004494"/>
              </a:buClr>
              <a:buSzPct val="100000"/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GB" sz="3600" dirty="0" smtClean="0">
                <a:solidFill>
                  <a:schemeClr val="tx2"/>
                </a:solidFill>
                <a:hlinkClick r:id="rId4"/>
              </a:rPr>
              <a:t>Multi-annual plans (MAIP/MAWP</a:t>
            </a:r>
            <a:r>
              <a:rPr lang="en-GB" sz="3600" b="0" dirty="0" smtClean="0">
                <a:solidFill>
                  <a:schemeClr val="tx2"/>
                </a:solidFill>
                <a:hlinkClick r:id="rId4"/>
              </a:rPr>
              <a:t>)</a:t>
            </a:r>
            <a:endParaRPr lang="en-GB" sz="3600" dirty="0"/>
          </a:p>
          <a:p>
            <a:pPr marL="1371600" lvl="2" indent="-571500">
              <a:lnSpc>
                <a:spcPct val="80000"/>
              </a:lnSpc>
              <a:spcBef>
                <a:spcPts val="1000"/>
              </a:spcBef>
              <a:buClr>
                <a:srgbClr val="004494"/>
              </a:buClr>
              <a:buSzPct val="100000"/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GB" sz="3600" dirty="0" smtClean="0">
                <a:hlinkClick r:id="rId5"/>
              </a:rPr>
              <a:t>Addendum </a:t>
            </a:r>
            <a:r>
              <a:rPr lang="en-GB" sz="3600" dirty="0">
                <a:hlinkClick r:id="rId5"/>
              </a:rPr>
              <a:t>to the FCH JU 2014-2020 </a:t>
            </a:r>
            <a:r>
              <a:rPr lang="en-GB" sz="3600" dirty="0" smtClean="0">
                <a:hlinkClick r:id="rId5"/>
              </a:rPr>
              <a:t>AWP</a:t>
            </a:r>
            <a:r>
              <a:rPr lang="en-GB" sz="3600" dirty="0" smtClean="0"/>
              <a:t> – </a:t>
            </a:r>
            <a:r>
              <a:rPr lang="en-GB" sz="3600" dirty="0" smtClean="0">
                <a:solidFill>
                  <a:srgbClr val="FF0000"/>
                </a:solidFill>
              </a:rPr>
              <a:t>New Document!</a:t>
            </a:r>
            <a:endParaRPr lang="en-GB" sz="3600" dirty="0">
              <a:solidFill>
                <a:srgbClr val="FF0000"/>
              </a:solidFill>
            </a:endParaRPr>
          </a:p>
          <a:p>
            <a:pPr marL="1371600" lvl="2" indent="-571500">
              <a:lnSpc>
                <a:spcPct val="80000"/>
              </a:lnSpc>
              <a:spcBef>
                <a:spcPts val="1000"/>
              </a:spcBef>
              <a:buClr>
                <a:srgbClr val="004494"/>
              </a:buClr>
              <a:buSzPct val="100000"/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GB" sz="3600" dirty="0" smtClean="0">
                <a:solidFill>
                  <a:srgbClr val="004494"/>
                </a:solidFill>
              </a:rPr>
              <a:t>Annual plans: </a:t>
            </a:r>
          </a:p>
          <a:p>
            <a:pPr marL="2362200" lvl="3" indent="-571500">
              <a:lnSpc>
                <a:spcPct val="80000"/>
              </a:lnSpc>
              <a:spcBef>
                <a:spcPts val="1000"/>
              </a:spcBef>
              <a:buClr>
                <a:srgbClr val="004494"/>
              </a:buClr>
              <a:buSzPct val="100000"/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GB" sz="3600" dirty="0" smtClean="0">
                <a:solidFill>
                  <a:schemeClr val="tx2"/>
                </a:solidFill>
                <a:hlinkClick r:id="rId6"/>
              </a:rPr>
              <a:t>2008-2013: AIPs </a:t>
            </a:r>
            <a:br>
              <a:rPr lang="en-GB" sz="3600" dirty="0" smtClean="0">
                <a:solidFill>
                  <a:schemeClr val="tx2"/>
                </a:solidFill>
                <a:hlinkClick r:id="rId6"/>
              </a:rPr>
            </a:br>
            <a:endParaRPr lang="en-GB" sz="3600" dirty="0" smtClean="0">
              <a:solidFill>
                <a:schemeClr val="tx2"/>
              </a:solidFill>
            </a:endParaRPr>
          </a:p>
          <a:p>
            <a:pPr marL="2362200" lvl="3" indent="-571500">
              <a:lnSpc>
                <a:spcPct val="80000"/>
              </a:lnSpc>
              <a:spcBef>
                <a:spcPts val="1000"/>
              </a:spcBef>
              <a:buClr>
                <a:srgbClr val="004494"/>
              </a:buClr>
              <a:buSzPct val="100000"/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GB" sz="3600" dirty="0" smtClean="0">
                <a:solidFill>
                  <a:schemeClr val="tx2"/>
                </a:solidFill>
                <a:hlinkClick r:id="rId7"/>
              </a:rPr>
              <a:t>2014-2020: AWPs </a:t>
            </a:r>
            <a:endParaRPr lang="en-GB" sz="3600" dirty="0">
              <a:solidFill>
                <a:schemeClr val="tx2"/>
              </a:solidFill>
            </a:endParaRPr>
          </a:p>
          <a:p>
            <a:pPr marL="2362200" lvl="3" indent="-571500">
              <a:lnSpc>
                <a:spcPct val="80000"/>
              </a:lnSpc>
              <a:spcBef>
                <a:spcPts val="1000"/>
              </a:spcBef>
              <a:buClr>
                <a:srgbClr val="004494"/>
              </a:buClr>
              <a:buSzPct val="100000"/>
              <a:buFont typeface="Wingdings" panose="05000000000000000000" pitchFamily="2" charset="2"/>
              <a:buChar char="§"/>
              <a:tabLst>
                <a:tab pos="355600" algn="l"/>
              </a:tabLst>
            </a:pPr>
            <a:endParaRPr lang="en-GB" sz="3600" dirty="0">
              <a:solidFill>
                <a:schemeClr val="tx2"/>
              </a:solidFill>
              <a:hlinkClick r:id="rId8"/>
            </a:endParaRPr>
          </a:p>
          <a:p>
            <a:pPr marL="936625" lvl="3" indent="-571500">
              <a:lnSpc>
                <a:spcPct val="80000"/>
              </a:lnSpc>
              <a:spcBef>
                <a:spcPts val="1000"/>
              </a:spcBef>
              <a:buClr>
                <a:srgbClr val="004494"/>
              </a:buClr>
              <a:buSzPct val="100000"/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GB" sz="3600" dirty="0" smtClean="0">
                <a:solidFill>
                  <a:schemeClr val="accent6">
                    <a:lumMod val="75000"/>
                  </a:schemeClr>
                </a:solidFill>
                <a:hlinkClick r:id="rId8"/>
              </a:rPr>
              <a:t>Previous FCH JU </a:t>
            </a:r>
            <a:r>
              <a:rPr lang="en-GB" sz="3600" dirty="0">
                <a:solidFill>
                  <a:schemeClr val="accent6">
                    <a:lumMod val="75000"/>
                  </a:schemeClr>
                </a:solidFill>
                <a:hlinkClick r:id="rId8"/>
              </a:rPr>
              <a:t>Programme Review </a:t>
            </a:r>
            <a:r>
              <a:rPr lang="en-GB" sz="3600" dirty="0" smtClean="0">
                <a:solidFill>
                  <a:schemeClr val="accent6">
                    <a:lumMod val="75000"/>
                  </a:schemeClr>
                </a:solidFill>
                <a:hlinkClick r:id="rId8"/>
              </a:rPr>
              <a:t>Days</a:t>
            </a:r>
            <a:endParaRPr lang="en-GB" sz="3600" dirty="0">
              <a:solidFill>
                <a:schemeClr val="accent6">
                  <a:lumMod val="75000"/>
                </a:schemeClr>
              </a:solidFill>
            </a:endParaRPr>
          </a:p>
          <a:p>
            <a:pPr marL="971550" lvl="1" indent="-571500">
              <a:lnSpc>
                <a:spcPct val="80000"/>
              </a:lnSpc>
              <a:spcBef>
                <a:spcPts val="1800"/>
              </a:spcBef>
              <a:buClr>
                <a:srgbClr val="004494"/>
              </a:buClr>
              <a:buSzPct val="100000"/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GB" sz="3600" dirty="0" smtClean="0">
                <a:solidFill>
                  <a:schemeClr val="tx2"/>
                </a:solidFill>
                <a:hlinkClick r:id="rId9"/>
              </a:rPr>
              <a:t>European Commission non-nuclear Energy Research </a:t>
            </a:r>
            <a:r>
              <a:rPr lang="en-GB" sz="3600" dirty="0" smtClean="0">
                <a:solidFill>
                  <a:srgbClr val="004494"/>
                </a:solidFill>
              </a:rPr>
              <a:t>(incl. FCH) </a:t>
            </a:r>
          </a:p>
          <a:p>
            <a:pPr marL="971550" lvl="1" indent="-571500">
              <a:lnSpc>
                <a:spcPct val="80000"/>
              </a:lnSpc>
              <a:spcBef>
                <a:spcPts val="1800"/>
              </a:spcBef>
              <a:buClr>
                <a:srgbClr val="004494"/>
              </a:buClr>
              <a:buSzPct val="100000"/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GB" sz="3600" dirty="0" smtClean="0">
                <a:solidFill>
                  <a:schemeClr val="tx2"/>
                </a:solidFill>
                <a:hlinkClick r:id="rId10"/>
              </a:rPr>
              <a:t>FCH </a:t>
            </a:r>
            <a:r>
              <a:rPr lang="en-GB" sz="3600" dirty="0">
                <a:solidFill>
                  <a:schemeClr val="tx2"/>
                </a:solidFill>
                <a:hlinkClick r:id="rId10"/>
              </a:rPr>
              <a:t>JU Industry Grouping: Hydrogen </a:t>
            </a:r>
            <a:r>
              <a:rPr lang="en-GB" sz="3600" dirty="0" smtClean="0">
                <a:solidFill>
                  <a:schemeClr val="tx2"/>
                </a:solidFill>
                <a:hlinkClick r:id="rId10"/>
              </a:rPr>
              <a:t>Europe</a:t>
            </a:r>
            <a:endParaRPr lang="en-GB" sz="3600" dirty="0" smtClean="0">
              <a:solidFill>
                <a:schemeClr val="tx2"/>
              </a:solidFill>
            </a:endParaRPr>
          </a:p>
          <a:p>
            <a:pPr marL="971550" lvl="1" indent="-571500">
              <a:lnSpc>
                <a:spcPct val="80000"/>
              </a:lnSpc>
              <a:spcBef>
                <a:spcPts val="1800"/>
              </a:spcBef>
              <a:buClr>
                <a:srgbClr val="004494"/>
              </a:buClr>
              <a:buSzPct val="100000"/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GB" sz="3600" dirty="0" smtClean="0">
                <a:solidFill>
                  <a:schemeClr val="tx2"/>
                </a:solidFill>
                <a:hlinkClick r:id="rId11"/>
              </a:rPr>
              <a:t>FCH </a:t>
            </a:r>
            <a:r>
              <a:rPr lang="en-GB" sz="3600" dirty="0">
                <a:solidFill>
                  <a:schemeClr val="tx2"/>
                </a:solidFill>
                <a:hlinkClick r:id="rId11"/>
              </a:rPr>
              <a:t>JU Research Grouping: </a:t>
            </a:r>
            <a:r>
              <a:rPr lang="en-GB" sz="3600" dirty="0" smtClean="0">
                <a:solidFill>
                  <a:schemeClr val="tx2"/>
                </a:solidFill>
                <a:hlinkClick r:id="rId11"/>
              </a:rPr>
              <a:t>Hydrogen Europe Research</a:t>
            </a:r>
            <a:endParaRPr lang="en-GB" sz="3600" b="0" dirty="0" smtClean="0"/>
          </a:p>
        </p:txBody>
      </p:sp>
    </p:spTree>
    <p:extLst>
      <p:ext uri="{BB962C8B-B14F-4D97-AF65-F5344CB8AC3E}">
        <p14:creationId xmlns:p14="http://schemas.microsoft.com/office/powerpoint/2010/main" val="1131819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3191000" y="13056182"/>
            <a:ext cx="6696744" cy="745084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Brussels,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19-20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3263008" y="5066093"/>
            <a:ext cx="6696744" cy="2448278"/>
          </a:xfrm>
        </p:spPr>
        <p:txBody>
          <a:bodyPr/>
          <a:lstStyle/>
          <a:p>
            <a:r>
              <a:rPr lang="en-US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ACRONYM </a:t>
            </a:r>
            <a:br>
              <a:rPr lang="en-US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Title</a:t>
            </a:r>
            <a:endParaRPr lang="en-US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5"/>
          </p:nvPr>
        </p:nvSpPr>
        <p:spPr>
          <a:xfrm>
            <a:off x="3193232" y="11153082"/>
            <a:ext cx="6694512" cy="1903100"/>
          </a:xfrm>
        </p:spPr>
        <p:txBody>
          <a:bodyPr anchor="b"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 Review Days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420282" y="6569968"/>
            <a:ext cx="9865096" cy="244827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317500" indent="0" algn="ctr" rtl="0" fontAlgn="base">
              <a:spcBef>
                <a:spcPts val="5200"/>
              </a:spcBef>
              <a:spcAft>
                <a:spcPct val="0"/>
              </a:spcAft>
              <a:buSzPct val="171000"/>
              <a:buFont typeface="Gill Sans" charset="0"/>
              <a:buNone/>
              <a:defRPr sz="6000" b="1" kern="1200">
                <a:solidFill>
                  <a:srgbClr val="004494"/>
                </a:solidFill>
                <a:latin typeface="Calibri" charset="0"/>
                <a:ea typeface="Calibri" charset="0"/>
                <a:cs typeface="Calibri" charset="0"/>
                <a:sym typeface="Gill Sans" charset="0"/>
              </a:defRPr>
            </a:lvl1pPr>
            <a:lvl2pPr marL="762000" indent="0" algn="l" rtl="0" fontAlgn="base">
              <a:spcBef>
                <a:spcPts val="5200"/>
              </a:spcBef>
              <a:spcAft>
                <a:spcPct val="0"/>
              </a:spcAft>
              <a:buSzPct val="171000"/>
              <a:buFont typeface="Gill Sans" charset="0"/>
              <a:buNone/>
              <a:defRPr sz="5600" kern="1200"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  <a:sym typeface="Gill Sans" charset="0"/>
              </a:defRPr>
            </a:lvl2pPr>
            <a:lvl3pPr marL="1206500" indent="0" algn="l" rtl="0" fontAlgn="base">
              <a:spcBef>
                <a:spcPts val="5200"/>
              </a:spcBef>
              <a:spcAft>
                <a:spcPct val="0"/>
              </a:spcAft>
              <a:buSzPct val="171000"/>
              <a:buFont typeface="Gill Sans" charset="0"/>
              <a:buNone/>
              <a:defRPr sz="5600" kern="1200"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  <a:sym typeface="Gill Sans" charset="0"/>
              </a:defRPr>
            </a:lvl3pPr>
            <a:lvl4pPr marL="1651000" indent="0" algn="l" rtl="0" fontAlgn="base">
              <a:spcBef>
                <a:spcPts val="5200"/>
              </a:spcBef>
              <a:spcAft>
                <a:spcPct val="0"/>
              </a:spcAft>
              <a:buSzPct val="171000"/>
              <a:buFont typeface="Gill Sans" charset="0"/>
              <a:buNone/>
              <a:defRPr sz="5600" kern="1200"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  <a:sym typeface="Gill Sans" charset="0"/>
              </a:defRPr>
            </a:lvl4pPr>
            <a:lvl5pPr marL="2095500" indent="0" algn="l" rtl="0" fontAlgn="base">
              <a:spcBef>
                <a:spcPts val="5200"/>
              </a:spcBef>
              <a:spcAft>
                <a:spcPct val="0"/>
              </a:spcAft>
              <a:buSzPct val="171000"/>
              <a:buFont typeface="Gill Sans" charset="0"/>
              <a:buNone/>
              <a:defRPr sz="5600" kern="1200">
                <a:solidFill>
                  <a:srgbClr val="174489"/>
                </a:solidFill>
                <a:latin typeface="DIN Condensed" charset="0"/>
                <a:ea typeface="DIN Condensed" charset="0"/>
                <a:cs typeface="DIN Condensed" charset="0"/>
                <a:sym typeface="Gill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Speaker Name Surname</a:t>
            </a:r>
          </a:p>
          <a:p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Speaker Affiliation</a:t>
            </a:r>
          </a:p>
          <a:p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Website</a:t>
            </a:r>
          </a:p>
          <a:p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 coordinator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9905" y="7794107"/>
            <a:ext cx="3202949" cy="26862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Project 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2930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1E7C23-2AAD-0D45-B01B-5A673730BB06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alibri" charset="0"/>
                <a:cs typeface="Calibri" charset="0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Calibri" charset="0"/>
              <a:cs typeface="Calibri" charset="0"/>
              <a:sym typeface="Gill Sans" charset="0"/>
            </a:endParaRPr>
          </a:p>
        </p:txBody>
      </p:sp>
      <p:sp>
        <p:nvSpPr>
          <p:cNvPr id="50" name="Content Placeholder 1"/>
          <p:cNvSpPr>
            <a:spLocks noGrp="1"/>
          </p:cNvSpPr>
          <p:nvPr>
            <p:ph sz="quarter" idx="20"/>
          </p:nvPr>
        </p:nvSpPr>
        <p:spPr>
          <a:xfrm>
            <a:off x="958752" y="986443"/>
            <a:ext cx="20234248" cy="830997"/>
          </a:xfrm>
        </p:spPr>
        <p:txBody>
          <a:bodyPr/>
          <a:lstStyle/>
          <a:p>
            <a:r>
              <a:rPr lang="en-US" dirty="0" smtClean="0"/>
              <a:t>PROJECT OVERIVEW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1534816" y="4337720"/>
            <a:ext cx="22394488" cy="6153593"/>
          </a:xfrm>
          <a:prstGeom prst="rect">
            <a:avLst/>
          </a:prstGeom>
        </p:spPr>
        <p:txBody>
          <a:bodyPr/>
          <a:lstStyle/>
          <a:p>
            <a:pPr marL="1116000">
              <a:spcBef>
                <a:spcPts val="3000"/>
              </a:spcBef>
              <a:buClr>
                <a:srgbClr val="00449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3600" b="1" dirty="0" smtClean="0">
                <a:solidFill>
                  <a:srgbClr val="004494"/>
                </a:solidFill>
              </a:rPr>
              <a:t>Call year: </a:t>
            </a:r>
            <a:r>
              <a:rPr lang="en-GB" sz="3600" b="1" dirty="0" smtClean="0">
                <a:solidFill>
                  <a:srgbClr val="FF0000"/>
                </a:solidFill>
              </a:rPr>
              <a:t>[YYYY]</a:t>
            </a:r>
          </a:p>
          <a:p>
            <a:pPr marL="1116000">
              <a:spcBef>
                <a:spcPts val="3000"/>
              </a:spcBef>
              <a:buClr>
                <a:srgbClr val="00449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3600" b="1" dirty="0" smtClean="0">
                <a:solidFill>
                  <a:srgbClr val="004494"/>
                </a:solidFill>
              </a:rPr>
              <a:t>Call topic: </a:t>
            </a:r>
            <a:r>
              <a:rPr lang="en-GB" sz="3600" b="1" dirty="0" smtClean="0">
                <a:solidFill>
                  <a:srgbClr val="FF0000"/>
                </a:solidFill>
              </a:rPr>
              <a:t>[insert number and title of the call topic to which the proposal was originally submitted]</a:t>
            </a:r>
          </a:p>
          <a:p>
            <a:pPr marL="1116000">
              <a:spcBef>
                <a:spcPts val="3000"/>
              </a:spcBef>
              <a:buClr>
                <a:srgbClr val="00449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3600" b="1" dirty="0" smtClean="0">
                <a:solidFill>
                  <a:srgbClr val="004494"/>
                </a:solidFill>
              </a:rPr>
              <a:t>Project dates: </a:t>
            </a:r>
            <a:r>
              <a:rPr lang="en-GB" sz="3600" b="1" dirty="0" smtClean="0">
                <a:solidFill>
                  <a:srgbClr val="FF0000"/>
                </a:solidFill>
              </a:rPr>
              <a:t>[start date – end date]</a:t>
            </a:r>
          </a:p>
          <a:p>
            <a:pPr marL="1116000">
              <a:spcBef>
                <a:spcPts val="3000"/>
              </a:spcBef>
              <a:buClr>
                <a:srgbClr val="00449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3600" b="1" dirty="0">
                <a:solidFill>
                  <a:srgbClr val="004494"/>
                </a:solidFill>
              </a:rPr>
              <a:t>% </a:t>
            </a:r>
            <a:r>
              <a:rPr lang="en-GB" sz="3600" b="1" dirty="0" smtClean="0">
                <a:solidFill>
                  <a:srgbClr val="004494"/>
                </a:solidFill>
              </a:rPr>
              <a:t>stage of implementation </a:t>
            </a:r>
            <a:r>
              <a:rPr lang="en-GB" sz="3600" b="1" dirty="0" smtClean="0">
                <a:solidFill>
                  <a:srgbClr val="004494"/>
                </a:solidFill>
              </a:rPr>
              <a:t>01/11/2019: </a:t>
            </a:r>
            <a:r>
              <a:rPr lang="en-GB" sz="3600" b="1" dirty="0" smtClean="0">
                <a:solidFill>
                  <a:srgbClr val="FF0000"/>
                </a:solidFill>
              </a:rPr>
              <a:t>[… </a:t>
            </a:r>
            <a:r>
              <a:rPr lang="en-GB" sz="3600" b="1" dirty="0"/>
              <a:t>%</a:t>
            </a:r>
            <a:r>
              <a:rPr lang="en-GB" sz="3600" b="1" dirty="0" smtClean="0">
                <a:solidFill>
                  <a:srgbClr val="FF0000"/>
                </a:solidFill>
              </a:rPr>
              <a:t>]</a:t>
            </a:r>
          </a:p>
          <a:p>
            <a:pPr marL="1116000">
              <a:spcBef>
                <a:spcPts val="3000"/>
              </a:spcBef>
              <a:buClr>
                <a:srgbClr val="00449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3600" b="1" dirty="0" smtClean="0">
                <a:solidFill>
                  <a:srgbClr val="004494"/>
                </a:solidFill>
              </a:rPr>
              <a:t>Total project budget: </a:t>
            </a:r>
            <a:r>
              <a:rPr lang="en-GB" sz="3600" b="1" dirty="0" smtClean="0">
                <a:solidFill>
                  <a:srgbClr val="FF0000"/>
                </a:solidFill>
              </a:rPr>
              <a:t>[…….. </a:t>
            </a:r>
            <a:r>
              <a:rPr lang="en-GB" sz="3600" b="1" dirty="0"/>
              <a:t>€</a:t>
            </a:r>
            <a:r>
              <a:rPr lang="en-GB" sz="3600" b="1" dirty="0" smtClean="0">
                <a:solidFill>
                  <a:srgbClr val="FF0000"/>
                </a:solidFill>
              </a:rPr>
              <a:t>]</a:t>
            </a:r>
          </a:p>
          <a:p>
            <a:pPr marL="1116000">
              <a:spcBef>
                <a:spcPts val="3000"/>
              </a:spcBef>
              <a:buClr>
                <a:srgbClr val="00449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3600" b="1" dirty="0" smtClean="0">
                <a:solidFill>
                  <a:srgbClr val="004494"/>
                </a:solidFill>
              </a:rPr>
              <a:t>FCH JU max. contribution: </a:t>
            </a:r>
            <a:r>
              <a:rPr lang="en-GB" sz="3600" b="1" dirty="0">
                <a:solidFill>
                  <a:srgbClr val="FF0000"/>
                </a:solidFill>
              </a:rPr>
              <a:t>[…….. </a:t>
            </a:r>
            <a:r>
              <a:rPr lang="en-GB" sz="3600" b="1" dirty="0"/>
              <a:t>€</a:t>
            </a:r>
            <a:r>
              <a:rPr lang="en-GB" sz="3600" b="1" dirty="0">
                <a:solidFill>
                  <a:srgbClr val="FF0000"/>
                </a:solidFill>
              </a:rPr>
              <a:t>]</a:t>
            </a:r>
            <a:endParaRPr lang="en-GB" sz="3600" b="1" dirty="0" smtClean="0"/>
          </a:p>
          <a:p>
            <a:pPr marL="1116000">
              <a:spcBef>
                <a:spcPts val="3000"/>
              </a:spcBef>
              <a:buClr>
                <a:srgbClr val="00449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3600" b="1" dirty="0" smtClean="0">
                <a:solidFill>
                  <a:srgbClr val="004494"/>
                </a:solidFill>
              </a:rPr>
              <a:t>Other financial contribution: </a:t>
            </a:r>
            <a:r>
              <a:rPr lang="en-GB" sz="3600" b="1" dirty="0" smtClean="0">
                <a:solidFill>
                  <a:srgbClr val="FF0000"/>
                </a:solidFill>
              </a:rPr>
              <a:t>[……. </a:t>
            </a:r>
            <a:r>
              <a:rPr lang="en-GB" sz="3600" b="1" dirty="0"/>
              <a:t>€</a:t>
            </a:r>
            <a:r>
              <a:rPr lang="en-GB" sz="3600" b="1" dirty="0">
                <a:solidFill>
                  <a:srgbClr val="FF0000"/>
                </a:solidFill>
              </a:rPr>
              <a:t>]</a:t>
            </a:r>
            <a:endParaRPr lang="en-GB" sz="3600" b="1" dirty="0" smtClean="0"/>
          </a:p>
          <a:p>
            <a:pPr marL="1116000">
              <a:spcBef>
                <a:spcPts val="3000"/>
              </a:spcBef>
              <a:buClr>
                <a:srgbClr val="00449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3600" b="1" dirty="0" smtClean="0">
                <a:solidFill>
                  <a:srgbClr val="004494"/>
                </a:solidFill>
              </a:rPr>
              <a:t>Partners: </a:t>
            </a:r>
            <a:r>
              <a:rPr lang="en-GB" sz="3600" b="1" dirty="0" smtClean="0">
                <a:solidFill>
                  <a:srgbClr val="FF0000"/>
                </a:solidFill>
              </a:rPr>
              <a:t>[list all partners]</a:t>
            </a:r>
          </a:p>
        </p:txBody>
      </p:sp>
    </p:spTree>
    <p:extLst>
      <p:ext uri="{BB962C8B-B14F-4D97-AF65-F5344CB8AC3E}">
        <p14:creationId xmlns:p14="http://schemas.microsoft.com/office/powerpoint/2010/main" val="281626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1E7C23-2AAD-0D45-B01B-5A673730BB06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alibri" charset="0"/>
                <a:cs typeface="Calibri" charset="0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Calibri" charset="0"/>
              <a:cs typeface="Calibri" charset="0"/>
              <a:sym typeface="Gill Sans" charset="0"/>
            </a:endParaRPr>
          </a:p>
        </p:txBody>
      </p:sp>
      <p:sp>
        <p:nvSpPr>
          <p:cNvPr id="50" name="Content Placeholder 1"/>
          <p:cNvSpPr>
            <a:spLocks noGrp="1"/>
          </p:cNvSpPr>
          <p:nvPr>
            <p:ph sz="quarter" idx="20"/>
          </p:nvPr>
        </p:nvSpPr>
        <p:spPr>
          <a:xfrm>
            <a:off x="958752" y="986443"/>
            <a:ext cx="20234248" cy="830997"/>
          </a:xfrm>
        </p:spPr>
        <p:txBody>
          <a:bodyPr/>
          <a:lstStyle/>
          <a:p>
            <a:r>
              <a:rPr lang="en-US" dirty="0" smtClean="0"/>
              <a:t>PROJECT SUMMARY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03735" y="5057800"/>
            <a:ext cx="158170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4400" dirty="0">
                <a:solidFill>
                  <a:srgbClr val="25A14D"/>
                </a:solidFill>
                <a:latin typeface="+mn-lt"/>
              </a:rPr>
              <a:t>Short project introduction describing </a:t>
            </a:r>
          </a:p>
          <a:p>
            <a:pPr marL="1028700" lvl="1" indent="-571500" algn="just"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rgbClr val="25A14D"/>
                </a:solidFill>
                <a:latin typeface="+mn-lt"/>
              </a:rPr>
              <a:t>Project Acronym, Full Title</a:t>
            </a:r>
          </a:p>
          <a:p>
            <a:pPr marL="1028700" lvl="1" indent="-571500" algn="just"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rgbClr val="25A14D"/>
                </a:solidFill>
                <a:latin typeface="+mn-lt"/>
              </a:rPr>
              <a:t>Objectives</a:t>
            </a:r>
          </a:p>
          <a:p>
            <a:pPr marL="1028700" lvl="1" indent="-571500" algn="just"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rgbClr val="25A14D"/>
                </a:solidFill>
                <a:latin typeface="+mn-lt"/>
              </a:rPr>
              <a:t>Global positioning vs </a:t>
            </a:r>
            <a:r>
              <a:rPr lang="en-US" sz="4400" b="1" dirty="0">
                <a:solidFill>
                  <a:srgbClr val="25A14D"/>
                </a:solidFill>
                <a:latin typeface="+mn-lt"/>
              </a:rPr>
              <a:t>international state-of the art</a:t>
            </a:r>
          </a:p>
          <a:p>
            <a:pPr marL="1028700" lvl="1" indent="-571500" algn="just"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rgbClr val="25A14D"/>
                </a:solidFill>
                <a:latin typeface="+mn-lt"/>
              </a:rPr>
              <a:t>Application and market area </a:t>
            </a:r>
          </a:p>
          <a:p>
            <a:pPr lvl="1" algn="just"/>
            <a:endParaRPr lang="en-US" sz="4400" dirty="0">
              <a:solidFill>
                <a:srgbClr val="25A14D"/>
              </a:solidFill>
              <a:latin typeface="+mn-lt"/>
            </a:endParaRPr>
          </a:p>
          <a:p>
            <a:pPr lvl="1" algn="just"/>
            <a:r>
              <a:rPr lang="en-US" sz="4400" dirty="0">
                <a:solidFill>
                  <a:srgbClr val="25A14D"/>
                </a:solidFill>
                <a:latin typeface="+mn-lt"/>
              </a:rPr>
              <a:t>(Feel free to include pictures or figures)</a:t>
            </a:r>
          </a:p>
        </p:txBody>
      </p:sp>
    </p:spTree>
    <p:extLst>
      <p:ext uri="{BB962C8B-B14F-4D97-AF65-F5344CB8AC3E}">
        <p14:creationId xmlns:p14="http://schemas.microsoft.com/office/powerpoint/2010/main" val="2800108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1E7C23-2AAD-0D45-B01B-5A673730BB06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alibri" charset="0"/>
                <a:cs typeface="Calibri" charset="0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Calibri" charset="0"/>
              <a:cs typeface="Calibri" charset="0"/>
              <a:sym typeface="Gill Sans" charset="0"/>
            </a:endParaRPr>
          </a:p>
        </p:txBody>
      </p:sp>
      <p:sp>
        <p:nvSpPr>
          <p:cNvPr id="50" name="Content Placeholder 1"/>
          <p:cNvSpPr>
            <a:spLocks noGrp="1"/>
          </p:cNvSpPr>
          <p:nvPr>
            <p:ph sz="quarter" idx="20"/>
          </p:nvPr>
        </p:nvSpPr>
        <p:spPr>
          <a:xfrm>
            <a:off x="958752" y="986443"/>
            <a:ext cx="20234248" cy="830997"/>
          </a:xfrm>
        </p:spPr>
        <p:txBody>
          <a:bodyPr/>
          <a:lstStyle/>
          <a:p>
            <a:r>
              <a:rPr lang="en-US" dirty="0" smtClean="0"/>
              <a:t>PROJECT PROGRESS/ACTIONS – Aspect 1,2,3..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03313" y="3257600"/>
            <a:ext cx="969810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/>
            <a:r>
              <a:rPr lang="en-GB" sz="4400" dirty="0">
                <a:solidFill>
                  <a:srgbClr val="25A14D"/>
                </a:solidFill>
                <a:latin typeface="+mn-lt"/>
              </a:rPr>
              <a:t>Example and explanation in the next slide</a:t>
            </a:r>
            <a:endParaRPr lang="nl-BE" sz="4400" dirty="0">
              <a:solidFill>
                <a:srgbClr val="25A14D"/>
              </a:solidFill>
              <a:latin typeface="+mn-lt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925934" y="4265712"/>
            <a:ext cx="5433418" cy="1296144"/>
          </a:xfrm>
          <a:prstGeom prst="roundRect">
            <a:avLst/>
          </a:prstGeom>
          <a:gradFill>
            <a:gsLst>
              <a:gs pos="99000">
                <a:srgbClr val="004494"/>
              </a:gs>
              <a:gs pos="0">
                <a:srgbClr val="007FBA"/>
              </a:gs>
            </a:gsLst>
            <a:lin ang="5400000" scaled="1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4000" b="1" dirty="0" smtClean="0">
                <a:solidFill>
                  <a:schemeClr val="bg1"/>
                </a:solidFill>
                <a:latin typeface="+mn-lt"/>
              </a:rPr>
              <a:t>Achievement to-date</a:t>
            </a:r>
            <a:endParaRPr lang="en-GB" sz="40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744150" y="4481736"/>
            <a:ext cx="10801200" cy="1672733"/>
            <a:chOff x="9625170" y="4290945"/>
            <a:chExt cx="10801200" cy="1672733"/>
          </a:xfrm>
        </p:grpSpPr>
        <p:sp>
          <p:nvSpPr>
            <p:cNvPr id="4" name="Right Arrow 3"/>
            <p:cNvSpPr/>
            <p:nvPr/>
          </p:nvSpPr>
          <p:spPr bwMode="auto">
            <a:xfrm>
              <a:off x="9625170" y="4290945"/>
              <a:ext cx="10801200" cy="812935"/>
            </a:xfrm>
            <a:prstGeom prst="rightArrow">
              <a:avLst>
                <a:gd name="adj1" fmla="val 100000"/>
                <a:gd name="adj2" fmla="val 50000"/>
              </a:avLst>
            </a:prstGeom>
            <a:gradFill>
              <a:gsLst>
                <a:gs pos="99000">
                  <a:srgbClr val="004494"/>
                </a:gs>
                <a:gs pos="0">
                  <a:srgbClr val="007FBA"/>
                </a:gs>
              </a:gsLst>
              <a:lin ang="5400000" scaled="1"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GB" sz="40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665730" y="5194237"/>
              <a:ext cx="1159292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just"/>
              <a:r>
                <a:rPr lang="en-GB" sz="4400" dirty="0" smtClean="0">
                  <a:solidFill>
                    <a:srgbClr val="004494"/>
                  </a:solidFill>
                  <a:latin typeface="+mn-lt"/>
                </a:rPr>
                <a:t>50%</a:t>
              </a:r>
              <a:endParaRPr lang="nl-BE" sz="4400" dirty="0">
                <a:solidFill>
                  <a:srgbClr val="004494"/>
                </a:solidFill>
                <a:latin typeface="+mn-lt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7330026" y="5194237"/>
              <a:ext cx="1159292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just"/>
              <a:r>
                <a:rPr lang="en-GB" sz="4400" dirty="0" smtClean="0">
                  <a:solidFill>
                    <a:srgbClr val="004494"/>
                  </a:solidFill>
                  <a:latin typeface="+mn-lt"/>
                </a:rPr>
                <a:t>75%</a:t>
              </a:r>
              <a:endParaRPr lang="nl-BE" sz="4400" dirty="0">
                <a:solidFill>
                  <a:srgbClr val="004494"/>
                </a:solidFill>
                <a:latin typeface="+mn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641394" y="5194237"/>
              <a:ext cx="1159292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just"/>
              <a:r>
                <a:rPr lang="en-GB" sz="4400" dirty="0">
                  <a:solidFill>
                    <a:srgbClr val="004494"/>
                  </a:solidFill>
                  <a:latin typeface="+mn-lt"/>
                </a:rPr>
                <a:t>2</a:t>
              </a:r>
              <a:r>
                <a:rPr lang="en-GB" sz="4400" dirty="0" smtClean="0">
                  <a:solidFill>
                    <a:srgbClr val="004494"/>
                  </a:solidFill>
                  <a:latin typeface="+mn-lt"/>
                </a:rPr>
                <a:t>5%</a:t>
              </a:r>
              <a:endParaRPr lang="nl-BE" sz="4400" dirty="0">
                <a:solidFill>
                  <a:srgbClr val="004494"/>
                </a:solidFill>
                <a:latin typeface="+mn-lt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1048984" y="4169951"/>
            <a:ext cx="31751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+mn-lt"/>
              </a:rPr>
              <a:t>PROJECT TARGET VALUE</a:t>
            </a:r>
            <a:endParaRPr lang="nl-BE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69039" y="4422235"/>
            <a:ext cx="31751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+mn-lt"/>
              </a:rPr>
              <a:t>PROJECT START VALUE</a:t>
            </a:r>
            <a:endParaRPr lang="nl-BE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15605872" y="4511232"/>
            <a:ext cx="598367" cy="757098"/>
          </a:xfrm>
          <a:prstGeom prst="chevro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solidFill>
                <a:schemeClr val="accent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108950" y="4537573"/>
            <a:ext cx="598367" cy="757098"/>
          </a:xfrm>
          <a:prstGeom prst="chevro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solidFill>
                <a:schemeClr val="accent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57384" y="7074024"/>
            <a:ext cx="2000598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25A14D"/>
                </a:solidFill>
                <a:latin typeface="+mn-lt"/>
              </a:rPr>
              <a:t>Please refer to the objectives/targets/KPIs set in the relevant multi-annual work plan (MAIP or MAWP) or in the topic description for the call for proposals to which you successfully applied (see the relevant annual plan - AIP or AWP - for reference) as well as the current </a:t>
            </a:r>
            <a:r>
              <a:rPr lang="en-US" sz="3200" dirty="0" err="1">
                <a:solidFill>
                  <a:srgbClr val="25A14D"/>
                </a:solidFill>
                <a:latin typeface="+mn-lt"/>
              </a:rPr>
              <a:t>SoA</a:t>
            </a:r>
            <a:r>
              <a:rPr lang="en-US" sz="3200" dirty="0">
                <a:solidFill>
                  <a:srgbClr val="25A14D"/>
                </a:solidFill>
                <a:latin typeface="+mn-lt"/>
              </a:rPr>
              <a:t> for ongoing similar activities, relevant to this aspect.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25A14D"/>
                </a:solidFill>
                <a:latin typeface="+mn-lt"/>
              </a:rPr>
              <a:t>Please compare your projects achievements against the respective FCH JU targets and </a:t>
            </a:r>
            <a:r>
              <a:rPr lang="en-US" sz="3200" dirty="0" err="1">
                <a:solidFill>
                  <a:srgbClr val="25A14D"/>
                </a:solidFill>
                <a:latin typeface="+mn-lt"/>
              </a:rPr>
              <a:t>SoA</a:t>
            </a:r>
            <a:r>
              <a:rPr lang="en-US" sz="3200" dirty="0">
                <a:solidFill>
                  <a:srgbClr val="25A14D"/>
                </a:solidFill>
                <a:latin typeface="+mn-lt"/>
              </a:rPr>
              <a:t>. You are highly advised to use graphs and diagrams </a:t>
            </a:r>
            <a:r>
              <a:rPr lang="en-US" sz="2400" dirty="0">
                <a:solidFill>
                  <a:srgbClr val="25A14D"/>
                </a:solidFill>
                <a:latin typeface="+mn-lt"/>
              </a:rPr>
              <a:t>or tables (as a second option).</a:t>
            </a:r>
          </a:p>
          <a:p>
            <a:pPr algn="just"/>
            <a:r>
              <a:rPr lang="en-US" sz="3200" dirty="0">
                <a:solidFill>
                  <a:srgbClr val="25A14D"/>
                </a:solidFill>
                <a:latin typeface="+mn-lt"/>
              </a:rPr>
              <a:t>In addition: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25A14D"/>
                </a:solidFill>
                <a:latin typeface="+mn-lt"/>
              </a:rPr>
              <a:t>Please explain briefly (orally or in bullet points) the performed activities and/or problems encountered to meet those targets as well as future steps to meet the targets</a:t>
            </a:r>
          </a:p>
          <a:p>
            <a:pPr algn="just"/>
            <a:r>
              <a:rPr lang="en-US" sz="3200" i="1" dirty="0">
                <a:solidFill>
                  <a:srgbClr val="25A14D"/>
                </a:solidFill>
                <a:latin typeface="+mn-lt"/>
              </a:rPr>
              <a:t>* If you would like to refer to a non measurable KPI which is important to your project please explain accordingly</a:t>
            </a:r>
            <a:endParaRPr lang="en-GB" sz="3200" i="1" dirty="0">
              <a:solidFill>
                <a:srgbClr val="25A14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9700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">
  <a:themeElements>
    <a:clrScheme name="FCH JU Color Scheme Final">
      <a:dk1>
        <a:srgbClr val="7F7F7F"/>
      </a:dk1>
      <a:lt1>
        <a:srgbClr val="FFFFFF"/>
      </a:lt1>
      <a:dk2>
        <a:srgbClr val="7F7F7F"/>
      </a:dk2>
      <a:lt2>
        <a:srgbClr val="808080"/>
      </a:lt2>
      <a:accent1>
        <a:srgbClr val="004494"/>
      </a:accent1>
      <a:accent2>
        <a:srgbClr val="0081C7"/>
      </a:accent2>
      <a:accent3>
        <a:srgbClr val="3DA7AB"/>
      </a:accent3>
      <a:accent4>
        <a:srgbClr val="FFD616"/>
      </a:accent4>
      <a:accent5>
        <a:srgbClr val="25A14D"/>
      </a:accent5>
      <a:accent6>
        <a:srgbClr val="62C4DD"/>
      </a:accent6>
      <a:hlink>
        <a:srgbClr val="009999"/>
      </a:hlink>
      <a:folHlink>
        <a:srgbClr val="99CC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7140</TotalTime>
  <Pages>0</Pages>
  <Words>1579</Words>
  <Characters>0</Characters>
  <Application>Microsoft Office PowerPoint</Application>
  <PresentationFormat>Custom</PresentationFormat>
  <Lines>0</Lines>
  <Paragraphs>281</Paragraphs>
  <Slides>32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Calibri</vt:lpstr>
      <vt:lpstr>DIN Condensed</vt:lpstr>
      <vt:lpstr>Gill Sans</vt:lpstr>
      <vt:lpstr>Heiti SC Light</vt:lpstr>
      <vt:lpstr>Times New Roman</vt:lpstr>
      <vt:lpstr>Trebuchet MS</vt:lpstr>
      <vt:lpstr>Wingdings</vt:lpstr>
      <vt:lpstr>ヒラギノ角ゴ Pro W3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Aurelie Peters (AdGrafics Design Studio);info@adgrafics.eu</dc:creator>
  <cp:keywords/>
  <dc:description/>
  <cp:lastModifiedBy>ZAFEIRATOU Eleni ( FCH )</cp:lastModifiedBy>
  <cp:revision>721</cp:revision>
  <cp:lastPrinted>2017-11-03T14:36:53Z</cp:lastPrinted>
  <dcterms:modified xsi:type="dcterms:W3CDTF">2019-07-30T08:20:56Z</dcterms:modified>
</cp:coreProperties>
</file>