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4/11/2018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4/11/2018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04671" y="39440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4079" y="501105"/>
            <a:ext cx="7030528" cy="5583541"/>
            <a:chOff x="2674189" y="538431"/>
            <a:chExt cx="7030528" cy="5583541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39551" y="1989139"/>
              <a:ext cx="3592512" cy="413283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165502" y="538431"/>
              <a:ext cx="1863305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b="1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10989" y="2042910"/>
              <a:ext cx="1484224" cy="509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ENRIQUE GIRON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30701" y="1418617"/>
              <a:ext cx="1501803" cy="45992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Strategy &amp; Market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Development 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anager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9173" y="2635537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23657" y="3229270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5682" y="5561327"/>
              <a:ext cx="1485991" cy="4948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15962" y="4459121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40528" y="4984961"/>
              <a:ext cx="1471351" cy="510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</a:rPr>
                <a:t>ELENI  ZAFEIRATOU</a:t>
              </a:r>
              <a:endParaRPr lang="en-GB" sz="1050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30019" y="3575872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VACANT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20685" y="3825208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44587" cy="4730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219576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stCxn id="5" idx="1"/>
              <a:endCxn id="6" idx="0"/>
            </p:cNvCxnSpPr>
            <p:nvPr/>
          </p:nvCxnSpPr>
          <p:spPr>
            <a:xfrm rot="10800000" flipV="1">
              <a:off x="3612776" y="891336"/>
              <a:ext cx="1552726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5" idx="3"/>
              <a:endCxn id="7" idx="0"/>
            </p:cNvCxnSpPr>
            <p:nvPr/>
          </p:nvCxnSpPr>
          <p:spPr>
            <a:xfrm>
              <a:off x="7028807" y="891336"/>
              <a:ext cx="1676414" cy="28524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688628" y="1007255"/>
              <a:ext cx="171543" cy="64551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5" idx="2"/>
              <a:endCxn id="9" idx="0"/>
            </p:cNvCxnSpPr>
            <p:nvPr/>
          </p:nvCxnSpPr>
          <p:spPr>
            <a:xfrm rot="16200000" flipH="1">
              <a:off x="6402191" y="939204"/>
              <a:ext cx="174377" cy="784448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>
              <a:endCxn id="8" idx="3"/>
            </p:cNvCxnSpPr>
            <p:nvPr/>
          </p:nvCxnSpPr>
          <p:spPr>
            <a:xfrm flipH="1" flipV="1">
              <a:off x="7695213" y="2297630"/>
              <a:ext cx="236850" cy="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/>
            <p:nvPr/>
          </p:nvCxnSpPr>
          <p:spPr>
            <a:xfrm flipH="1" flipV="1">
              <a:off x="7699191" y="2904897"/>
              <a:ext cx="214779" cy="14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699254" y="348009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2" name="Elbow Connector 11271"/>
            <p:cNvCxnSpPr/>
            <p:nvPr/>
          </p:nvCxnSpPr>
          <p:spPr>
            <a:xfrm rot="5400000">
              <a:off x="7550680" y="4836922"/>
              <a:ext cx="525839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8879" y="5352871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43413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18548" y="5346636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080" y="3063280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511" y="3657847"/>
            <a:ext cx="384081" cy="688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840" y="4149672"/>
            <a:ext cx="384081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78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(FCH)</cp:lastModifiedBy>
  <cp:revision>19</cp:revision>
  <dcterms:created xsi:type="dcterms:W3CDTF">2017-09-18T14:48:44Z</dcterms:created>
  <dcterms:modified xsi:type="dcterms:W3CDTF">2018-04-11T12:53:49Z</dcterms:modified>
</cp:coreProperties>
</file>